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336" r:id="rId4"/>
    <p:sldId id="291" r:id="rId5"/>
    <p:sldId id="671" r:id="rId6"/>
    <p:sldId id="677" r:id="rId7"/>
    <p:sldId id="678" r:id="rId8"/>
    <p:sldId id="680" r:id="rId9"/>
    <p:sldId id="681" r:id="rId10"/>
    <p:sldId id="682" r:id="rId11"/>
    <p:sldId id="670" r:id="rId12"/>
    <p:sldId id="674" r:id="rId13"/>
    <p:sldId id="673" r:id="rId14"/>
    <p:sldId id="675" r:id="rId15"/>
    <p:sldId id="686" r:id="rId16"/>
    <p:sldId id="685" r:id="rId17"/>
  </p:sldIdLst>
  <p:sldSz cx="12192000" cy="6858000"/>
  <p:notesSz cx="6735763" cy="98694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EFDD3"/>
    <a:srgbClr val="B31D1D"/>
    <a:srgbClr val="FCE7D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E0FB2-B715-4193-A574-76D2717D3ACE}" v="141" dt="2025-05-27T16:20:57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2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cido Borzì" userId="00677509ef6506bb" providerId="LiveId" clId="{107E0FB2-B715-4193-A574-76D2717D3ACE}"/>
    <pc:docChg chg="undo custSel addSld delSld modSld sldOrd">
      <pc:chgData name="Placido Borzì" userId="00677509ef6506bb" providerId="LiveId" clId="{107E0FB2-B715-4193-A574-76D2717D3ACE}" dt="2025-05-27T19:05:21.737" v="3211" actId="2696"/>
      <pc:docMkLst>
        <pc:docMk/>
      </pc:docMkLst>
      <pc:sldChg chg="modSp mod modNotesTx">
        <pc:chgData name="Placido Borzì" userId="00677509ef6506bb" providerId="LiveId" clId="{107E0FB2-B715-4193-A574-76D2717D3ACE}" dt="2025-05-27T18:48:38.561" v="3206" actId="20577"/>
        <pc:sldMkLst>
          <pc:docMk/>
          <pc:sldMk cId="2635582304" sldId="256"/>
        </pc:sldMkLst>
        <pc:spChg chg="mod">
          <ac:chgData name="Placido Borzì" userId="00677509ef6506bb" providerId="LiveId" clId="{107E0FB2-B715-4193-A574-76D2717D3ACE}" dt="2025-05-27T15:38:31.804" v="2785" actId="20577"/>
          <ac:spMkLst>
            <pc:docMk/>
            <pc:sldMk cId="2635582304" sldId="256"/>
            <ac:spMk id="3" creationId="{4FC50A64-371A-5C88-76F5-474B07DE7F1D}"/>
          </ac:spMkLst>
        </pc:spChg>
        <pc:picChg chg="mod">
          <ac:chgData name="Placido Borzì" userId="00677509ef6506bb" providerId="LiveId" clId="{107E0FB2-B715-4193-A574-76D2717D3ACE}" dt="2025-05-24T16:50:34.722" v="102" actId="1076"/>
          <ac:picMkLst>
            <pc:docMk/>
            <pc:sldMk cId="2635582304" sldId="256"/>
            <ac:picMk id="1026" creationId="{31E76F46-E1D2-C7B7-3C2C-BF187EE2DCB9}"/>
          </ac:picMkLst>
        </pc:picChg>
      </pc:sldChg>
      <pc:sldChg chg="add del modTransition">
        <pc:chgData name="Placido Borzì" userId="00677509ef6506bb" providerId="LiveId" clId="{107E0FB2-B715-4193-A574-76D2717D3ACE}" dt="2025-05-24T17:27:44.846" v="162"/>
        <pc:sldMkLst>
          <pc:docMk/>
          <pc:sldMk cId="2171014522" sldId="260"/>
        </pc:sldMkLst>
      </pc:sldChg>
      <pc:sldChg chg="add del">
        <pc:chgData name="Placido Borzì" userId="00677509ef6506bb" providerId="LiveId" clId="{107E0FB2-B715-4193-A574-76D2717D3ACE}" dt="2025-05-24T18:07:00.608" v="332" actId="2696"/>
        <pc:sldMkLst>
          <pc:docMk/>
          <pc:sldMk cId="2064239915" sldId="284"/>
        </pc:sldMkLst>
      </pc:sldChg>
      <pc:sldChg chg="addSp delSp modSp mod ord">
        <pc:chgData name="Placido Borzì" userId="00677509ef6506bb" providerId="LiveId" clId="{107E0FB2-B715-4193-A574-76D2717D3ACE}" dt="2025-05-26T17:13:48.431" v="2667" actId="20577"/>
        <pc:sldMkLst>
          <pc:docMk/>
          <pc:sldMk cId="1345596649" sldId="291"/>
        </pc:sldMkLst>
        <pc:spChg chg="mod">
          <ac:chgData name="Placido Borzì" userId="00677509ef6506bb" providerId="LiveId" clId="{107E0FB2-B715-4193-A574-76D2717D3ACE}" dt="2025-05-24T17:13:39.428" v="106" actId="113"/>
          <ac:spMkLst>
            <pc:docMk/>
            <pc:sldMk cId="1345596649" sldId="291"/>
            <ac:spMk id="26628" creationId="{00000000-0000-0000-0000-000000000000}"/>
          </ac:spMkLst>
        </pc:spChg>
        <pc:spChg chg="mod">
          <ac:chgData name="Placido Borzì" userId="00677509ef6506bb" providerId="LiveId" clId="{107E0FB2-B715-4193-A574-76D2717D3ACE}" dt="2025-05-26T17:13:48.431" v="2667" actId="20577"/>
          <ac:spMkLst>
            <pc:docMk/>
            <pc:sldMk cId="1345596649" sldId="291"/>
            <ac:spMk id="26639" creationId="{00000000-0000-0000-0000-000000000000}"/>
          </ac:spMkLst>
        </pc:spChg>
        <pc:picChg chg="mod">
          <ac:chgData name="Placido Borzì" userId="00677509ef6506bb" providerId="LiveId" clId="{107E0FB2-B715-4193-A574-76D2717D3ACE}" dt="2025-05-25T21:16:34.159" v="1821" actId="1076"/>
          <ac:picMkLst>
            <pc:docMk/>
            <pc:sldMk cId="1345596649" sldId="291"/>
            <ac:picMk id="67589" creationId="{00000000-0000-0000-0000-000000000000}"/>
          </ac:picMkLst>
        </pc:picChg>
        <pc:picChg chg="mod">
          <ac:chgData name="Placido Borzì" userId="00677509ef6506bb" providerId="LiveId" clId="{107E0FB2-B715-4193-A574-76D2717D3ACE}" dt="2025-05-26T08:38:16.477" v="1881" actId="1076"/>
          <ac:picMkLst>
            <pc:docMk/>
            <pc:sldMk cId="1345596649" sldId="291"/>
            <ac:picMk id="67590" creationId="{00000000-0000-0000-0000-000000000000}"/>
          </ac:picMkLst>
        </pc:picChg>
        <pc:picChg chg="mod">
          <ac:chgData name="Placido Borzì" userId="00677509ef6506bb" providerId="LiveId" clId="{107E0FB2-B715-4193-A574-76D2717D3ACE}" dt="2025-05-25T21:16:22.252" v="1819" actId="1076"/>
          <ac:picMkLst>
            <pc:docMk/>
            <pc:sldMk cId="1345596649" sldId="291"/>
            <ac:picMk id="67591" creationId="{00000000-0000-0000-0000-000000000000}"/>
          </ac:picMkLst>
        </pc:picChg>
      </pc:sldChg>
      <pc:sldChg chg="delSp modSp mod ord delAnim modAnim">
        <pc:chgData name="Placido Borzì" userId="00677509ef6506bb" providerId="LiveId" clId="{107E0FB2-B715-4193-A574-76D2717D3ACE}" dt="2025-05-27T16:21:49.728" v="3160" actId="732"/>
        <pc:sldMkLst>
          <pc:docMk/>
          <pc:sldMk cId="3083872122" sldId="292"/>
        </pc:sldMkLst>
        <pc:spChg chg="mod">
          <ac:chgData name="Placido Borzì" userId="00677509ef6506bb" providerId="LiveId" clId="{107E0FB2-B715-4193-A574-76D2717D3ACE}" dt="2025-05-25T15:57:43.934" v="921" actId="1076"/>
          <ac:spMkLst>
            <pc:docMk/>
            <pc:sldMk cId="3083872122" sldId="292"/>
            <ac:spMk id="8" creationId="{B3122A63-2081-44AF-1AB0-435507210352}"/>
          </ac:spMkLst>
        </pc:spChg>
        <pc:grpChg chg="mod">
          <ac:chgData name="Placido Borzì" userId="00677509ef6506bb" providerId="LiveId" clId="{107E0FB2-B715-4193-A574-76D2717D3ACE}" dt="2025-05-27T16:20:48.369" v="3154" actId="1076"/>
          <ac:grpSpMkLst>
            <pc:docMk/>
            <pc:sldMk cId="3083872122" sldId="292"/>
            <ac:grpSpMk id="20" creationId="{9108AAB6-E65B-8EFD-F36E-392DE60946F4}"/>
          </ac:grpSpMkLst>
        </pc:grpChg>
        <pc:grpChg chg="mod">
          <ac:chgData name="Placido Borzì" userId="00677509ef6506bb" providerId="LiveId" clId="{107E0FB2-B715-4193-A574-76D2717D3ACE}" dt="2025-05-27T16:21:09.195" v="3158" actId="1076"/>
          <ac:grpSpMkLst>
            <pc:docMk/>
            <pc:sldMk cId="3083872122" sldId="292"/>
            <ac:grpSpMk id="22" creationId="{DC058B8F-D3F3-2225-8440-8FF447E10FBE}"/>
          </ac:grpSpMkLst>
        </pc:grpChg>
        <pc:grpChg chg="del mod">
          <ac:chgData name="Placido Borzì" userId="00677509ef6506bb" providerId="LiveId" clId="{107E0FB2-B715-4193-A574-76D2717D3ACE}" dt="2025-05-26T17:10:55.700" v="2665" actId="478"/>
          <ac:grpSpMkLst>
            <pc:docMk/>
            <pc:sldMk cId="3083872122" sldId="292"/>
            <ac:grpSpMk id="26" creationId="{BF0A2D30-1A45-69B2-FE84-487506F29777}"/>
          </ac:grpSpMkLst>
        </pc:grpChg>
        <pc:picChg chg="mod modCrop">
          <ac:chgData name="Placido Borzì" userId="00677509ef6506bb" providerId="LiveId" clId="{107E0FB2-B715-4193-A574-76D2717D3ACE}" dt="2025-05-27T16:21:49.728" v="3160" actId="732"/>
          <ac:picMkLst>
            <pc:docMk/>
            <pc:sldMk cId="3083872122" sldId="292"/>
            <ac:picMk id="15" creationId="{55F94C5A-E3BD-F052-A7BD-B4FA09F88AD3}"/>
          </ac:picMkLst>
        </pc:picChg>
      </pc:sldChg>
      <pc:sldChg chg="delSp del mod">
        <pc:chgData name="Placido Borzì" userId="00677509ef6506bb" providerId="LiveId" clId="{107E0FB2-B715-4193-A574-76D2717D3ACE}" dt="2025-05-24T17:26:21.330" v="156" actId="2696"/>
        <pc:sldMkLst>
          <pc:docMk/>
          <pc:sldMk cId="3914621088" sldId="293"/>
        </pc:sldMkLst>
      </pc:sldChg>
      <pc:sldChg chg="add del">
        <pc:chgData name="Placido Borzì" userId="00677509ef6506bb" providerId="LiveId" clId="{107E0FB2-B715-4193-A574-76D2717D3ACE}" dt="2025-05-24T18:06:55.624" v="331" actId="2696"/>
        <pc:sldMkLst>
          <pc:docMk/>
          <pc:sldMk cId="2883550285" sldId="329"/>
        </pc:sldMkLst>
      </pc:sldChg>
      <pc:sldChg chg="del">
        <pc:chgData name="Placido Borzì" userId="00677509ef6506bb" providerId="LiveId" clId="{107E0FB2-B715-4193-A574-76D2717D3ACE}" dt="2025-05-24T16:24:51.908" v="4" actId="2696"/>
        <pc:sldMkLst>
          <pc:docMk/>
          <pc:sldMk cId="392277991" sldId="331"/>
        </pc:sldMkLst>
      </pc:sldChg>
      <pc:sldChg chg="del">
        <pc:chgData name="Placido Borzì" userId="00677509ef6506bb" providerId="LiveId" clId="{107E0FB2-B715-4193-A574-76D2717D3ACE}" dt="2025-05-24T16:25:10.598" v="8" actId="2696"/>
        <pc:sldMkLst>
          <pc:docMk/>
          <pc:sldMk cId="1094324600" sldId="332"/>
        </pc:sldMkLst>
      </pc:sldChg>
      <pc:sldChg chg="del mod modShow">
        <pc:chgData name="Placido Borzì" userId="00677509ef6506bb" providerId="LiveId" clId="{107E0FB2-B715-4193-A574-76D2717D3ACE}" dt="2025-05-27T19:04:57.219" v="3210" actId="2696"/>
        <pc:sldMkLst>
          <pc:docMk/>
          <pc:sldMk cId="3152470970" sldId="334"/>
        </pc:sldMkLst>
      </pc:sldChg>
      <pc:sldChg chg="del">
        <pc:chgData name="Placido Borzì" userId="00677509ef6506bb" providerId="LiveId" clId="{107E0FB2-B715-4193-A574-76D2717D3ACE}" dt="2025-05-24T16:24:55.249" v="5" actId="2696"/>
        <pc:sldMkLst>
          <pc:docMk/>
          <pc:sldMk cId="2903794270" sldId="335"/>
        </pc:sldMkLst>
      </pc:sldChg>
      <pc:sldChg chg="addSp modSp mod ord setBg">
        <pc:chgData name="Placido Borzì" userId="00677509ef6506bb" providerId="LiveId" clId="{107E0FB2-B715-4193-A574-76D2717D3ACE}" dt="2025-05-26T17:14:20.099" v="2669"/>
        <pc:sldMkLst>
          <pc:docMk/>
          <pc:sldMk cId="684145234" sldId="336"/>
        </pc:sldMkLst>
        <pc:spChg chg="mod ord">
          <ac:chgData name="Placido Borzì" userId="00677509ef6506bb" providerId="LiveId" clId="{107E0FB2-B715-4193-A574-76D2717D3ACE}" dt="2025-05-25T16:23:00.971" v="1019" actId="1076"/>
          <ac:spMkLst>
            <pc:docMk/>
            <pc:sldMk cId="684145234" sldId="336"/>
            <ac:spMk id="4" creationId="{7A030399-8472-B70E-61C7-38FB75A9F8CD}"/>
          </ac:spMkLst>
        </pc:spChg>
        <pc:spChg chg="add">
          <ac:chgData name="Placido Borzì" userId="00677509ef6506bb" providerId="LiveId" clId="{107E0FB2-B715-4193-A574-76D2717D3ACE}" dt="2025-05-24T16:36:41.815" v="78" actId="26606"/>
          <ac:spMkLst>
            <pc:docMk/>
            <pc:sldMk cId="684145234" sldId="336"/>
            <ac:spMk id="9" creationId="{47942995-B07F-4636-9A06-C6A104B260A8}"/>
          </ac:spMkLst>
        </pc:spChg>
        <pc:spChg chg="add">
          <ac:chgData name="Placido Borzì" userId="00677509ef6506bb" providerId="LiveId" clId="{107E0FB2-B715-4193-A574-76D2717D3ACE}" dt="2025-05-24T16:36:41.815" v="78" actId="26606"/>
          <ac:spMkLst>
            <pc:docMk/>
            <pc:sldMk cId="684145234" sldId="336"/>
            <ac:spMk id="16" creationId="{B81933D1-5615-42C7-9C0B-4EB7105CCE2D}"/>
          </ac:spMkLst>
        </pc:spChg>
        <pc:spChg chg="add">
          <ac:chgData name="Placido Borzì" userId="00677509ef6506bb" providerId="LiveId" clId="{107E0FB2-B715-4193-A574-76D2717D3ACE}" dt="2025-05-24T16:36:41.815" v="78" actId="26606"/>
          <ac:spMkLst>
            <pc:docMk/>
            <pc:sldMk cId="684145234" sldId="336"/>
            <ac:spMk id="18" creationId="{19C9EAEA-39D0-4B0E-A0EB-51E7B26740B1}"/>
          </ac:spMkLst>
        </pc:spChg>
        <pc:grpChg chg="add">
          <ac:chgData name="Placido Borzì" userId="00677509ef6506bb" providerId="LiveId" clId="{107E0FB2-B715-4193-A574-76D2717D3ACE}" dt="2025-05-24T16:36:41.815" v="78" actId="26606"/>
          <ac:grpSpMkLst>
            <pc:docMk/>
            <pc:sldMk cId="684145234" sldId="336"/>
            <ac:grpSpMk id="11" creationId="{032D8612-31EB-44CF-A1D0-14FD4C705424}"/>
          </ac:grpSpMkLst>
        </pc:grpChg>
        <pc:picChg chg="add mod">
          <ac:chgData name="Placido Borzì" userId="00677509ef6506bb" providerId="LiveId" clId="{107E0FB2-B715-4193-A574-76D2717D3ACE}" dt="2025-05-24T17:13:02.744" v="105" actId="1076"/>
          <ac:picMkLst>
            <pc:docMk/>
            <pc:sldMk cId="684145234" sldId="336"/>
            <ac:picMk id="2" creationId="{73E371D2-C7B1-E170-D79E-F1EB0C6804B7}"/>
          </ac:picMkLst>
        </pc:picChg>
        <pc:picChg chg="add mod">
          <ac:chgData name="Placido Borzì" userId="00677509ef6506bb" providerId="LiveId" clId="{107E0FB2-B715-4193-A574-76D2717D3ACE}" dt="2025-05-24T16:38:53.138" v="97" actId="1076"/>
          <ac:picMkLst>
            <pc:docMk/>
            <pc:sldMk cId="684145234" sldId="336"/>
            <ac:picMk id="3" creationId="{94EA924D-C85E-2F3F-DAB0-67EE5B1475D2}"/>
          </ac:picMkLst>
        </pc:picChg>
        <pc:picChg chg="add mod">
          <ac:chgData name="Placido Borzì" userId="00677509ef6506bb" providerId="LiveId" clId="{107E0FB2-B715-4193-A574-76D2717D3ACE}" dt="2025-05-25T16:22:45.058" v="1018" actId="1076"/>
          <ac:picMkLst>
            <pc:docMk/>
            <pc:sldMk cId="684145234" sldId="336"/>
            <ac:picMk id="5" creationId="{70901B94-AECD-3C39-7D43-3DBF78C63DC9}"/>
          </ac:picMkLst>
        </pc:picChg>
      </pc:sldChg>
      <pc:sldChg chg="add del mod modTransition modShow">
        <pc:chgData name="Placido Borzì" userId="00677509ef6506bb" providerId="LiveId" clId="{107E0FB2-B715-4193-A574-76D2717D3ACE}" dt="2025-05-27T19:05:21.737" v="3211" actId="2696"/>
        <pc:sldMkLst>
          <pc:docMk/>
          <pc:sldMk cId="3940846022" sldId="575"/>
        </pc:sldMkLst>
      </pc:sldChg>
      <pc:sldChg chg="addSp delSp modSp add del mod ord">
        <pc:chgData name="Placido Borzì" userId="00677509ef6506bb" providerId="LiveId" clId="{107E0FB2-B715-4193-A574-76D2717D3ACE}" dt="2025-05-24T18:07:05.782" v="334"/>
        <pc:sldMkLst>
          <pc:docMk/>
          <pc:sldMk cId="2104690853" sldId="670"/>
        </pc:sldMkLst>
        <pc:spChg chg="mod topLvl">
          <ac:chgData name="Placido Borzì" userId="00677509ef6506bb" providerId="LiveId" clId="{107E0FB2-B715-4193-A574-76D2717D3ACE}" dt="2025-05-24T17:20:11.698" v="138" actId="165"/>
          <ac:spMkLst>
            <pc:docMk/>
            <pc:sldMk cId="2104690853" sldId="670"/>
            <ac:spMk id="7" creationId="{AFC0FAB7-BE16-4F3F-B7C9-7D1C7A5B87A6}"/>
          </ac:spMkLst>
        </pc:spChg>
        <pc:spChg chg="mod topLvl">
          <ac:chgData name="Placido Borzì" userId="00677509ef6506bb" providerId="LiveId" clId="{107E0FB2-B715-4193-A574-76D2717D3ACE}" dt="2025-05-24T17:20:47.863" v="143" actId="14100"/>
          <ac:spMkLst>
            <pc:docMk/>
            <pc:sldMk cId="2104690853" sldId="670"/>
            <ac:spMk id="9" creationId="{701BBE7E-B208-4506-8B6A-DE86DBD2EA95}"/>
          </ac:spMkLst>
        </pc:spChg>
        <pc:spChg chg="mod topLvl">
          <ac:chgData name="Placido Borzì" userId="00677509ef6506bb" providerId="LiveId" clId="{107E0FB2-B715-4193-A574-76D2717D3ACE}" dt="2025-05-24T17:20:18.593" v="139" actId="1076"/>
          <ac:spMkLst>
            <pc:docMk/>
            <pc:sldMk cId="2104690853" sldId="670"/>
            <ac:spMk id="10" creationId="{63F425F8-1B1D-4048-956B-2BE5DB42E09D}"/>
          </ac:spMkLst>
        </pc:spChg>
        <pc:picChg chg="add">
          <ac:chgData name="Placido Borzì" userId="00677509ef6506bb" providerId="LiveId" clId="{107E0FB2-B715-4193-A574-76D2717D3ACE}" dt="2025-05-24T17:37:44.761" v="175"/>
          <ac:picMkLst>
            <pc:docMk/>
            <pc:sldMk cId="2104690853" sldId="670"/>
            <ac:picMk id="2" creationId="{4EE03F54-E95A-2617-3F2B-BEAF0540B5E6}"/>
          </ac:picMkLst>
        </pc:picChg>
        <pc:picChg chg="mod">
          <ac:chgData name="Placido Borzì" userId="00677509ef6506bb" providerId="LiveId" clId="{107E0FB2-B715-4193-A574-76D2717D3ACE}" dt="2025-05-24T17:20:31.198" v="141" actId="14100"/>
          <ac:picMkLst>
            <pc:docMk/>
            <pc:sldMk cId="2104690853" sldId="670"/>
            <ac:picMk id="12" creationId="{00000000-0000-0000-0000-000000000000}"/>
          </ac:picMkLst>
        </pc:picChg>
        <pc:picChg chg="add mod">
          <ac:chgData name="Placido Borzì" userId="00677509ef6506bb" providerId="LiveId" clId="{107E0FB2-B715-4193-A574-76D2717D3ACE}" dt="2025-05-24T17:20:05.298" v="137" actId="1076"/>
          <ac:picMkLst>
            <pc:docMk/>
            <pc:sldMk cId="2104690853" sldId="670"/>
            <ac:picMk id="28" creationId="{7A1B90DA-8DBA-0CB5-C27E-8D5E9A24F6E5}"/>
          </ac:picMkLst>
        </pc:picChg>
        <pc:picChg chg="mod">
          <ac:chgData name="Placido Borzì" userId="00677509ef6506bb" providerId="LiveId" clId="{107E0FB2-B715-4193-A574-76D2717D3ACE}" dt="2025-05-24T17:37:10.232" v="173" actId="1076"/>
          <ac:picMkLst>
            <pc:docMk/>
            <pc:sldMk cId="2104690853" sldId="670"/>
            <ac:picMk id="4098" creationId="{A3E7AB5E-2265-4C31-90ED-80FB99E42880}"/>
          </ac:picMkLst>
        </pc:picChg>
      </pc:sldChg>
      <pc:sldChg chg="addSp delSp modSp add mod ord">
        <pc:chgData name="Placido Borzì" userId="00677509ef6506bb" providerId="LiveId" clId="{107E0FB2-B715-4193-A574-76D2717D3ACE}" dt="2025-05-26T17:33:08.803" v="2687" actId="1076"/>
        <pc:sldMkLst>
          <pc:docMk/>
          <pc:sldMk cId="957399909" sldId="671"/>
        </pc:sldMkLst>
        <pc:spChg chg="mod">
          <ac:chgData name="Placido Borzì" userId="00677509ef6506bb" providerId="LiveId" clId="{107E0FB2-B715-4193-A574-76D2717D3ACE}" dt="2025-05-24T18:06:38.023" v="330" actId="1038"/>
          <ac:spMkLst>
            <pc:docMk/>
            <pc:sldMk cId="957399909" sldId="671"/>
            <ac:spMk id="3" creationId="{F45335F3-148C-65D2-F427-35CAD5A74BF6}"/>
          </ac:spMkLst>
        </pc:spChg>
        <pc:spChg chg="mod">
          <ac:chgData name="Placido Borzì" userId="00677509ef6506bb" providerId="LiveId" clId="{107E0FB2-B715-4193-A574-76D2717D3ACE}" dt="2025-05-25T15:52:16.468" v="867" actId="1076"/>
          <ac:spMkLst>
            <pc:docMk/>
            <pc:sldMk cId="957399909" sldId="671"/>
            <ac:spMk id="4" creationId="{A957C98F-0454-34F0-6FF9-B80EA2AC5823}"/>
          </ac:spMkLst>
        </pc:spChg>
        <pc:spChg chg="mod">
          <ac:chgData name="Placido Borzì" userId="00677509ef6506bb" providerId="LiveId" clId="{107E0FB2-B715-4193-A574-76D2717D3ACE}" dt="2025-05-25T16:22:15.777" v="1014" actId="1582"/>
          <ac:spMkLst>
            <pc:docMk/>
            <pc:sldMk cId="957399909" sldId="671"/>
            <ac:spMk id="9" creationId="{701BBE7E-B208-4506-8B6A-DE86DBD2EA95}"/>
          </ac:spMkLst>
        </pc:spChg>
        <pc:picChg chg="add mod">
          <ac:chgData name="Placido Borzì" userId="00677509ef6506bb" providerId="LiveId" clId="{107E0FB2-B715-4193-A574-76D2717D3ACE}" dt="2025-05-26T17:33:05.192" v="2686" actId="1076"/>
          <ac:picMkLst>
            <pc:docMk/>
            <pc:sldMk cId="957399909" sldId="671"/>
            <ac:picMk id="8" creationId="{8A194322-8862-8032-0DF8-2DB30B958D08}"/>
          </ac:picMkLst>
        </pc:picChg>
        <pc:picChg chg="add mod">
          <ac:chgData name="Placido Borzì" userId="00677509ef6506bb" providerId="LiveId" clId="{107E0FB2-B715-4193-A574-76D2717D3ACE}" dt="2025-05-26T17:33:08.803" v="2687" actId="1076"/>
          <ac:picMkLst>
            <pc:docMk/>
            <pc:sldMk cId="957399909" sldId="671"/>
            <ac:picMk id="14" creationId="{D8EF292F-D9CD-C278-8E64-8E2F32FC83E6}"/>
          </ac:picMkLst>
        </pc:picChg>
      </pc:sldChg>
      <pc:sldChg chg="modSp add del mod modTransition">
        <pc:chgData name="Placido Borzì" userId="00677509ef6506bb" providerId="LiveId" clId="{107E0FB2-B715-4193-A574-76D2717D3ACE}" dt="2025-05-24T17:28:37.710" v="164"/>
        <pc:sldMkLst>
          <pc:docMk/>
          <pc:sldMk cId="691613888" sldId="672"/>
        </pc:sldMkLst>
      </pc:sldChg>
      <pc:sldChg chg="addSp modSp add del mod modTransition">
        <pc:chgData name="Placido Borzì" userId="00677509ef6506bb" providerId="LiveId" clId="{107E0FB2-B715-4193-A574-76D2717D3ACE}" dt="2025-05-24T18:13:08.809" v="341"/>
        <pc:sldMkLst>
          <pc:docMk/>
          <pc:sldMk cId="3469594289" sldId="673"/>
        </pc:sldMkLst>
        <pc:picChg chg="mod">
          <ac:chgData name="Placido Borzì" userId="00677509ef6506bb" providerId="LiveId" clId="{107E0FB2-B715-4193-A574-76D2717D3ACE}" dt="2025-05-24T18:12:08.178" v="337" actId="1076"/>
          <ac:picMkLst>
            <pc:docMk/>
            <pc:sldMk cId="3469594289" sldId="673"/>
            <ac:picMk id="2" creationId="{E5072318-E32A-E6B4-E74D-D3AD8FA31175}"/>
          </ac:picMkLst>
        </pc:picChg>
        <pc:picChg chg="add">
          <ac:chgData name="Placido Borzì" userId="00677509ef6506bb" providerId="LiveId" clId="{107E0FB2-B715-4193-A574-76D2717D3ACE}" dt="2025-05-24T18:13:08.809" v="341"/>
          <ac:picMkLst>
            <pc:docMk/>
            <pc:sldMk cId="3469594289" sldId="673"/>
            <ac:picMk id="3" creationId="{A32CB196-44FD-E872-CF65-9D54B9E481EC}"/>
          </ac:picMkLst>
        </pc:picChg>
        <pc:picChg chg="mod">
          <ac:chgData name="Placido Borzì" userId="00677509ef6506bb" providerId="LiveId" clId="{107E0FB2-B715-4193-A574-76D2717D3ACE}" dt="2025-05-24T18:12:19.556" v="340" actId="14100"/>
          <ac:picMkLst>
            <pc:docMk/>
            <pc:sldMk cId="3469594289" sldId="673"/>
            <ac:picMk id="21" creationId="{00000000-0000-0000-0000-000000000000}"/>
          </ac:picMkLst>
        </pc:picChg>
      </pc:sldChg>
      <pc:sldChg chg="delSp modSp add del mod">
        <pc:chgData name="Placido Borzì" userId="00677509ef6506bb" providerId="LiveId" clId="{107E0FB2-B715-4193-A574-76D2717D3ACE}" dt="2025-05-24T17:26:04.397" v="154" actId="2696"/>
        <pc:sldMkLst>
          <pc:docMk/>
          <pc:sldMk cId="1591206905" sldId="674"/>
        </pc:sldMkLst>
      </pc:sldChg>
      <pc:sldChg chg="add modTransition">
        <pc:chgData name="Placido Borzì" userId="00677509ef6506bb" providerId="LiveId" clId="{107E0FB2-B715-4193-A574-76D2717D3ACE}" dt="2025-05-24T18:14:04.599" v="342"/>
        <pc:sldMkLst>
          <pc:docMk/>
          <pc:sldMk cId="2204909610" sldId="674"/>
        </pc:sldMkLst>
      </pc:sldChg>
      <pc:sldChg chg="add del modTransition">
        <pc:chgData name="Placido Borzì" userId="00677509ef6506bb" providerId="LiveId" clId="{107E0FB2-B715-4193-A574-76D2717D3ACE}" dt="2025-05-24T17:26:04.397" v="154" actId="2696"/>
        <pc:sldMkLst>
          <pc:docMk/>
          <pc:sldMk cId="4059306409" sldId="675"/>
        </pc:sldMkLst>
      </pc:sldChg>
      <pc:sldChg chg="addSp delSp modSp new mod ord">
        <pc:chgData name="Placido Borzì" userId="00677509ef6506bb" providerId="LiveId" clId="{107E0FB2-B715-4193-A574-76D2717D3ACE}" dt="2025-05-27T15:39:26.779" v="2788" actId="20577"/>
        <pc:sldMkLst>
          <pc:docMk/>
          <pc:sldMk cId="4284017919" sldId="675"/>
        </pc:sldMkLst>
        <pc:spChg chg="add mod">
          <ac:chgData name="Placido Borzì" userId="00677509ef6506bb" providerId="LiveId" clId="{107E0FB2-B715-4193-A574-76D2717D3ACE}" dt="2025-05-24T20:45:19.634" v="788" actId="20577"/>
          <ac:spMkLst>
            <pc:docMk/>
            <pc:sldMk cId="4284017919" sldId="675"/>
            <ac:spMk id="3" creationId="{AEC8F426-F6C9-4CEC-9896-D910DB417CBF}"/>
          </ac:spMkLst>
        </pc:spChg>
        <pc:spChg chg="add mod">
          <ac:chgData name="Placido Borzì" userId="00677509ef6506bb" providerId="LiveId" clId="{107E0FB2-B715-4193-A574-76D2717D3ACE}" dt="2025-05-24T18:53:51.263" v="496" actId="1076"/>
          <ac:spMkLst>
            <pc:docMk/>
            <pc:sldMk cId="4284017919" sldId="675"/>
            <ac:spMk id="6" creationId="{9C437953-EB76-4D44-84E5-B2C7B6A1D36F}"/>
          </ac:spMkLst>
        </pc:spChg>
        <pc:spChg chg="add mod">
          <ac:chgData name="Placido Borzì" userId="00677509ef6506bb" providerId="LiveId" clId="{107E0FB2-B715-4193-A574-76D2717D3ACE}" dt="2025-05-24T18:53:42.508" v="494" actId="1076"/>
          <ac:spMkLst>
            <pc:docMk/>
            <pc:sldMk cId="4284017919" sldId="675"/>
            <ac:spMk id="8" creationId="{391D26CE-FB39-22AA-757D-C877233CF899}"/>
          </ac:spMkLst>
        </pc:spChg>
        <pc:spChg chg="add mod">
          <ac:chgData name="Placido Borzì" userId="00677509ef6506bb" providerId="LiveId" clId="{107E0FB2-B715-4193-A574-76D2717D3ACE}" dt="2025-05-24T18:53:35.790" v="492" actId="1076"/>
          <ac:spMkLst>
            <pc:docMk/>
            <pc:sldMk cId="4284017919" sldId="675"/>
            <ac:spMk id="12" creationId="{22483924-550D-B27F-32C3-C7D71B7F1960}"/>
          </ac:spMkLst>
        </pc:spChg>
        <pc:spChg chg="add mod">
          <ac:chgData name="Placido Borzì" userId="00677509ef6506bb" providerId="LiveId" clId="{107E0FB2-B715-4193-A574-76D2717D3ACE}" dt="2025-05-24T20:45:28.060" v="791" actId="20577"/>
          <ac:spMkLst>
            <pc:docMk/>
            <pc:sldMk cId="4284017919" sldId="675"/>
            <ac:spMk id="24" creationId="{C195E221-B63F-6204-E35E-78E62294A68F}"/>
          </ac:spMkLst>
        </pc:spChg>
        <pc:spChg chg="add mod">
          <ac:chgData name="Placido Borzì" userId="00677509ef6506bb" providerId="LiveId" clId="{107E0FB2-B715-4193-A574-76D2717D3ACE}" dt="2025-05-24T20:45:23.779" v="790" actId="20577"/>
          <ac:spMkLst>
            <pc:docMk/>
            <pc:sldMk cId="4284017919" sldId="675"/>
            <ac:spMk id="27" creationId="{6673FBC7-1A96-C0C4-D3D9-A321D18C94F7}"/>
          </ac:spMkLst>
        </pc:spChg>
        <pc:spChg chg="add mod">
          <ac:chgData name="Placido Borzì" userId="00677509ef6506bb" providerId="LiveId" clId="{107E0FB2-B715-4193-A574-76D2717D3ACE}" dt="2025-05-24T20:45:21.818" v="789" actId="20577"/>
          <ac:spMkLst>
            <pc:docMk/>
            <pc:sldMk cId="4284017919" sldId="675"/>
            <ac:spMk id="29" creationId="{D635556A-2402-9AA1-49EC-14E27655EA1D}"/>
          </ac:spMkLst>
        </pc:spChg>
        <pc:spChg chg="add mod">
          <ac:chgData name="Placido Borzì" userId="00677509ef6506bb" providerId="LiveId" clId="{107E0FB2-B715-4193-A574-76D2717D3ACE}" dt="2025-05-27T15:39:26.779" v="2788" actId="20577"/>
          <ac:spMkLst>
            <pc:docMk/>
            <pc:sldMk cId="4284017919" sldId="675"/>
            <ac:spMk id="34" creationId="{4BE7CCDC-6026-0A54-C97C-065A90A03E92}"/>
          </ac:spMkLst>
        </pc:spChg>
        <pc:picChg chg="add mod">
          <ac:chgData name="Placido Borzì" userId="00677509ef6506bb" providerId="LiveId" clId="{107E0FB2-B715-4193-A574-76D2717D3ACE}" dt="2025-05-25T19:07:54.425" v="1768"/>
          <ac:picMkLst>
            <pc:docMk/>
            <pc:sldMk cId="4284017919" sldId="675"/>
            <ac:picMk id="2" creationId="{0179FD38-B379-655D-1E2D-8AA326314D7A}"/>
          </ac:picMkLst>
        </pc:picChg>
        <pc:picChg chg="add mod">
          <ac:chgData name="Placido Borzì" userId="00677509ef6506bb" providerId="LiveId" clId="{107E0FB2-B715-4193-A574-76D2717D3ACE}" dt="2025-05-25T19:07:54.425" v="1768"/>
          <ac:picMkLst>
            <pc:docMk/>
            <pc:sldMk cId="4284017919" sldId="675"/>
            <ac:picMk id="4" creationId="{73577D9E-07EB-411E-AEE0-9EC18B8D333F}"/>
          </ac:picMkLst>
        </pc:picChg>
        <pc:picChg chg="add mod">
          <ac:chgData name="Placido Borzì" userId="00677509ef6506bb" providerId="LiveId" clId="{107E0FB2-B715-4193-A574-76D2717D3ACE}" dt="2025-05-24T18:53:47.990" v="495" actId="1076"/>
          <ac:picMkLst>
            <pc:docMk/>
            <pc:sldMk cId="4284017919" sldId="675"/>
            <ac:picMk id="10" creationId="{EEF69DCC-29D2-7C7A-490A-64F320C597B8}"/>
          </ac:picMkLst>
        </pc:picChg>
        <pc:picChg chg="add mod">
          <ac:chgData name="Placido Borzì" userId="00677509ef6506bb" providerId="LiveId" clId="{107E0FB2-B715-4193-A574-76D2717D3ACE}" dt="2025-05-24T18:53:38.723" v="493" actId="1076"/>
          <ac:picMkLst>
            <pc:docMk/>
            <pc:sldMk cId="4284017919" sldId="675"/>
            <ac:picMk id="17" creationId="{6B642FF7-2225-48CE-4598-2D973B9EAD16}"/>
          </ac:picMkLst>
        </pc:picChg>
        <pc:picChg chg="add mod">
          <ac:chgData name="Placido Borzì" userId="00677509ef6506bb" providerId="LiveId" clId="{107E0FB2-B715-4193-A574-76D2717D3ACE}" dt="2025-05-24T19:00:05.674" v="525" actId="1037"/>
          <ac:picMkLst>
            <pc:docMk/>
            <pc:sldMk cId="4284017919" sldId="675"/>
            <ac:picMk id="19" creationId="{310185C0-647B-1AFE-1592-4374B8B0330C}"/>
          </ac:picMkLst>
        </pc:picChg>
        <pc:picChg chg="add mod">
          <ac:chgData name="Placido Borzì" userId="00677509ef6506bb" providerId="LiveId" clId="{107E0FB2-B715-4193-A574-76D2717D3ACE}" dt="2025-05-24T19:00:10.689" v="535" actId="1037"/>
          <ac:picMkLst>
            <pc:docMk/>
            <pc:sldMk cId="4284017919" sldId="675"/>
            <ac:picMk id="20" creationId="{AF6B3300-4180-F75E-0D28-C27AA9977F17}"/>
          </ac:picMkLst>
        </pc:picChg>
        <pc:picChg chg="add mod">
          <ac:chgData name="Placido Borzì" userId="00677509ef6506bb" providerId="LiveId" clId="{107E0FB2-B715-4193-A574-76D2717D3ACE}" dt="2025-05-24T18:59:34.727" v="513" actId="1076"/>
          <ac:picMkLst>
            <pc:docMk/>
            <pc:sldMk cId="4284017919" sldId="675"/>
            <ac:picMk id="25" creationId="{B767C65C-45FA-AA4E-D8F8-DAE2AB32E0D6}"/>
          </ac:picMkLst>
        </pc:picChg>
        <pc:picChg chg="add mod">
          <ac:chgData name="Placido Borzì" userId="00677509ef6506bb" providerId="LiveId" clId="{107E0FB2-B715-4193-A574-76D2717D3ACE}" dt="2025-05-24T18:59:55.364" v="517" actId="1076"/>
          <ac:picMkLst>
            <pc:docMk/>
            <pc:sldMk cId="4284017919" sldId="675"/>
            <ac:picMk id="30" creationId="{96C1516C-B66D-D18B-8379-E1DCBBCCF696}"/>
          </ac:picMkLst>
        </pc:picChg>
        <pc:picChg chg="add mod">
          <ac:chgData name="Placido Borzì" userId="00677509ef6506bb" providerId="LiveId" clId="{107E0FB2-B715-4193-A574-76D2717D3ACE}" dt="2025-05-24T19:00:01.111" v="519" actId="1076"/>
          <ac:picMkLst>
            <pc:docMk/>
            <pc:sldMk cId="4284017919" sldId="675"/>
            <ac:picMk id="31" creationId="{FAEDBA8C-56A0-1B23-A280-65BC32B08E9B}"/>
          </ac:picMkLst>
        </pc:picChg>
        <pc:picChg chg="add mod">
          <ac:chgData name="Placido Borzì" userId="00677509ef6506bb" providerId="LiveId" clId="{107E0FB2-B715-4193-A574-76D2717D3ACE}" dt="2025-05-24T20:43:04.943" v="711" actId="1076"/>
          <ac:picMkLst>
            <pc:docMk/>
            <pc:sldMk cId="4284017919" sldId="675"/>
            <ac:picMk id="37" creationId="{ACE90DEF-490E-37EF-DCC8-243EFBDB7EF0}"/>
          </ac:picMkLst>
        </pc:picChg>
      </pc:sldChg>
      <pc:sldChg chg="add del modTransition">
        <pc:chgData name="Placido Borzì" userId="00677509ef6506bb" providerId="LiveId" clId="{107E0FB2-B715-4193-A574-76D2717D3ACE}" dt="2025-05-24T17:26:11.068" v="155" actId="2696"/>
        <pc:sldMkLst>
          <pc:docMk/>
          <pc:sldMk cId="2574447221" sldId="676"/>
        </pc:sldMkLst>
      </pc:sldChg>
      <pc:sldChg chg="addSp delSp modSp new del mod ord modShow">
        <pc:chgData name="Placido Borzì" userId="00677509ef6506bb" providerId="LiveId" clId="{107E0FB2-B715-4193-A574-76D2717D3ACE}" dt="2025-05-27T19:04:41.982" v="3207" actId="2696"/>
        <pc:sldMkLst>
          <pc:docMk/>
          <pc:sldMk cId="3147889836" sldId="676"/>
        </pc:sldMkLst>
        <pc:spChg chg="add del mod">
          <ac:chgData name="Placido Borzì" userId="00677509ef6506bb" providerId="LiveId" clId="{107E0FB2-B715-4193-A574-76D2717D3ACE}" dt="2025-05-26T08:50:36.475" v="1960" actId="21"/>
          <ac:spMkLst>
            <pc:docMk/>
            <pc:sldMk cId="3147889836" sldId="676"/>
            <ac:spMk id="12" creationId="{FC6B976F-A472-E730-E198-108DE4CA0DF6}"/>
          </ac:spMkLst>
        </pc:spChg>
      </pc:sldChg>
      <pc:sldChg chg="modSp add del modTransition">
        <pc:chgData name="Placido Borzì" userId="00677509ef6506bb" providerId="LiveId" clId="{107E0FB2-B715-4193-A574-76D2717D3ACE}" dt="2025-05-24T17:26:11.068" v="155" actId="2696"/>
        <pc:sldMkLst>
          <pc:docMk/>
          <pc:sldMk cId="23783045" sldId="677"/>
        </pc:sldMkLst>
      </pc:sldChg>
      <pc:sldChg chg="addSp delSp modSp new mod ord">
        <pc:chgData name="Placido Borzì" userId="00677509ef6506bb" providerId="LiveId" clId="{107E0FB2-B715-4193-A574-76D2717D3ACE}" dt="2025-05-25T21:31:12.228" v="1864" actId="20577"/>
        <pc:sldMkLst>
          <pc:docMk/>
          <pc:sldMk cId="753150635" sldId="677"/>
        </pc:sldMkLst>
        <pc:spChg chg="add mod">
          <ac:chgData name="Placido Borzì" userId="00677509ef6506bb" providerId="LiveId" clId="{107E0FB2-B715-4193-A574-76D2717D3ACE}" dt="2025-05-25T15:57:53.265" v="922"/>
          <ac:spMkLst>
            <pc:docMk/>
            <pc:sldMk cId="753150635" sldId="677"/>
            <ac:spMk id="4" creationId="{CB619A86-7CDF-71AC-8523-90B7C6ACD31C}"/>
          </ac:spMkLst>
        </pc:spChg>
        <pc:spChg chg="add mod">
          <ac:chgData name="Placido Borzì" userId="00677509ef6506bb" providerId="LiveId" clId="{107E0FB2-B715-4193-A574-76D2717D3ACE}" dt="2025-05-25T21:24:30.595" v="1849" actId="1076"/>
          <ac:spMkLst>
            <pc:docMk/>
            <pc:sldMk cId="753150635" sldId="677"/>
            <ac:spMk id="10" creationId="{CED16E7C-E889-A950-1250-5E5873E7865C}"/>
          </ac:spMkLst>
        </pc:spChg>
        <pc:spChg chg="add mod">
          <ac:chgData name="Placido Borzì" userId="00677509ef6506bb" providerId="LiveId" clId="{107E0FB2-B715-4193-A574-76D2717D3ACE}" dt="2025-05-25T21:31:12.228" v="1864" actId="20577"/>
          <ac:spMkLst>
            <pc:docMk/>
            <pc:sldMk cId="753150635" sldId="677"/>
            <ac:spMk id="11" creationId="{43F4DBB7-066A-BA1F-7D5E-F4842891C01B}"/>
          </ac:spMkLst>
        </pc:spChg>
        <pc:spChg chg="add mod">
          <ac:chgData name="Placido Borzì" userId="00677509ef6506bb" providerId="LiveId" clId="{107E0FB2-B715-4193-A574-76D2717D3ACE}" dt="2025-05-25T21:24:38.994" v="1850" actId="1076"/>
          <ac:spMkLst>
            <pc:docMk/>
            <pc:sldMk cId="753150635" sldId="677"/>
            <ac:spMk id="14" creationId="{FD215548-9535-EFC9-DBD4-ED06097D70A2}"/>
          </ac:spMkLst>
        </pc:spChg>
        <pc:picChg chg="add mod">
          <ac:chgData name="Placido Borzì" userId="00677509ef6506bb" providerId="LiveId" clId="{107E0FB2-B715-4193-A574-76D2717D3ACE}" dt="2025-05-25T16:04:26.592" v="956" actId="14100"/>
          <ac:picMkLst>
            <pc:docMk/>
            <pc:sldMk cId="753150635" sldId="677"/>
            <ac:picMk id="6" creationId="{971DEBB4-B13B-1ED6-F91F-DE8A3846D1D3}"/>
          </ac:picMkLst>
        </pc:picChg>
        <pc:picChg chg="add mod">
          <ac:chgData name="Placido Borzì" userId="00677509ef6506bb" providerId="LiveId" clId="{107E0FB2-B715-4193-A574-76D2717D3ACE}" dt="2025-05-25T16:04:34.135" v="959" actId="1076"/>
          <ac:picMkLst>
            <pc:docMk/>
            <pc:sldMk cId="753150635" sldId="677"/>
            <ac:picMk id="7" creationId="{94D08AA5-8AEB-C0C5-8F4B-E632076A6425}"/>
          </ac:picMkLst>
        </pc:picChg>
        <pc:picChg chg="add mod">
          <ac:chgData name="Placido Borzì" userId="00677509ef6506bb" providerId="LiveId" clId="{107E0FB2-B715-4193-A574-76D2717D3ACE}" dt="2025-05-25T18:59:12.116" v="1470" actId="1076"/>
          <ac:picMkLst>
            <pc:docMk/>
            <pc:sldMk cId="753150635" sldId="677"/>
            <ac:picMk id="15" creationId="{65FF9C3E-C446-46A7-7A2E-6BD51C27A3D6}"/>
          </ac:picMkLst>
        </pc:picChg>
      </pc:sldChg>
      <pc:sldChg chg="addSp delSp modSp new mod ord">
        <pc:chgData name="Placido Borzì" userId="00677509ef6506bb" providerId="LiveId" clId="{107E0FB2-B715-4193-A574-76D2717D3ACE}" dt="2025-05-26T17:16:18.328" v="2670" actId="20577"/>
        <pc:sldMkLst>
          <pc:docMk/>
          <pc:sldMk cId="767748162" sldId="678"/>
        </pc:sldMkLst>
        <pc:spChg chg="add del mod">
          <ac:chgData name="Placido Borzì" userId="00677509ef6506bb" providerId="LiveId" clId="{107E0FB2-B715-4193-A574-76D2717D3ACE}" dt="2025-05-26T17:16:18.328" v="2670" actId="20577"/>
          <ac:spMkLst>
            <pc:docMk/>
            <pc:sldMk cId="767748162" sldId="678"/>
            <ac:spMk id="2" creationId="{1A01E08F-B0D7-0B29-A1EB-B4E23B6D1183}"/>
          </ac:spMkLst>
        </pc:spChg>
        <pc:spChg chg="add mod">
          <ac:chgData name="Placido Borzì" userId="00677509ef6506bb" providerId="LiveId" clId="{107E0FB2-B715-4193-A574-76D2717D3ACE}" dt="2025-05-25T16:29:39.236" v="1051"/>
          <ac:spMkLst>
            <pc:docMk/>
            <pc:sldMk cId="767748162" sldId="678"/>
            <ac:spMk id="3" creationId="{BFDD8E7A-824B-551A-4D9F-827A154F0F77}"/>
          </ac:spMkLst>
        </pc:spChg>
        <pc:spChg chg="add mod">
          <ac:chgData name="Placido Borzì" userId="00677509ef6506bb" providerId="LiveId" clId="{107E0FB2-B715-4193-A574-76D2717D3ACE}" dt="2025-05-25T16:43:07.921" v="1117" actId="14100"/>
          <ac:spMkLst>
            <pc:docMk/>
            <pc:sldMk cId="767748162" sldId="678"/>
            <ac:spMk id="6" creationId="{3F2FD01D-40BA-3B2F-D378-D511247F4AB7}"/>
          </ac:spMkLst>
        </pc:spChg>
        <pc:spChg chg="add mod">
          <ac:chgData name="Placido Borzì" userId="00677509ef6506bb" providerId="LiveId" clId="{107E0FB2-B715-4193-A574-76D2717D3ACE}" dt="2025-05-25T18:51:13.493" v="1449" actId="1076"/>
          <ac:spMkLst>
            <pc:docMk/>
            <pc:sldMk cId="767748162" sldId="678"/>
            <ac:spMk id="7" creationId="{66A33308-1C7C-F793-E85F-98198CFF8296}"/>
          </ac:spMkLst>
        </pc:spChg>
        <pc:picChg chg="add mod">
          <ac:chgData name="Placido Borzì" userId="00677509ef6506bb" providerId="LiveId" clId="{107E0FB2-B715-4193-A574-76D2717D3ACE}" dt="2025-05-25T19:07:30.378" v="1765" actId="1076"/>
          <ac:picMkLst>
            <pc:docMk/>
            <pc:sldMk cId="767748162" sldId="678"/>
            <ac:picMk id="4" creationId="{2C165619-F188-EDF4-3E88-A87595A30E05}"/>
          </ac:picMkLst>
        </pc:picChg>
        <pc:picChg chg="add mod">
          <ac:chgData name="Placido Borzì" userId="00677509ef6506bb" providerId="LiveId" clId="{107E0FB2-B715-4193-A574-76D2717D3ACE}" dt="2025-05-25T19:07:25.472" v="1764" actId="1076"/>
          <ac:picMkLst>
            <pc:docMk/>
            <pc:sldMk cId="767748162" sldId="678"/>
            <ac:picMk id="5" creationId="{D8C69877-A0E8-0489-3E75-DF9A15A9367C}"/>
          </ac:picMkLst>
        </pc:picChg>
        <pc:picChg chg="add mod">
          <ac:chgData name="Placido Borzì" userId="00677509ef6506bb" providerId="LiveId" clId="{107E0FB2-B715-4193-A574-76D2717D3ACE}" dt="2025-05-25T16:41:11.635" v="1107" actId="1076"/>
          <ac:picMkLst>
            <pc:docMk/>
            <pc:sldMk cId="767748162" sldId="678"/>
            <ac:picMk id="13" creationId="{66F83159-9212-A8A6-741B-7268A2A06EFD}"/>
          </ac:picMkLst>
        </pc:picChg>
      </pc:sldChg>
      <pc:sldChg chg="add del modTransition">
        <pc:chgData name="Placido Borzì" userId="00677509ef6506bb" providerId="LiveId" clId="{107E0FB2-B715-4193-A574-76D2717D3ACE}" dt="2025-05-24T17:37:17.196" v="174" actId="2696"/>
        <pc:sldMkLst>
          <pc:docMk/>
          <pc:sldMk cId="3980823557" sldId="678"/>
        </pc:sldMkLst>
      </pc:sldChg>
      <pc:sldChg chg="addSp delSp modSp new del mod">
        <pc:chgData name="Placido Borzì" userId="00677509ef6506bb" providerId="LiveId" clId="{107E0FB2-B715-4193-A574-76D2717D3ACE}" dt="2025-05-25T17:17:20.861" v="1343" actId="2696"/>
        <pc:sldMkLst>
          <pc:docMk/>
          <pc:sldMk cId="326873049" sldId="679"/>
        </pc:sldMkLst>
      </pc:sldChg>
      <pc:sldChg chg="addSp delSp modSp new mod ord">
        <pc:chgData name="Placido Borzì" userId="00677509ef6506bb" providerId="LiveId" clId="{107E0FB2-B715-4193-A574-76D2717D3ACE}" dt="2025-05-25T18:59:37.382" v="1476"/>
        <pc:sldMkLst>
          <pc:docMk/>
          <pc:sldMk cId="3493299460" sldId="680"/>
        </pc:sldMkLst>
        <pc:spChg chg="add mod topLvl">
          <ac:chgData name="Placido Borzì" userId="00677509ef6506bb" providerId="LiveId" clId="{107E0FB2-B715-4193-A574-76D2717D3ACE}" dt="2025-05-25T17:16:56.205" v="1338" actId="164"/>
          <ac:spMkLst>
            <pc:docMk/>
            <pc:sldMk cId="3493299460" sldId="680"/>
            <ac:spMk id="4" creationId="{B4D2BC8C-9E9C-E1E4-154D-221D877CEEA7}"/>
          </ac:spMkLst>
        </pc:spChg>
        <pc:grpChg chg="add mod">
          <ac:chgData name="Placido Borzì" userId="00677509ef6506bb" providerId="LiveId" clId="{107E0FB2-B715-4193-A574-76D2717D3ACE}" dt="2025-05-25T17:16:56.205" v="1338" actId="164"/>
          <ac:grpSpMkLst>
            <pc:docMk/>
            <pc:sldMk cId="3493299460" sldId="680"/>
            <ac:grpSpMk id="15" creationId="{77DECB84-C5B5-8EEA-6E88-59BE0EE9E4C4}"/>
          </ac:grpSpMkLst>
        </pc:grpChg>
        <pc:picChg chg="add del mod topLvl modCrop">
          <ac:chgData name="Placido Borzì" userId="00677509ef6506bb" providerId="LiveId" clId="{107E0FB2-B715-4193-A574-76D2717D3ACE}" dt="2025-05-25T17:16:56.205" v="1338" actId="164"/>
          <ac:picMkLst>
            <pc:docMk/>
            <pc:sldMk cId="3493299460" sldId="680"/>
            <ac:picMk id="3" creationId="{6BC0D2BC-D239-80B5-82AA-306B51055977}"/>
          </ac:picMkLst>
        </pc:picChg>
        <pc:picChg chg="add mod">
          <ac:chgData name="Placido Borzì" userId="00677509ef6506bb" providerId="LiveId" clId="{107E0FB2-B715-4193-A574-76D2717D3ACE}" dt="2025-05-25T17:08:45.553" v="1187" actId="1076"/>
          <ac:picMkLst>
            <pc:docMk/>
            <pc:sldMk cId="3493299460" sldId="680"/>
            <ac:picMk id="6" creationId="{651E8950-1B56-AC99-012E-1A4BC3B4997C}"/>
          </ac:picMkLst>
        </pc:picChg>
        <pc:cxnChg chg="add mod">
          <ac:chgData name="Placido Borzì" userId="00677509ef6506bb" providerId="LiveId" clId="{107E0FB2-B715-4193-A574-76D2717D3ACE}" dt="2025-05-25T17:15:50.812" v="1332" actId="1036"/>
          <ac:cxnSpMkLst>
            <pc:docMk/>
            <pc:sldMk cId="3493299460" sldId="680"/>
            <ac:cxnSpMk id="9" creationId="{A72D76D1-2F1A-9CB0-0DDC-A7532D115E22}"/>
          </ac:cxnSpMkLst>
        </pc:cxnChg>
        <pc:cxnChg chg="add mod">
          <ac:chgData name="Placido Borzì" userId="00677509ef6506bb" providerId="LiveId" clId="{107E0FB2-B715-4193-A574-76D2717D3ACE}" dt="2025-05-25T17:15:41.413" v="1328" actId="14100"/>
          <ac:cxnSpMkLst>
            <pc:docMk/>
            <pc:sldMk cId="3493299460" sldId="680"/>
            <ac:cxnSpMk id="14" creationId="{344D280B-9736-DC7E-8821-C71A736058CA}"/>
          </ac:cxnSpMkLst>
        </pc:cxnChg>
      </pc:sldChg>
      <pc:sldChg chg="addSp delSp modSp new mod ord">
        <pc:chgData name="Placido Borzì" userId="00677509ef6506bb" providerId="LiveId" clId="{107E0FB2-B715-4193-A574-76D2717D3ACE}" dt="2025-05-26T17:18:11.590" v="2671" actId="113"/>
        <pc:sldMkLst>
          <pc:docMk/>
          <pc:sldMk cId="3701243052" sldId="681"/>
        </pc:sldMkLst>
        <pc:spChg chg="add mod">
          <ac:chgData name="Placido Borzì" userId="00677509ef6506bb" providerId="LiveId" clId="{107E0FB2-B715-4193-A574-76D2717D3ACE}" dt="2025-05-25T18:45:46.786" v="1425" actId="20577"/>
          <ac:spMkLst>
            <pc:docMk/>
            <pc:sldMk cId="3701243052" sldId="681"/>
            <ac:spMk id="2" creationId="{F9CA5BF5-DE1F-71F2-94DA-20F4563BE7E5}"/>
          </ac:spMkLst>
        </pc:spChg>
        <pc:spChg chg="add mod">
          <ac:chgData name="Placido Borzì" userId="00677509ef6506bb" providerId="LiveId" clId="{107E0FB2-B715-4193-A574-76D2717D3ACE}" dt="2025-05-25T19:02:59.864" v="1658" actId="14100"/>
          <ac:spMkLst>
            <pc:docMk/>
            <pc:sldMk cId="3701243052" sldId="681"/>
            <ac:spMk id="4" creationId="{EA38F4E8-D62E-4E23-B2C1-4F071BFEA484}"/>
          </ac:spMkLst>
        </pc:spChg>
        <pc:spChg chg="add mod">
          <ac:chgData name="Placido Borzì" userId="00677509ef6506bb" providerId="LiveId" clId="{107E0FB2-B715-4193-A574-76D2717D3ACE}" dt="2025-05-26T17:18:11.590" v="2671" actId="113"/>
          <ac:spMkLst>
            <pc:docMk/>
            <pc:sldMk cId="3701243052" sldId="681"/>
            <ac:spMk id="6" creationId="{6F53B88E-1DAE-66AF-1D30-5419D627DDAE}"/>
          </ac:spMkLst>
        </pc:spChg>
        <pc:picChg chg="add mod">
          <ac:chgData name="Placido Borzì" userId="00677509ef6506bb" providerId="LiveId" clId="{107E0FB2-B715-4193-A574-76D2717D3ACE}" dt="2025-05-25T19:07:41.494" v="1766"/>
          <ac:picMkLst>
            <pc:docMk/>
            <pc:sldMk cId="3701243052" sldId="681"/>
            <ac:picMk id="8" creationId="{E1C0BAD9-19AE-887D-9C7E-970D9267F502}"/>
          </ac:picMkLst>
        </pc:picChg>
        <pc:picChg chg="add mod">
          <ac:chgData name="Placido Borzì" userId="00677509ef6506bb" providerId="LiveId" clId="{107E0FB2-B715-4193-A574-76D2717D3ACE}" dt="2025-05-25T19:07:41.494" v="1766"/>
          <ac:picMkLst>
            <pc:docMk/>
            <pc:sldMk cId="3701243052" sldId="681"/>
            <ac:picMk id="9" creationId="{E66AD91B-E630-BF2A-4682-35041A46C8FD}"/>
          </ac:picMkLst>
        </pc:picChg>
      </pc:sldChg>
      <pc:sldChg chg="addSp modSp new mod">
        <pc:chgData name="Placido Borzì" userId="00677509ef6506bb" providerId="LiveId" clId="{107E0FB2-B715-4193-A574-76D2717D3ACE}" dt="2025-05-25T19:07:48.527" v="1767"/>
        <pc:sldMkLst>
          <pc:docMk/>
          <pc:sldMk cId="837510534" sldId="682"/>
        </pc:sldMkLst>
        <pc:spChg chg="add mod">
          <ac:chgData name="Placido Borzì" userId="00677509ef6506bb" providerId="LiveId" clId="{107E0FB2-B715-4193-A574-76D2717D3ACE}" dt="2025-05-25T19:07:02.386" v="1760"/>
          <ac:spMkLst>
            <pc:docMk/>
            <pc:sldMk cId="837510534" sldId="682"/>
            <ac:spMk id="6" creationId="{BDB0F8ED-D7B6-CE47-16BE-FBEE7D1AF62E}"/>
          </ac:spMkLst>
        </pc:spChg>
        <pc:picChg chg="add mod modCrop">
          <ac:chgData name="Placido Borzì" userId="00677509ef6506bb" providerId="LiveId" clId="{107E0FB2-B715-4193-A574-76D2717D3ACE}" dt="2025-05-25T19:07:06.339" v="1761" actId="1076"/>
          <ac:picMkLst>
            <pc:docMk/>
            <pc:sldMk cId="837510534" sldId="682"/>
            <ac:picMk id="3" creationId="{DA28858C-A0CA-C899-C492-90AF14DBC643}"/>
          </ac:picMkLst>
        </pc:picChg>
        <pc:picChg chg="add mod modCrop">
          <ac:chgData name="Placido Borzì" userId="00677509ef6506bb" providerId="LiveId" clId="{107E0FB2-B715-4193-A574-76D2717D3ACE}" dt="2025-05-25T19:07:12.939" v="1762" actId="1076"/>
          <ac:picMkLst>
            <pc:docMk/>
            <pc:sldMk cId="837510534" sldId="682"/>
            <ac:picMk id="5" creationId="{59FDC608-6ADE-96AB-194F-49AB741A53C2}"/>
          </ac:picMkLst>
        </pc:picChg>
        <pc:picChg chg="add mod">
          <ac:chgData name="Placido Borzì" userId="00677509ef6506bb" providerId="LiveId" clId="{107E0FB2-B715-4193-A574-76D2717D3ACE}" dt="2025-05-25T19:07:48.527" v="1767"/>
          <ac:picMkLst>
            <pc:docMk/>
            <pc:sldMk cId="837510534" sldId="682"/>
            <ac:picMk id="7" creationId="{8FF0291F-93A6-8A95-FAC1-E280196EAACB}"/>
          </ac:picMkLst>
        </pc:picChg>
        <pc:picChg chg="add mod">
          <ac:chgData name="Placido Borzì" userId="00677509ef6506bb" providerId="LiveId" clId="{107E0FB2-B715-4193-A574-76D2717D3ACE}" dt="2025-05-25T19:07:48.527" v="1767"/>
          <ac:picMkLst>
            <pc:docMk/>
            <pc:sldMk cId="837510534" sldId="682"/>
            <ac:picMk id="8" creationId="{C280EA9F-3ECE-F902-3BF2-95FBB7AFCC3F}"/>
          </ac:picMkLst>
        </pc:picChg>
      </pc:sldChg>
      <pc:sldChg chg="addSp delSp modSp new del mod ord">
        <pc:chgData name="Placido Borzì" userId="00677509ef6506bb" providerId="LiveId" clId="{107E0FB2-B715-4193-A574-76D2717D3ACE}" dt="2025-05-25T19:08:06.915" v="1769" actId="2696"/>
        <pc:sldMkLst>
          <pc:docMk/>
          <pc:sldMk cId="1190414808" sldId="683"/>
        </pc:sldMkLst>
      </pc:sldChg>
      <pc:sldChg chg="addSp modSp new del mod modShow">
        <pc:chgData name="Placido Borzì" userId="00677509ef6506bb" providerId="LiveId" clId="{107E0FB2-B715-4193-A574-76D2717D3ACE}" dt="2025-05-27T19:04:51.454" v="3209" actId="2696"/>
        <pc:sldMkLst>
          <pc:docMk/>
          <pc:sldMk cId="3323547613" sldId="683"/>
        </pc:sldMkLst>
      </pc:sldChg>
      <pc:sldChg chg="addSp modSp new del mod modShow">
        <pc:chgData name="Placido Borzì" userId="00677509ef6506bb" providerId="LiveId" clId="{107E0FB2-B715-4193-A574-76D2717D3ACE}" dt="2025-05-27T19:04:47.199" v="3208" actId="2696"/>
        <pc:sldMkLst>
          <pc:docMk/>
          <pc:sldMk cId="1503676453" sldId="684"/>
        </pc:sldMkLst>
      </pc:sldChg>
      <pc:sldChg chg="addSp delSp modSp new mod ord">
        <pc:chgData name="Placido Borzì" userId="00677509ef6506bb" providerId="LiveId" clId="{107E0FB2-B715-4193-A574-76D2717D3ACE}" dt="2025-05-27T15:39:08.728" v="2787"/>
        <pc:sldMkLst>
          <pc:docMk/>
          <pc:sldMk cId="1023697183" sldId="685"/>
        </pc:sldMkLst>
        <pc:spChg chg="add mod">
          <ac:chgData name="Placido Borzì" userId="00677509ef6506bb" providerId="LiveId" clId="{107E0FB2-B715-4193-A574-76D2717D3ACE}" dt="2025-05-26T08:45:30.019" v="1957" actId="20577"/>
          <ac:spMkLst>
            <pc:docMk/>
            <pc:sldMk cId="1023697183" sldId="685"/>
            <ac:spMk id="2" creationId="{3C7E86C1-9C5C-5060-3A52-95CEF0486ED7}"/>
          </ac:spMkLst>
        </pc:spChg>
        <pc:spChg chg="add del mod">
          <ac:chgData name="Placido Borzì" userId="00677509ef6506bb" providerId="LiveId" clId="{107E0FB2-B715-4193-A574-76D2717D3ACE}" dt="2025-05-26T08:50:27.469" v="1959" actId="478"/>
          <ac:spMkLst>
            <pc:docMk/>
            <pc:sldMk cId="1023697183" sldId="685"/>
            <ac:spMk id="5" creationId="{0187ACFB-14AE-8753-FCBC-0BA39DEEB352}"/>
          </ac:spMkLst>
        </pc:spChg>
        <pc:spChg chg="add mod">
          <ac:chgData name="Placido Borzì" userId="00677509ef6506bb" providerId="LiveId" clId="{107E0FB2-B715-4193-A574-76D2717D3ACE}" dt="2025-05-26T09:00:51.551" v="2158" actId="20577"/>
          <ac:spMkLst>
            <pc:docMk/>
            <pc:sldMk cId="1023697183" sldId="685"/>
            <ac:spMk id="9" creationId="{3BFED717-DFF8-4953-49C5-DCD09C99C4E8}"/>
          </ac:spMkLst>
        </pc:spChg>
        <pc:spChg chg="add mod">
          <ac:chgData name="Placido Borzì" userId="00677509ef6506bb" providerId="LiveId" clId="{107E0FB2-B715-4193-A574-76D2717D3ACE}" dt="2025-05-26T09:12:13.195" v="2662" actId="20577"/>
          <ac:spMkLst>
            <pc:docMk/>
            <pc:sldMk cId="1023697183" sldId="685"/>
            <ac:spMk id="12" creationId="{FC6B976F-A472-E730-E198-108DE4CA0DF6}"/>
          </ac:spMkLst>
        </pc:spChg>
        <pc:picChg chg="add mod">
          <ac:chgData name="Placido Borzì" userId="00677509ef6506bb" providerId="LiveId" clId="{107E0FB2-B715-4193-A574-76D2717D3ACE}" dt="2025-05-26T08:45:15.013" v="1883"/>
          <ac:picMkLst>
            <pc:docMk/>
            <pc:sldMk cId="1023697183" sldId="685"/>
            <ac:picMk id="3" creationId="{BACC5BC3-5C8F-1591-B129-A0A59A8386D1}"/>
          </ac:picMkLst>
        </pc:picChg>
        <pc:picChg chg="add del mod">
          <ac:chgData name="Placido Borzì" userId="00677509ef6506bb" providerId="LiveId" clId="{107E0FB2-B715-4193-A574-76D2717D3ACE}" dt="2025-05-26T08:52:34.707" v="1979" actId="478"/>
          <ac:picMkLst>
            <pc:docMk/>
            <pc:sldMk cId="1023697183" sldId="685"/>
            <ac:picMk id="4" creationId="{3E93C5CD-55E7-A3EE-499A-EAE8F59C338E}"/>
          </ac:picMkLst>
        </pc:picChg>
        <pc:picChg chg="add del mod">
          <ac:chgData name="Placido Borzì" userId="00677509ef6506bb" providerId="LiveId" clId="{107E0FB2-B715-4193-A574-76D2717D3ACE}" dt="2025-05-26T08:52:37.144" v="1980" actId="478"/>
          <ac:picMkLst>
            <pc:docMk/>
            <pc:sldMk cId="1023697183" sldId="685"/>
            <ac:picMk id="6" creationId="{99AB6636-477E-7126-CD92-7EB2BC20622B}"/>
          </ac:picMkLst>
        </pc:picChg>
        <pc:picChg chg="add del mod">
          <ac:chgData name="Placido Borzì" userId="00677509ef6506bb" providerId="LiveId" clId="{107E0FB2-B715-4193-A574-76D2717D3ACE}" dt="2025-05-26T08:52:31.210" v="1977" actId="478"/>
          <ac:picMkLst>
            <pc:docMk/>
            <pc:sldMk cId="1023697183" sldId="685"/>
            <ac:picMk id="7" creationId="{7820870E-8E2C-7C45-E5D9-9BF5AD70F603}"/>
          </ac:picMkLst>
        </pc:picChg>
        <pc:picChg chg="add mod">
          <ac:chgData name="Placido Borzì" userId="00677509ef6506bb" providerId="LiveId" clId="{107E0FB2-B715-4193-A574-76D2717D3ACE}" dt="2025-05-26T09:12:19.730" v="2663" actId="1076"/>
          <ac:picMkLst>
            <pc:docMk/>
            <pc:sldMk cId="1023697183" sldId="685"/>
            <ac:picMk id="8" creationId="{03D580EB-1953-D6FD-D284-E804CF6EF901}"/>
          </ac:picMkLst>
        </pc:picChg>
      </pc:sldChg>
      <pc:sldChg chg="addSp delSp modSp new mod">
        <pc:chgData name="Placido Borzì" userId="00677509ef6506bb" providerId="LiveId" clId="{107E0FB2-B715-4193-A574-76D2717D3ACE}" dt="2025-05-27T15:49:01.913" v="3152" actId="26606"/>
        <pc:sldMkLst>
          <pc:docMk/>
          <pc:sldMk cId="1599570476" sldId="686"/>
        </pc:sldMkLst>
        <pc:spChg chg="del">
          <ac:chgData name="Placido Borzì" userId="00677509ef6506bb" providerId="LiveId" clId="{107E0FB2-B715-4193-A574-76D2717D3ACE}" dt="2025-05-27T15:39:43.770" v="2790"/>
          <ac:spMkLst>
            <pc:docMk/>
            <pc:sldMk cId="1599570476" sldId="686"/>
            <ac:spMk id="2" creationId="{7C76D9E6-E497-7053-41D9-52EBBB9CE2D8}"/>
          </ac:spMkLst>
        </pc:spChg>
        <pc:spChg chg="add mod">
          <ac:chgData name="Placido Borzì" userId="00677509ef6506bb" providerId="LiveId" clId="{107E0FB2-B715-4193-A574-76D2717D3ACE}" dt="2025-05-27T15:40:10.639" v="2806" actId="207"/>
          <ac:spMkLst>
            <pc:docMk/>
            <pc:sldMk cId="1599570476" sldId="686"/>
            <ac:spMk id="3" creationId="{7E81C466-E36A-0C9D-1888-38DAA6FCDC01}"/>
          </ac:spMkLst>
        </pc:spChg>
        <pc:spChg chg="add mod">
          <ac:chgData name="Placido Borzì" userId="00677509ef6506bb" providerId="LiveId" clId="{107E0FB2-B715-4193-A574-76D2717D3ACE}" dt="2025-05-27T15:47:54.692" v="3146" actId="20577"/>
          <ac:spMkLst>
            <pc:docMk/>
            <pc:sldMk cId="1599570476" sldId="686"/>
            <ac:spMk id="4" creationId="{1D51A847-5517-550C-73F2-F00728CB5FB7}"/>
          </ac:spMkLst>
        </pc:spChg>
        <pc:spChg chg="add del mod">
          <ac:chgData name="Placido Borzì" userId="00677509ef6506bb" providerId="LiveId" clId="{107E0FB2-B715-4193-A574-76D2717D3ACE}" dt="2025-05-27T15:49:01.913" v="3152" actId="26606"/>
          <ac:spMkLst>
            <pc:docMk/>
            <pc:sldMk cId="1599570476" sldId="686"/>
            <ac:spMk id="5" creationId="{393FB956-EC7E-2D12-44FE-EB4A7A2156D2}"/>
          </ac:spMkLst>
        </pc:spChg>
        <pc:graphicFrameChg chg="add del">
          <ac:chgData name="Placido Borzì" userId="00677509ef6506bb" providerId="LiveId" clId="{107E0FB2-B715-4193-A574-76D2717D3ACE}" dt="2025-05-27T15:49:01.913" v="3152" actId="26606"/>
          <ac:graphicFrameMkLst>
            <pc:docMk/>
            <pc:sldMk cId="1599570476" sldId="686"/>
            <ac:graphicFrameMk id="10" creationId="{91159DB8-89D7-EE91-E023-67ABFCBE6D6A}"/>
          </ac:graphicFrameMkLst>
        </pc:graphicFrameChg>
        <pc:picChg chg="add mod">
          <ac:chgData name="Placido Borzì" userId="00677509ef6506bb" providerId="LiveId" clId="{107E0FB2-B715-4193-A574-76D2717D3ACE}" dt="2025-05-27T15:48:19.542" v="3149" actId="1076"/>
          <ac:picMkLst>
            <pc:docMk/>
            <pc:sldMk cId="1599570476" sldId="686"/>
            <ac:picMk id="6" creationId="{936B163D-E0C8-4B46-0E39-B1D77075AB4E}"/>
          </ac:picMkLst>
        </pc:picChg>
        <pc:picChg chg="add mod">
          <ac:chgData name="Placido Borzì" userId="00677509ef6506bb" providerId="LiveId" clId="{107E0FB2-B715-4193-A574-76D2717D3ACE}" dt="2025-05-27T15:48:44.887" v="3150"/>
          <ac:picMkLst>
            <pc:docMk/>
            <pc:sldMk cId="1599570476" sldId="686"/>
            <ac:picMk id="7" creationId="{31FC2706-8603-A8FB-4C26-F17A4B3C8911}"/>
          </ac:picMkLst>
        </pc:picChg>
        <pc:picChg chg="add mod">
          <ac:chgData name="Placido Borzì" userId="00677509ef6506bb" providerId="LiveId" clId="{107E0FB2-B715-4193-A574-76D2717D3ACE}" dt="2025-05-27T15:48:44.887" v="3150"/>
          <ac:picMkLst>
            <pc:docMk/>
            <pc:sldMk cId="1599570476" sldId="686"/>
            <ac:picMk id="8" creationId="{D13AC324-BC30-67AA-C734-430F491CE69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3T17:25:24.78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3T17:25:25.00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3T17:25:40.788"/>
    </inkml:context>
    <inkml:brush xml:id="br0">
      <inkml:brushProperty name="width" value="0.025" units="cm"/>
      <inkml:brushProperty name="height" value="0.15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52D3-3074-4355-9440-D7275F348D59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88EC3-166A-49AD-B440-1F010A0B3C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94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8EC3-166A-49AD-B440-1F010A0B3C7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09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8EC3-166A-49AD-B440-1F010A0B3C7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39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8EC3-166A-49AD-B440-1F010A0B3C7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63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88EC3-166A-49AD-B440-1F010A0B3C7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81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2B938-8A96-4BE0-86C6-DF34F5F163C5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it-IT" altLang="it-IT"/>
          </a:p>
        </p:txBody>
      </p:sp>
      <p:sp>
        <p:nvSpPr>
          <p:cNvPr id="6148" name="Segnaposto numero diapositiva 3"/>
          <p:cNvSpPr txBox="1">
            <a:spLocks noGrp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3263" indent="-269875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1088" indent="-21590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-21590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7863" indent="-217488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50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22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194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766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A3C9327-1794-4EF7-858B-FFD43D5DED2B}" type="slidenum">
              <a:rPr lang="it-IT" altLang="it-IT" sz="1200"/>
              <a:pPr algn="r"/>
              <a:t>12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41998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2B938-8A96-4BE0-86C6-DF34F5F163C5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/>
        <p:txBody>
          <a:bodyPr lIns="91428" tIns="45714" rIns="91428" bIns="45714"/>
          <a:lstStyle/>
          <a:p>
            <a:endParaRPr lang="it-IT" altLang="it-IT"/>
          </a:p>
        </p:txBody>
      </p:sp>
      <p:sp>
        <p:nvSpPr>
          <p:cNvPr id="6148" name="Segnaposto numero diapositiva 3"/>
          <p:cNvSpPr txBox="1">
            <a:spLocks noGrp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3263" indent="-269875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1088" indent="-21590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4475" indent="-215900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47863" indent="-217488" defTabSz="865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050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22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194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76663" indent="-217488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A3C9327-1794-4EF7-858B-FFD43D5DED2B}" type="slidenum">
              <a:rPr lang="it-IT" altLang="it-IT" sz="1200"/>
              <a:pPr algn="r"/>
              <a:t>13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4199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21665-F964-5AA8-6765-AE5A98CB0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515B38-A00E-924A-FD4A-695778644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ED118A-BD47-C325-18E8-28040CA9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324B0B-4235-BFC4-34F9-339C864A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DB634F-E6B9-8263-1A71-E23E6B7B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7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7686B-014A-1E10-9734-427835B7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7FC76E-D6BB-69EA-52EC-C045911D2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714E5F-C43B-E5B1-589A-97A0E425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BACC5F-621E-A13F-49AE-6AE26753B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99ECBF-C7EB-B50F-43A7-53738FB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A06D43-13B0-A265-575E-82B438A4A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49FE1D-BEEE-89D5-F782-DBB3D061D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116887-9795-2992-0982-F7BB6FE3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5DB25-43C1-010A-033B-FE86B8B9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CCD51C-9416-B5EB-17EA-279C5E55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64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00FF-25C7-49B0-BB62-6139DAB828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01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21CBF-AC1C-A98F-6EC7-F3CE1717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5A3FB2-558C-D835-863B-AC86C7C7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C07B28-D84A-D60E-2409-D1D447DA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C4991B-50BD-4395-BA4D-D157F8C3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97F319-A8C8-647D-E7C5-4B9269F1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22B325-79CB-3374-B2F1-4CFA70A0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B7FDFF-C61D-45B3-632F-78A15E6F5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789EC3-82B8-84E9-01AB-8969E6D1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66088-F951-4721-C4ED-08BF958F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00A82E-73FE-57A6-829D-19EAD237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92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F10EA-136C-C909-653A-BF11674E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0FC0FA-1ADC-FCFB-9A9D-8DCEE7EB1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FED829-63E7-9817-A806-EBAA1DA8D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13EDD5-E900-E175-2682-37DEBD78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DE0C3D-8411-FD05-F060-0C764965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7FC943-8000-61F0-31C9-5C934940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59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64A4B-138E-CC5B-0A4C-7D0FE52C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E1CB82-D67E-AB4C-6C68-BE20B4A2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34BC2C-747D-3EDC-F3C2-1F56309B5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337408-76AE-92F9-6BCA-A5DDA0F72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F8F7BE7-6AC3-863F-6090-F1DA212E7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5032AB-05E9-AA31-0E97-7356CA14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EED917-C487-DC44-0EE8-C13AEF48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383632-48ED-77C1-82D4-FED4D21D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38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05CC4-8028-5154-73DE-97E41F12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66B6779-0394-ECBF-2EB5-A6A71593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D41FD5-5A65-95F2-8DBF-4CDB57F6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5F6BAA-3D42-F3DE-7B36-9D555F1C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14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E9F825-B51D-09BD-47C9-CEC97DBA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560847-93B5-0B68-2E0E-E6081088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1547A2-2DAA-8100-6B14-C3B1E3D6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12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7119C-28A5-448C-2CD4-F7B1DD7C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A7901D-AB59-850C-368B-78E6634F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313A62E-6A93-1797-6895-FF791A6D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CA0064-E097-DBC0-187F-82BF2019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DBC534-2650-C39C-3801-757F093F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8595A7-1495-9901-A8F2-EDCBCBD0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05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05201-D302-5C6A-4878-2ADD5EDE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6DA486-B99A-253E-DD85-1FE8A1907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1422A3-5492-95E4-F003-C5F0914B5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9DFC56-5207-25D6-1D48-02945B34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DFD70A-BE47-8354-6DAC-92A2BE48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E4BA9D-A3F8-B6A3-BF05-707A46AC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65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D7A1F7E-2D36-713D-A70A-825A59A8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4F889F-F6B2-EB7D-7043-14E5490F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EB5DB5-5AA8-6699-A51D-4CAF9B186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3EDA1D-8865-4789-8E41-CB0AC7B2AFE7}" type="datetimeFigureOut">
              <a:rPr lang="it-IT" smtClean="0"/>
              <a:t>28/05/2025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E59597-E2BD-B63A-5853-44371E947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1B80A1-6AB7-2D5C-1403-39C340853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4BC6A-8EA1-466E-BEFA-DDD896DB83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5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em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emf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hyperlink" Target="mailto:pres.cel.t.o@pec.aeoc.it" TargetMode="Externa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911B9E-B0E2-1E78-5ED9-0CFB5A16F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3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Indagine conoscitiva sui centri di Oncofertilità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C50A64-371A-5C88-76F5-474B07DE7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943" y="2601119"/>
            <a:ext cx="9818914" cy="1489865"/>
          </a:xfrm>
        </p:spPr>
        <p:txBody>
          <a:bodyPr>
            <a:normAutofit fontScale="25000" lnSpcReduction="20000"/>
          </a:bodyPr>
          <a:lstStyle/>
          <a:p>
            <a:r>
              <a:rPr lang="it-IT" sz="5600" dirty="0"/>
              <a:t>XII Commissione Affari Sociali</a:t>
            </a:r>
          </a:p>
          <a:p>
            <a:r>
              <a:rPr lang="it-IT" sz="5600" dirty="0"/>
              <a:t>28 Maggio 2025</a:t>
            </a:r>
          </a:p>
          <a:p>
            <a:endParaRPr lang="it-IT" sz="5600" dirty="0"/>
          </a:p>
          <a:p>
            <a:r>
              <a:rPr lang="it-IT" sz="5600" dirty="0"/>
              <a:t>Maria Elena Vento</a:t>
            </a:r>
          </a:p>
          <a:p>
            <a:pPr>
              <a:lnSpc>
                <a:spcPct val="170000"/>
              </a:lnSpc>
            </a:pPr>
            <a:r>
              <a:rPr lang="it-IT" sz="5600" dirty="0"/>
              <a:t>Responsabile Laboratorio e Procedure di Crioconservazione – Servizio PMA – U.O.C. Ostetricia e Ginecologia                      Azienda Ospedaliera per l’Emergenza Cannizzaro – Catania</a:t>
            </a:r>
          </a:p>
          <a:p>
            <a:r>
              <a:rPr lang="it-IT" sz="5600" dirty="0"/>
              <a:t>DIRETTORE: Prof Paolo Scollo</a:t>
            </a:r>
          </a:p>
          <a:p>
            <a:endParaRPr lang="it-IT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E76F46-E1D2-C7B7-3C2C-BF187EE2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8" y="5391250"/>
            <a:ext cx="1633764" cy="8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200119-04F6-63BD-CD90-144C892D26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70" r="31498" b="25088"/>
          <a:stretch/>
        </p:blipFill>
        <p:spPr>
          <a:xfrm>
            <a:off x="9527043" y="5391250"/>
            <a:ext cx="2281914" cy="846266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0C53244E-91B1-63DD-4692-2C03A12096F5}"/>
              </a:ext>
            </a:extLst>
          </p:cNvPr>
          <p:cNvGrpSpPr/>
          <p:nvPr/>
        </p:nvGrpSpPr>
        <p:grpSpPr>
          <a:xfrm>
            <a:off x="3483360" y="1164309"/>
            <a:ext cx="360" cy="360"/>
            <a:chOff x="3483360" y="1164309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5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35E5BDC4-0209-8E0D-3573-F4854626B811}"/>
                    </a:ext>
                  </a:extLst>
                </p14:cNvPr>
                <p14:cNvContentPartPr/>
                <p14:nvPr/>
              </p14:nvContentPartPr>
              <p14:xfrm>
                <a:off x="3483360" y="1164309"/>
                <a:ext cx="360" cy="360"/>
              </p14:xfrm>
            </p:contentPart>
          </mc:Choice>
          <mc:Fallback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35E5BDC4-0209-8E0D-3573-F4854626B8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74720" y="1110669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7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E31F5F91-1A42-CB26-6FEB-7A4E89674199}"/>
                    </a:ext>
                  </a:extLst>
                </p14:cNvPr>
                <p14:cNvContentPartPr/>
                <p14:nvPr/>
              </p14:nvContentPartPr>
              <p14:xfrm>
                <a:off x="3483360" y="1164309"/>
                <a:ext cx="360" cy="36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E31F5F91-1A42-CB26-6FEB-7A4E896741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74720" y="1110669"/>
                  <a:ext cx="18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E7A51B6E-8127-0EA6-3B98-AE8A56F01CB3}"/>
                  </a:ext>
                </a:extLst>
              </p14:cNvPr>
              <p14:cNvContentPartPr/>
              <p14:nvPr/>
            </p14:nvContentPartPr>
            <p14:xfrm>
              <a:off x="2492640" y="870909"/>
              <a:ext cx="360" cy="36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E7A51B6E-8127-0EA6-3B98-AE8A56F01C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8320" y="843909"/>
                <a:ext cx="90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5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A28858C-A0CA-C899-C492-90AF14DB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5" b="14969"/>
          <a:stretch/>
        </p:blipFill>
        <p:spPr>
          <a:xfrm>
            <a:off x="675527" y="1387085"/>
            <a:ext cx="6769687" cy="2880115"/>
          </a:xfrm>
          <a:prstGeom prst="rect">
            <a:avLst/>
          </a:prstGeom>
        </p:spPr>
      </p:pic>
      <p:pic>
        <p:nvPicPr>
          <p:cNvPr id="5" name="Immagine 4" descr="Immagine che contiene testo, Viso umano, schermata, vestiti&#10;&#10;Il contenuto generato dall'IA potrebbe non essere corretto.">
            <a:extLst>
              <a:ext uri="{FF2B5EF4-FFF2-40B4-BE49-F238E27FC236}">
                <a16:creationId xmlns:a16="http://schemas.microsoft.com/office/drawing/2014/main" id="{59FDC608-6ADE-96AB-194F-49AB741A5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8" b="3968"/>
          <a:stretch/>
        </p:blipFill>
        <p:spPr>
          <a:xfrm>
            <a:off x="7691039" y="1387085"/>
            <a:ext cx="3167180" cy="4343401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BDB0F8ED-D7B6-CE47-16BE-FBEE7D1AF62E}"/>
              </a:ext>
            </a:extLst>
          </p:cNvPr>
          <p:cNvSpPr txBox="1">
            <a:spLocks/>
          </p:cNvSpPr>
          <p:nvPr/>
        </p:nvSpPr>
        <p:spPr>
          <a:xfrm>
            <a:off x="1234443" y="73610"/>
            <a:ext cx="10453007" cy="967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Preservazione della Fertilità Ospedale Cannizzaro</a:t>
            </a:r>
          </a:p>
          <a:p>
            <a:pPr algn="ctr"/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TRAPIANTO UTERO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FF0291F-93A6-8A95-FAC1-E280196E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3" y="6036964"/>
            <a:ext cx="879897" cy="5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80EA9F-3ECE-F902-3BF2-95FBB7AFCC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970" r="31498" b="25088"/>
          <a:stretch/>
        </p:blipFill>
        <p:spPr>
          <a:xfrm>
            <a:off x="1594760" y="6036964"/>
            <a:ext cx="1786719" cy="6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804361" y="1033831"/>
          <a:ext cx="3111773" cy="4790339"/>
        </p:xfrm>
        <a:graphic>
          <a:graphicData uri="http://schemas.openxmlformats.org/drawingml/2006/table">
            <a:tbl>
              <a:tblPr/>
              <a:tblGrid>
                <a:gridCol w="311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85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INDICAZIONE ALLA</a:t>
                      </a: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CRIOCONSERVAZIONE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ADENOCARCINOMA PROSTATA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445987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APLASIA MIDOLLARE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ASTROCITOMA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586685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CARCINOMA EMBRIONALE TESTICOLO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CARCINOMA PANCREAS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CARCINOMA TESTICOLO 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CRIPTOZOOSPERMIA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ESAURIMENTO GONADICO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GLOMERULONEFRITE - TERAPIA CICLOFOSFAMIDE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IPOGONADISMO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LESIONE MIDOLLARE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91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LEUCEMIA ACUTA 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LINFOMA DI HODGKIN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LINFOMA NON-HODGKIN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26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METASTASI ESOF. E MEDIASTINO DA CARCINOMA EMB.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MIELODISPLASIA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612269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OLIGOASTENOTERATOZOOSPERMIA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OLIGODENDROGLIOMA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PREG. ORCHIECTOMIA PER SEMINOMA 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RISCHIO EIACUL RETRO POST INTERVENTO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SARCOMA TESSUTI MOLLI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SEMINOMA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NEOPLASIA DEL TESTICOLO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TUMORE MISTO A CELLULE GERMINALI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TESTICOLI RETRATTILI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0498" name="CasellaDiTesto 7"/>
          <p:cNvSpPr txBox="1">
            <a:spLocks noChangeArrowheads="1"/>
          </p:cNvSpPr>
          <p:nvPr/>
        </p:nvSpPr>
        <p:spPr bwMode="auto">
          <a:xfrm>
            <a:off x="2698449" y="242822"/>
            <a:ext cx="6657913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</a:t>
            </a:r>
            <a:r>
              <a:rPr lang="it-IT" altLang="it-IT" sz="20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Biobanca</a:t>
            </a:r>
            <a:r>
              <a:rPr lang="it-IT" altLang="it-I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A.O. CANNIZZARO 2016/2025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 PRES.CEL.T.O.</a:t>
            </a:r>
            <a:r>
              <a:rPr lang="it-IT" altLang="it-IT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(Preservazione di Cellule e Tessuto Ovarico)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FC0FAB7-BE16-4F3F-B7C9-7D1C7A5B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651" y="5954852"/>
            <a:ext cx="30338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sz="800" b="1" i="1" dirty="0">
                <a:solidFill>
                  <a:srgbClr val="663300"/>
                </a:solidFill>
                <a:latin typeface="Calibri Light" pitchFamily="34" charset="0"/>
              </a:rPr>
              <a:t>Azienda Ospedaliera </a:t>
            </a:r>
            <a:r>
              <a:rPr lang="it-IT" sz="800" b="1" i="1" dirty="0" err="1">
                <a:solidFill>
                  <a:srgbClr val="663300"/>
                </a:solidFill>
                <a:latin typeface="Calibri Light" pitchFamily="34" charset="0"/>
              </a:rPr>
              <a:t>Cannizzaro</a:t>
            </a:r>
            <a:r>
              <a:rPr lang="it-IT" sz="800" b="1" i="1" dirty="0">
                <a:solidFill>
                  <a:srgbClr val="663300"/>
                </a:solidFill>
                <a:latin typeface="Calibri Light" pitchFamily="34" charset="0"/>
              </a:rPr>
              <a:t> - CATANIA</a:t>
            </a:r>
          </a:p>
          <a:p>
            <a:pPr>
              <a:spcBef>
                <a:spcPts val="300"/>
              </a:spcBef>
            </a:pP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U.O.C.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 Ginecologia e Ostetricia - Direttore: Prof Paolo Scollo </a:t>
            </a:r>
          </a:p>
          <a:p>
            <a:pPr>
              <a:spcBef>
                <a:spcPts val="300"/>
              </a:spcBef>
            </a:pP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SERVIZIO </a:t>
            </a: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DI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 </a:t>
            </a: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P.M.A.</a:t>
            </a:r>
            <a:endParaRPr lang="it-IT" sz="800" b="1" dirty="0">
              <a:solidFill>
                <a:srgbClr val="663300"/>
              </a:solidFill>
              <a:latin typeface="Calibri Light" pitchFamily="34" charset="0"/>
            </a:endParaRPr>
          </a:p>
          <a:p>
            <a:pPr>
              <a:spcBef>
                <a:spcPts val="300"/>
              </a:spcBef>
            </a:pP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Resp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. Del Centro: Prof. Paolo Scollo</a:t>
            </a:r>
          </a:p>
          <a:p>
            <a:pPr>
              <a:spcBef>
                <a:spcPts val="300"/>
              </a:spcBef>
            </a:pP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Resp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. Laboratorio: Dott.ssa Marilena Vento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01BBE7E-B208-4506-8B6A-DE86DBD2E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9696" y="5917439"/>
            <a:ext cx="10071303" cy="3977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it-IT" sz="400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F425F8-1B1D-4048-956B-2BE5DB42E09D}"/>
              </a:ext>
            </a:extLst>
          </p:cNvPr>
          <p:cNvSpPr txBox="1"/>
          <p:nvPr/>
        </p:nvSpPr>
        <p:spPr bwMode="auto">
          <a:xfrm>
            <a:off x="7143073" y="5997979"/>
            <a:ext cx="22445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Dott.ssa Maria Elena Vento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E7AB5E-2265-4C31-90ED-80FB99E4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4" y="153783"/>
            <a:ext cx="2340095" cy="7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1932ADF-DB0D-5AAA-6628-DE246AA0E95B}"/>
              </a:ext>
            </a:extLst>
          </p:cNvPr>
          <p:cNvGraphicFramePr>
            <a:graphicFrameLocks noGrp="1"/>
          </p:cNvGraphicFramePr>
          <p:nvPr/>
        </p:nvGraphicFramePr>
        <p:xfrm>
          <a:off x="6024357" y="1033831"/>
          <a:ext cx="3363283" cy="3048543"/>
        </p:xfrm>
        <a:graphic>
          <a:graphicData uri="http://schemas.openxmlformats.org/drawingml/2006/table">
            <a:tbl>
              <a:tblPr/>
              <a:tblGrid>
                <a:gridCol w="3363283">
                  <a:extLst>
                    <a:ext uri="{9D8B030D-6E8A-4147-A177-3AD203B41FA5}">
                      <a16:colId xmlns:a16="http://schemas.microsoft.com/office/drawing/2014/main" val="1449150255"/>
                    </a:ext>
                  </a:extLst>
                </a:gridCol>
              </a:tblGrid>
              <a:tr h="28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INDICAZIONE ALLA CRIOCONSERVAZIONE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8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10966"/>
                  </a:ext>
                </a:extLst>
              </a:tr>
              <a:tr h="21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ASTROCITOMA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295836"/>
                  </a:ext>
                </a:extLst>
              </a:tr>
              <a:tr h="21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DUTTALE INFILTRANTE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401398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GASTRICO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734726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MAMMARIO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675189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OVARICO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85626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LINFOMA DI HODGKIN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720709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LINFOMA NON HODGKIN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482075"/>
                  </a:ext>
                </a:extLst>
              </a:tr>
              <a:tr h="217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LINFOMA NON HODGKIN T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448514"/>
                  </a:ext>
                </a:extLst>
              </a:tr>
              <a:tr h="217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LIPOSARCOMA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204571"/>
                  </a:ext>
                </a:extLst>
              </a:tr>
              <a:tr h="216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SARCOMA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452273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TERATOMA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39122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ENDOMETRIOSI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2220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SINDROME DI ROKITANSKI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39199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170" y="6013714"/>
            <a:ext cx="933387" cy="58626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A1B90DA-8DBA-0CB5-C27E-8D5E9A24F6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70" r="31498" b="25088"/>
          <a:stretch/>
        </p:blipFill>
        <p:spPr>
          <a:xfrm>
            <a:off x="10718601" y="5997979"/>
            <a:ext cx="1627157" cy="60344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EE03F54-E95A-2617-3F2B-BEAF0540B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9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791178" y="660439"/>
            <a:ext cx="470535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100" dirty="0">
                <a:solidFill>
                  <a:srgbClr val="C00000"/>
                </a:solidFill>
                <a:latin typeface="Calibri" panose="020F0502020204030204" pitchFamily="34" charset="0"/>
              </a:rPr>
              <a:t>CRIOCONSERVAZIONE DEGLI OVOCITI</a:t>
            </a:r>
          </a:p>
        </p:txBody>
      </p:sp>
      <p:sp>
        <p:nvSpPr>
          <p:cNvPr id="4215" name="Rectangle 119"/>
          <p:cNvSpPr>
            <a:spLocks noChangeArrowheads="1"/>
          </p:cNvSpPr>
          <p:nvPr/>
        </p:nvSpPr>
        <p:spPr bwMode="auto">
          <a:xfrm>
            <a:off x="3293638" y="2837215"/>
            <a:ext cx="20623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 sz="1350"/>
          </a:p>
        </p:txBody>
      </p:sp>
      <p:pic>
        <p:nvPicPr>
          <p:cNvPr id="4214" name="Immagin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80" b="19704"/>
          <a:stretch/>
        </p:blipFill>
        <p:spPr bwMode="auto">
          <a:xfrm>
            <a:off x="10258301" y="54866"/>
            <a:ext cx="1749556" cy="7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6" name="Rectangle 120"/>
          <p:cNvSpPr>
            <a:spLocks noChangeArrowheads="1"/>
          </p:cNvSpPr>
          <p:nvPr/>
        </p:nvSpPr>
        <p:spPr bwMode="auto">
          <a:xfrm>
            <a:off x="3293638" y="3387283"/>
            <a:ext cx="20623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 sz="1350"/>
          </a:p>
        </p:txBody>
      </p:sp>
      <p:sp>
        <p:nvSpPr>
          <p:cNvPr id="4217" name="Rectangle 121"/>
          <p:cNvSpPr>
            <a:spLocks noChangeArrowheads="1"/>
          </p:cNvSpPr>
          <p:nvPr/>
        </p:nvSpPr>
        <p:spPr bwMode="auto">
          <a:xfrm>
            <a:off x="3887146" y="1033539"/>
            <a:ext cx="45716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altLang="it-IT" sz="1350" b="1" i="1" dirty="0">
                <a:latin typeface="Calibri" panose="020F0502020204030204" pitchFamily="34" charset="0"/>
              </a:rPr>
              <a:t>Servizio di PMA</a:t>
            </a:r>
            <a:r>
              <a:rPr lang="it-IT" altLang="it-IT" sz="1350" i="1" dirty="0">
                <a:latin typeface="Calibri" panose="020F0502020204030204" pitchFamily="34" charset="0"/>
              </a:rPr>
              <a:t> - </a:t>
            </a:r>
            <a:r>
              <a:rPr lang="it-IT" altLang="it-IT" sz="1350" b="1" i="1" dirty="0">
                <a:latin typeface="Calibri" panose="020F0502020204030204" pitchFamily="34" charset="0"/>
              </a:rPr>
              <a:t>A. O. per l’emergenza “Cannizzaro” Catania</a:t>
            </a:r>
            <a:r>
              <a:rPr lang="it-IT" altLang="it-IT" sz="1350" b="1" dirty="0"/>
              <a:t> 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63" y="97924"/>
            <a:ext cx="1158876" cy="727890"/>
          </a:xfrm>
          <a:prstGeom prst="rect">
            <a:avLst/>
          </a:prstGeom>
        </p:spPr>
      </p:pic>
      <p:pic>
        <p:nvPicPr>
          <p:cNvPr id="40" name="Immagin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2" r="-492" b="21005"/>
          <a:stretch/>
        </p:blipFill>
        <p:spPr bwMode="auto">
          <a:xfrm>
            <a:off x="11101163" y="784644"/>
            <a:ext cx="566057" cy="6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8954129" y="2067277"/>
            <a:ext cx="2338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inizio attività il 21/06/2016</a:t>
            </a:r>
            <a:r>
              <a:rPr lang="it-IT" sz="1400" b="1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2" y="2007289"/>
            <a:ext cx="10852942" cy="280615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5072318-E32A-E6B4-E74D-D3AD8FA31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970" r="31498" b="25088"/>
          <a:stretch/>
        </p:blipFill>
        <p:spPr>
          <a:xfrm>
            <a:off x="1474639" y="283809"/>
            <a:ext cx="1461487" cy="5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791178" y="660439"/>
            <a:ext cx="470535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100" dirty="0">
                <a:solidFill>
                  <a:srgbClr val="C00000"/>
                </a:solidFill>
                <a:latin typeface="Calibri" panose="020F0502020204030204" pitchFamily="34" charset="0"/>
              </a:rPr>
              <a:t>CRIOCONSERVAZIONE DEGLI OVOCITI</a:t>
            </a:r>
          </a:p>
        </p:txBody>
      </p:sp>
      <p:sp>
        <p:nvSpPr>
          <p:cNvPr id="4215" name="Rectangle 119"/>
          <p:cNvSpPr>
            <a:spLocks noChangeArrowheads="1"/>
          </p:cNvSpPr>
          <p:nvPr/>
        </p:nvSpPr>
        <p:spPr bwMode="auto">
          <a:xfrm>
            <a:off x="3293638" y="2837215"/>
            <a:ext cx="20623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 sz="1350"/>
          </a:p>
        </p:txBody>
      </p:sp>
      <p:pic>
        <p:nvPicPr>
          <p:cNvPr id="4214" name="Immagin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80" b="19704"/>
          <a:stretch/>
        </p:blipFill>
        <p:spPr bwMode="auto">
          <a:xfrm>
            <a:off x="10258301" y="54866"/>
            <a:ext cx="1749556" cy="7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16" name="Rectangle 120"/>
          <p:cNvSpPr>
            <a:spLocks noChangeArrowheads="1"/>
          </p:cNvSpPr>
          <p:nvPr/>
        </p:nvSpPr>
        <p:spPr bwMode="auto">
          <a:xfrm>
            <a:off x="3293638" y="3387283"/>
            <a:ext cx="20623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 sz="1350"/>
          </a:p>
        </p:txBody>
      </p:sp>
      <p:sp>
        <p:nvSpPr>
          <p:cNvPr id="4217" name="Rectangle 121"/>
          <p:cNvSpPr>
            <a:spLocks noChangeArrowheads="1"/>
          </p:cNvSpPr>
          <p:nvPr/>
        </p:nvSpPr>
        <p:spPr bwMode="auto">
          <a:xfrm>
            <a:off x="3887146" y="1033539"/>
            <a:ext cx="457163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altLang="it-IT" sz="1350" b="1" i="1" dirty="0">
                <a:latin typeface="Calibri" panose="020F0502020204030204" pitchFamily="34" charset="0"/>
              </a:rPr>
              <a:t>Servizio di PMA</a:t>
            </a:r>
            <a:r>
              <a:rPr lang="it-IT" altLang="it-IT" sz="1350" i="1" dirty="0">
                <a:latin typeface="Calibri" panose="020F0502020204030204" pitchFamily="34" charset="0"/>
              </a:rPr>
              <a:t> - </a:t>
            </a:r>
            <a:r>
              <a:rPr lang="it-IT" altLang="it-IT" sz="1350" b="1" i="1" dirty="0">
                <a:latin typeface="Calibri" panose="020F0502020204030204" pitchFamily="34" charset="0"/>
              </a:rPr>
              <a:t>A. O. per l’emergenza “Cannizzaro” Catania</a:t>
            </a:r>
            <a:r>
              <a:rPr lang="it-IT" altLang="it-IT" sz="1350" b="1" dirty="0"/>
              <a:t> 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2" y="5744795"/>
            <a:ext cx="1119263" cy="703009"/>
          </a:xfrm>
          <a:prstGeom prst="rect">
            <a:avLst/>
          </a:prstGeom>
        </p:spPr>
      </p:pic>
      <p:pic>
        <p:nvPicPr>
          <p:cNvPr id="40" name="Immagin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2" r="-492" b="21005"/>
          <a:stretch/>
        </p:blipFill>
        <p:spPr bwMode="auto">
          <a:xfrm>
            <a:off x="11101163" y="784644"/>
            <a:ext cx="566057" cy="6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8954129" y="2067277"/>
            <a:ext cx="2338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inizio attività il 21/06/2016</a:t>
            </a:r>
            <a:r>
              <a:rPr lang="it-IT" sz="1400" b="1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82" y="2007289"/>
            <a:ext cx="10852942" cy="280615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5072318-E32A-E6B4-E74D-D3AD8FA31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970" r="31498" b="25088"/>
          <a:stretch/>
        </p:blipFill>
        <p:spPr>
          <a:xfrm>
            <a:off x="2038386" y="5994919"/>
            <a:ext cx="1461487" cy="54200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32CB196-44FD-E872-CF65-9D54B9E48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9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C8F426-F6C9-4CEC-9896-D910DB417CBF}"/>
              </a:ext>
            </a:extLst>
          </p:cNvPr>
          <p:cNvSpPr txBox="1"/>
          <p:nvPr/>
        </p:nvSpPr>
        <p:spPr>
          <a:xfrm>
            <a:off x="6422572" y="2932259"/>
            <a:ext cx="415834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it-IT" b="1" i="0" dirty="0">
                <a:solidFill>
                  <a:srgbClr val="19191A"/>
                </a:solidFill>
                <a:effectLst/>
                <a:latin typeface="Euclid"/>
              </a:rPr>
              <a:t> Ematologia ed Oncologia Pediatrica</a:t>
            </a: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19191A"/>
                </a:solidFill>
                <a:effectLst/>
                <a:latin typeface="Euclid"/>
              </a:rPr>
              <a:t> Presidio Ospedaliero "G . Rodolico"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437953-EB76-4D44-84E5-B2C7B6A1D36F}"/>
              </a:ext>
            </a:extLst>
          </p:cNvPr>
          <p:cNvSpPr txBox="1"/>
          <p:nvPr/>
        </p:nvSpPr>
        <p:spPr>
          <a:xfrm>
            <a:off x="6531428" y="3884948"/>
            <a:ext cx="415834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None/>
            </a:pPr>
            <a:r>
              <a:rPr lang="it-IT" b="1" i="0" dirty="0">
                <a:solidFill>
                  <a:srgbClr val="19191A"/>
                </a:solidFill>
                <a:effectLst/>
                <a:latin typeface="Euclid"/>
              </a:rPr>
              <a:t>Ematologia con Trapianto di Midollo Osseo</a:t>
            </a:r>
          </a:p>
          <a:p>
            <a:pPr algn="l">
              <a:spcAft>
                <a:spcPts val="600"/>
              </a:spcAft>
            </a:pPr>
            <a:r>
              <a:rPr lang="it-IT" b="0" i="0" dirty="0">
                <a:solidFill>
                  <a:srgbClr val="19191A"/>
                </a:solidFill>
                <a:effectLst/>
                <a:latin typeface="Euclid"/>
              </a:rPr>
              <a:t> Presidio Ospedaliero "G. Rodolico"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1D26CE-FB39-22AA-757D-C877233CF899}"/>
              </a:ext>
            </a:extLst>
          </p:cNvPr>
          <p:cNvSpPr txBox="1"/>
          <p:nvPr/>
        </p:nvSpPr>
        <p:spPr>
          <a:xfrm>
            <a:off x="6531429" y="5019097"/>
            <a:ext cx="3712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0C143A"/>
                </a:solidFill>
                <a:effectLst/>
                <a:latin typeface="Euclid"/>
              </a:rPr>
              <a:t>Chirurgia Senologica – </a:t>
            </a:r>
            <a:r>
              <a:rPr lang="it-IT" b="1" i="0" dirty="0" err="1">
                <a:solidFill>
                  <a:srgbClr val="0C143A"/>
                </a:solidFill>
                <a:effectLst/>
                <a:latin typeface="Euclid"/>
              </a:rPr>
              <a:t>Breast</a:t>
            </a:r>
            <a:r>
              <a:rPr lang="it-IT" b="1" i="0" dirty="0">
                <a:solidFill>
                  <a:srgbClr val="0C143A"/>
                </a:solidFill>
                <a:effectLst/>
                <a:latin typeface="Euclid"/>
              </a:rPr>
              <a:t> Centre </a:t>
            </a:r>
          </a:p>
        </p:txBody>
      </p:sp>
      <p:pic>
        <p:nvPicPr>
          <p:cNvPr id="10" name="Immagine 9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EF69DCC-29D2-7C7A-490A-64F320C597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772" y="5077129"/>
            <a:ext cx="1165478" cy="2532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2483924-550D-B27F-32C3-C7D71B7F1960}"/>
              </a:ext>
            </a:extLst>
          </p:cNvPr>
          <p:cNvSpPr txBox="1"/>
          <p:nvPr/>
        </p:nvSpPr>
        <p:spPr>
          <a:xfrm>
            <a:off x="6531429" y="55223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3D4361"/>
                </a:solidFill>
                <a:effectLst/>
                <a:latin typeface="Euclid"/>
              </a:rPr>
              <a:t>Unità Operativa di Oncologia Medica e Oncoematologia</a:t>
            </a:r>
            <a:endParaRPr lang="it-IT" b="1" dirty="0">
              <a:latin typeface="Euclid"/>
            </a:endParaRPr>
          </a:p>
        </p:txBody>
      </p:sp>
      <p:pic>
        <p:nvPicPr>
          <p:cNvPr id="17" name="Immagine 16" descr="Immagine che contiene testo, Carattere, schermat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B642FF7-2225-48CE-4598-2D973B9EAD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95" y="5886733"/>
            <a:ext cx="1165478" cy="253267"/>
          </a:xfrm>
          <a:prstGeom prst="rect">
            <a:avLst/>
          </a:prstGeom>
        </p:spPr>
      </p:pic>
      <p:pic>
        <p:nvPicPr>
          <p:cNvPr id="19" name="Immagine 18" descr="Immagine che contiene cerchio, emblema, simbolo, Marchio&#10;&#10;Il contenuto generato dall'IA potrebbe non essere corretto.">
            <a:extLst>
              <a:ext uri="{FF2B5EF4-FFF2-40B4-BE49-F238E27FC236}">
                <a16:creationId xmlns:a16="http://schemas.microsoft.com/office/drawing/2014/main" id="{310185C0-647B-1AFE-1592-4374B8B03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95" y="2932259"/>
            <a:ext cx="723275" cy="723275"/>
          </a:xfrm>
          <a:prstGeom prst="rect">
            <a:avLst/>
          </a:prstGeom>
        </p:spPr>
      </p:pic>
      <p:pic>
        <p:nvPicPr>
          <p:cNvPr id="20" name="Immagine 19" descr="Immagine che contiene cerchio, emblema, simbolo, Marchio&#10;&#10;Il contenuto generato dall'IA potrebbe non essere corretto.">
            <a:extLst>
              <a:ext uri="{FF2B5EF4-FFF2-40B4-BE49-F238E27FC236}">
                <a16:creationId xmlns:a16="http://schemas.microsoft.com/office/drawing/2014/main" id="{AF6B3300-4180-F75E-0D28-C27AA9977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013" y="3942566"/>
            <a:ext cx="723275" cy="723275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195E221-B63F-6204-E35E-78E62294A68F}"/>
              </a:ext>
            </a:extLst>
          </p:cNvPr>
          <p:cNvSpPr txBox="1"/>
          <p:nvPr/>
        </p:nvSpPr>
        <p:spPr>
          <a:xfrm>
            <a:off x="6332588" y="1195160"/>
            <a:ext cx="631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1" i="0" dirty="0">
                <a:solidFill>
                  <a:srgbClr val="1A1A1A"/>
                </a:solidFill>
                <a:effectLst/>
                <a:latin typeface="Titillium Web" panose="00000500000000000000" pitchFamily="2" charset="0"/>
              </a:rPr>
              <a:t>   Senologia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767C65C-45FA-AA4E-D8F8-DAE2AB32E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880" y="1134675"/>
            <a:ext cx="588016" cy="369333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673FBC7-1A96-C0C4-D3D9-A321D18C94F7}"/>
              </a:ext>
            </a:extLst>
          </p:cNvPr>
          <p:cNvSpPr txBox="1"/>
          <p:nvPr/>
        </p:nvSpPr>
        <p:spPr>
          <a:xfrm>
            <a:off x="6332588" y="1828470"/>
            <a:ext cx="636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1" i="0" dirty="0">
                <a:solidFill>
                  <a:srgbClr val="1A1A1A"/>
                </a:solidFill>
                <a:effectLst/>
                <a:latin typeface="Titillium Web" panose="00000500000000000000" pitchFamily="2" charset="0"/>
              </a:rPr>
              <a:t>   Oncologia Medica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635556A-2402-9AA1-49EC-14E27655EA1D}"/>
              </a:ext>
            </a:extLst>
          </p:cNvPr>
          <p:cNvSpPr txBox="1"/>
          <p:nvPr/>
        </p:nvSpPr>
        <p:spPr>
          <a:xfrm>
            <a:off x="6395358" y="2355388"/>
            <a:ext cx="6368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it-IT" b="1" i="0" dirty="0">
                <a:solidFill>
                  <a:srgbClr val="1A1A1A"/>
                </a:solidFill>
                <a:effectLst/>
                <a:latin typeface="Titillium Web" panose="00000500000000000000" pitchFamily="2" charset="0"/>
              </a:rPr>
              <a:t>  Urologia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96C1516C-B66D-D18B-8379-E1DCBBCCF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880" y="1656947"/>
            <a:ext cx="588016" cy="36933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FAEDBA8C-56A0-1B23-A280-65BC32B08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218" y="2168061"/>
            <a:ext cx="588016" cy="369333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BE7CCDC-6026-0A54-C97C-065A90A03E92}"/>
              </a:ext>
            </a:extLst>
          </p:cNvPr>
          <p:cNvSpPr txBox="1"/>
          <p:nvPr/>
        </p:nvSpPr>
        <p:spPr>
          <a:xfrm>
            <a:off x="457200" y="295623"/>
            <a:ext cx="1139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Collaborazione  Centri Oncologici – Ospedale Cannizzaro</a:t>
            </a:r>
            <a:endParaRPr lang="it-IT" sz="2800" b="1" dirty="0"/>
          </a:p>
        </p:txBody>
      </p:sp>
      <p:pic>
        <p:nvPicPr>
          <p:cNvPr id="37" name="Picture 6" descr="BIOB DETTAGLIO">
            <a:extLst>
              <a:ext uri="{FF2B5EF4-FFF2-40B4-BE49-F238E27FC236}">
                <a16:creationId xmlns:a16="http://schemas.microsoft.com/office/drawing/2014/main" id="{ACE90DEF-490E-37EF-DCC8-243EFBDB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1340761"/>
            <a:ext cx="5890375" cy="4417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179FD38-B379-655D-1E2D-8AA326314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3" y="6036964"/>
            <a:ext cx="879897" cy="5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3577D9E-07EB-411E-AEE0-9EC18B8D33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8970" r="31498" b="25088"/>
          <a:stretch/>
        </p:blipFill>
        <p:spPr>
          <a:xfrm>
            <a:off x="1594760" y="6036964"/>
            <a:ext cx="1786719" cy="6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1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81C466-E36A-0C9D-1888-38DAA6FCDC01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609600" y="274638"/>
            <a:ext cx="10972800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800000"/>
                </a:solidFill>
              </a:rPr>
              <a:t>CRITICITA’</a:t>
            </a:r>
            <a:endParaRPr lang="it-IT" sz="2800" b="1" dirty="0">
              <a:solidFill>
                <a:srgbClr val="8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51A847-5517-550C-73F2-F00728CB5FB7}"/>
              </a:ext>
            </a:extLst>
          </p:cNvPr>
          <p:cNvSpPr txBox="1"/>
          <p:nvPr/>
        </p:nvSpPr>
        <p:spPr>
          <a:xfrm>
            <a:off x="516546" y="1304913"/>
            <a:ext cx="7547778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Permangono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difficoltà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in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una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comunicazione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efficace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con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altre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realtà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della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nostra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regione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Il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nostro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obiettivo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futuro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è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istituire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momenti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confronto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con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gli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altri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Centri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Oncologici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della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Regione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al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fine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ottimizzare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la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resa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del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Servizio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Euclid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3FB956-EC7E-2D12-44FE-EB4A7A2156D2}"/>
              </a:ext>
            </a:extLst>
          </p:cNvPr>
          <p:cNvSpPr txBox="1"/>
          <p:nvPr/>
        </p:nvSpPr>
        <p:spPr>
          <a:xfrm>
            <a:off x="516546" y="3623721"/>
            <a:ext cx="7547778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Andrebbe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implementato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un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modello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organizzativo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“hub-and-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spoke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”,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cui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i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centri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oncologici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periferici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indirizzano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rapidamente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le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pazienti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a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Centri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Oncofertilità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riferimento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regionale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Solo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un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approccio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integrato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può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consentire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infatti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un‘adeguata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e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tempestiva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presa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in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carico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della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paziente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con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protocolli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personalizzati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Euclid"/>
            </a:endParaRPr>
          </a:p>
        </p:txBody>
      </p:sp>
      <p:pic>
        <p:nvPicPr>
          <p:cNvPr id="6" name="Immagine 5" descr="patient-centered-care.png">
            <a:extLst>
              <a:ext uri="{FF2B5EF4-FFF2-40B4-BE49-F238E27FC236}">
                <a16:creationId xmlns:a16="http://schemas.microsoft.com/office/drawing/2014/main" id="{936B163D-E0C8-4B46-0E39-B1D77075AB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0485" y="3243905"/>
            <a:ext cx="3905137" cy="30677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FC2706-8603-A8FB-4C26-F17A4B3C8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63" y="97924"/>
            <a:ext cx="1158876" cy="7278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3AC324-BC30-67AA-C734-430F491CE6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70" r="31498" b="25088"/>
          <a:stretch/>
        </p:blipFill>
        <p:spPr>
          <a:xfrm>
            <a:off x="1474639" y="283809"/>
            <a:ext cx="1461487" cy="5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7E86C1-9C5C-5060-3A52-95CEF0486ED7}"/>
              </a:ext>
            </a:extLst>
          </p:cNvPr>
          <p:cNvSpPr txBox="1"/>
          <p:nvPr/>
        </p:nvSpPr>
        <p:spPr>
          <a:xfrm>
            <a:off x="457200" y="295623"/>
            <a:ext cx="1139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Conclusioni</a:t>
            </a:r>
            <a:endParaRPr lang="it-IT" sz="2800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ACC5BC3-5C8F-1591-B129-A0A59A83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3" y="6036964"/>
            <a:ext cx="879897" cy="5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E93C5CD-55E7-A3EE-499A-EAE8F59C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70" r="31498" b="25088"/>
          <a:stretch/>
        </p:blipFill>
        <p:spPr>
          <a:xfrm>
            <a:off x="1594760" y="6036964"/>
            <a:ext cx="1786719" cy="6626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6B976F-A472-E730-E198-108DE4CA0DF6}"/>
              </a:ext>
            </a:extLst>
          </p:cNvPr>
          <p:cNvSpPr txBox="1"/>
          <p:nvPr/>
        </p:nvSpPr>
        <p:spPr>
          <a:xfrm>
            <a:off x="222632" y="2273741"/>
            <a:ext cx="7547778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Al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fine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migliorare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l‘efficienza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dei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servizi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offerti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,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andrebbe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implementato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un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modello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organizzativo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“hub-and-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spoke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”,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in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cui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i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centri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oncologici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periferici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indirizzano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rapidamente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le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pazienti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a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Centri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Oncofertilità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di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riferimento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regionale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Solo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un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approccio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integrato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può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consentire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infatti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un‘adeguata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e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tempestiva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presa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in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carico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della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paziente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con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protocolli</a:t>
            </a:r>
            <a:r>
              <a:rPr lang="de-DE" sz="24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</a:t>
            </a:r>
            <a:r>
              <a:rPr lang="de-DE" sz="2400" b="1" dirty="0" err="1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personalizzati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Euclid"/>
            </a:endParaRPr>
          </a:p>
        </p:txBody>
      </p:sp>
      <p:pic>
        <p:nvPicPr>
          <p:cNvPr id="8" name="Immagine 7" descr="patient-centered-care.png">
            <a:extLst>
              <a:ext uri="{FF2B5EF4-FFF2-40B4-BE49-F238E27FC236}">
                <a16:creationId xmlns:a16="http://schemas.microsoft.com/office/drawing/2014/main" id="{03D580EB-1953-D6FD-D284-E804CF6EF9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113" y="1883635"/>
            <a:ext cx="3905137" cy="306776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FED717-DFF8-4953-49C5-DCD09C99C4E8}"/>
              </a:ext>
            </a:extLst>
          </p:cNvPr>
          <p:cNvSpPr txBox="1"/>
          <p:nvPr/>
        </p:nvSpPr>
        <p:spPr>
          <a:xfrm>
            <a:off x="865417" y="1091320"/>
            <a:ext cx="5664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schemeClr val="accent2">
                    <a:lumMod val="50000"/>
                  </a:schemeClr>
                </a:solidFill>
                <a:latin typeface="Euclid"/>
                <a:ea typeface="+mn-lt"/>
                <a:cs typeface="+mn-lt"/>
              </a:rPr>
              <a:t> 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Euclid"/>
            </a:endParaRPr>
          </a:p>
        </p:txBody>
      </p:sp>
    </p:spTree>
    <p:extLst>
      <p:ext uri="{BB962C8B-B14F-4D97-AF65-F5344CB8AC3E}">
        <p14:creationId xmlns:p14="http://schemas.microsoft.com/office/powerpoint/2010/main" val="102369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B3122A63-2081-44AF-1AB0-435507210352}"/>
              </a:ext>
            </a:extLst>
          </p:cNvPr>
          <p:cNvSpPr txBox="1">
            <a:spLocks/>
          </p:cNvSpPr>
          <p:nvPr/>
        </p:nvSpPr>
        <p:spPr>
          <a:xfrm>
            <a:off x="1234443" y="73610"/>
            <a:ext cx="10453007" cy="967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Preservazione della Fertilità Ospedale Cannizzaro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A2A53BC-5B77-4AB2-6A7C-D56F7450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" y="6011734"/>
            <a:ext cx="1241037" cy="7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EB699B1-5127-A082-FCE3-3F51307F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70" r="31498" b="25088"/>
          <a:stretch/>
        </p:blipFill>
        <p:spPr>
          <a:xfrm>
            <a:off x="10084936" y="6011734"/>
            <a:ext cx="2281914" cy="846266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9108AAB6-E65B-8EFD-F36E-392DE60946F4}"/>
              </a:ext>
            </a:extLst>
          </p:cNvPr>
          <p:cNvGrpSpPr/>
          <p:nvPr/>
        </p:nvGrpSpPr>
        <p:grpSpPr>
          <a:xfrm>
            <a:off x="631371" y="762000"/>
            <a:ext cx="9224283" cy="3328258"/>
            <a:chOff x="424542" y="1137710"/>
            <a:chExt cx="9224283" cy="3328258"/>
          </a:xfrm>
        </p:grpSpPr>
        <p:pic>
          <p:nvPicPr>
            <p:cNvPr id="15" name="Immagine 14" descr="Immagine che contiene testo, schermata, Carattere, ricevuta&#10;&#10;Il contenuto generato dall'IA potrebbe non essere corretto.">
              <a:extLst>
                <a:ext uri="{FF2B5EF4-FFF2-40B4-BE49-F238E27FC236}">
                  <a16:creationId xmlns:a16="http://schemas.microsoft.com/office/drawing/2014/main" id="{55F94C5A-E3BD-F052-A7BD-B4FA09F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0" t="9241"/>
            <a:stretch/>
          </p:blipFill>
          <p:spPr>
            <a:xfrm>
              <a:off x="424542" y="1137710"/>
              <a:ext cx="9224283" cy="3328258"/>
            </a:xfrm>
            <a:prstGeom prst="rect">
              <a:avLst/>
            </a:prstGeom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558345B5-FE12-60F3-4203-38C5732F468F}"/>
                </a:ext>
              </a:extLst>
            </p:cNvPr>
            <p:cNvSpPr/>
            <p:nvPr/>
          </p:nvSpPr>
          <p:spPr>
            <a:xfrm>
              <a:off x="2901461" y="3083169"/>
              <a:ext cx="6301153" cy="6916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DC058B8F-D3F3-2225-8440-8FF447E10FBE}"/>
              </a:ext>
            </a:extLst>
          </p:cNvPr>
          <p:cNvGrpSpPr/>
          <p:nvPr/>
        </p:nvGrpSpPr>
        <p:grpSpPr>
          <a:xfrm>
            <a:off x="352954" y="3429000"/>
            <a:ext cx="11839046" cy="2226520"/>
            <a:chOff x="132514" y="1959429"/>
            <a:chExt cx="11839046" cy="2226520"/>
          </a:xfrm>
        </p:grpSpPr>
        <p:pic>
          <p:nvPicPr>
            <p:cNvPr id="19" name="Immagine 18" descr="Immagine che contiene testo, Carattere, schermata, bianco&#10;&#10;Il contenuto generato dall'IA potrebbe non essere corretto.">
              <a:extLst>
                <a:ext uri="{FF2B5EF4-FFF2-40B4-BE49-F238E27FC236}">
                  <a16:creationId xmlns:a16="http://schemas.microsoft.com/office/drawing/2014/main" id="{F2A0AE67-F749-C15A-9BED-CE3EBA90A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14" y="1980388"/>
              <a:ext cx="11839046" cy="2205561"/>
            </a:xfrm>
            <a:prstGeom prst="rect">
              <a:avLst/>
            </a:prstGeom>
          </p:spPr>
        </p:pic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24D9B4BE-EA73-692F-DCB5-719D0C12BE92}"/>
                </a:ext>
              </a:extLst>
            </p:cNvPr>
            <p:cNvSpPr/>
            <p:nvPr/>
          </p:nvSpPr>
          <p:spPr>
            <a:xfrm>
              <a:off x="3592286" y="1959429"/>
              <a:ext cx="8360228" cy="11103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8387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73E371D2-C7B1-E170-D79E-F1EB0C68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478" r="2393" b="4453"/>
          <a:stretch>
            <a:fillRect/>
          </a:stretch>
        </p:blipFill>
        <p:spPr bwMode="auto">
          <a:xfrm>
            <a:off x="4241463" y="875312"/>
            <a:ext cx="6259087" cy="48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A030399-8472-B70E-61C7-38FB75A9F8CD}"/>
              </a:ext>
            </a:extLst>
          </p:cNvPr>
          <p:cNvSpPr txBox="1">
            <a:spLocks/>
          </p:cNvSpPr>
          <p:nvPr/>
        </p:nvSpPr>
        <p:spPr>
          <a:xfrm>
            <a:off x="1169683" y="-56515"/>
            <a:ext cx="9609425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8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ONCOFERTILITA’ Ospedale Cannizzaro Catania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4EA924D-C85E-2F3F-DAB0-67EE5B14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9" y="5878454"/>
            <a:ext cx="1048555" cy="6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0901B94-AECD-3C39-7D43-3DBF78C63D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70" r="31498" b="25088"/>
          <a:stretch/>
        </p:blipFill>
        <p:spPr>
          <a:xfrm>
            <a:off x="1737113" y="5992400"/>
            <a:ext cx="1510295" cy="5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ttore 1 18"/>
          <p:cNvCxnSpPr>
            <a:cxnSpLocks noChangeShapeType="1"/>
          </p:cNvCxnSpPr>
          <p:nvPr/>
        </p:nvCxnSpPr>
        <p:spPr bwMode="auto">
          <a:xfrm>
            <a:off x="390912" y="5961065"/>
            <a:ext cx="8893175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5961065"/>
            <a:ext cx="1241037" cy="7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98861" y="4686588"/>
            <a:ext cx="4968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rgbClr val="663300"/>
                </a:solidFill>
              </a:rPr>
              <a:t>GINECOLOGI:  </a:t>
            </a:r>
            <a:r>
              <a:rPr lang="it-IT" altLang="it-IT" sz="800" i="1" dirty="0" err="1">
                <a:solidFill>
                  <a:srgbClr val="663300"/>
                </a:solidFill>
              </a:rPr>
              <a:t>F.Di</a:t>
            </a:r>
            <a:r>
              <a:rPr lang="it-IT" altLang="it-IT" sz="800" i="1" dirty="0">
                <a:solidFill>
                  <a:srgbClr val="663300"/>
                </a:solidFill>
              </a:rPr>
              <a:t> Guardo, </a:t>
            </a:r>
            <a:r>
              <a:rPr lang="it-IT" altLang="it-IT" sz="800" i="1" dirty="0" err="1">
                <a:solidFill>
                  <a:srgbClr val="663300"/>
                </a:solidFill>
              </a:rPr>
              <a:t>L.Rivoli</a:t>
            </a:r>
            <a:endParaRPr lang="it-IT" altLang="it-IT" sz="800" i="1" dirty="0">
              <a:solidFill>
                <a:srgbClr val="66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rgbClr val="666633"/>
                </a:solidFill>
              </a:rPr>
              <a:t>EMBRIOLOGI: </a:t>
            </a:r>
            <a:r>
              <a:rPr lang="it-IT" altLang="it-IT" sz="800" i="1" dirty="0" err="1">
                <a:solidFill>
                  <a:srgbClr val="666633"/>
                </a:solidFill>
              </a:rPr>
              <a:t>M.E.Vento</a:t>
            </a:r>
            <a:r>
              <a:rPr lang="it-IT" altLang="it-IT" sz="800" i="1" dirty="0">
                <a:solidFill>
                  <a:srgbClr val="666633"/>
                </a:solidFill>
              </a:rPr>
              <a:t> – L. </a:t>
            </a:r>
            <a:r>
              <a:rPr lang="it-IT" altLang="it-IT" sz="800" i="1" dirty="0" err="1">
                <a:solidFill>
                  <a:srgbClr val="666633"/>
                </a:solidFill>
              </a:rPr>
              <a:t>Billotta</a:t>
            </a:r>
            <a:r>
              <a:rPr lang="it-IT" altLang="it-IT" sz="800" i="1" dirty="0">
                <a:solidFill>
                  <a:srgbClr val="666633"/>
                </a:solidFill>
              </a:rPr>
              <a:t> – M.C. Bordonaro – M. Paradiso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rgbClr val="FF9900"/>
                </a:solidFill>
              </a:rPr>
              <a:t>ONCOLOGO: G. Scandurra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rgbClr val="6699FF"/>
                </a:solidFill>
              </a:rPr>
              <a:t>PSICOLOGO: S. La Spina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chemeClr val="hlink"/>
                </a:solidFill>
              </a:rPr>
              <a:t>I.P. M. </a:t>
            </a:r>
            <a:r>
              <a:rPr lang="it-IT" altLang="it-IT" sz="800" i="1" dirty="0" err="1">
                <a:solidFill>
                  <a:schemeClr val="hlink"/>
                </a:solidFill>
              </a:rPr>
              <a:t>Strabbioli</a:t>
            </a:r>
            <a:r>
              <a:rPr lang="it-IT" altLang="it-IT" sz="800" i="1" dirty="0">
                <a:solidFill>
                  <a:schemeClr val="hlink"/>
                </a:solidFill>
              </a:rPr>
              <a:t> , G. </a:t>
            </a:r>
            <a:r>
              <a:rPr lang="it-IT" altLang="it-IT" sz="800" i="1" dirty="0" err="1">
                <a:solidFill>
                  <a:schemeClr val="hlink"/>
                </a:solidFill>
              </a:rPr>
              <a:t>Pocarobba</a:t>
            </a:r>
            <a:endParaRPr lang="it-IT" altLang="it-IT" sz="800" i="1" dirty="0">
              <a:solidFill>
                <a:schemeClr val="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chemeClr val="hlink"/>
                </a:solidFill>
              </a:rPr>
              <a:t>Amministrativo: A. Arancio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i="1" dirty="0">
              <a:solidFill>
                <a:srgbClr val="6699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i="1" dirty="0">
              <a:solidFill>
                <a:srgbClr val="0099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800" i="1" dirty="0">
              <a:solidFill>
                <a:srgbClr val="0099FF"/>
              </a:solidFill>
            </a:endParaRPr>
          </a:p>
        </p:txBody>
      </p:sp>
      <p:pic>
        <p:nvPicPr>
          <p:cNvPr id="67589" name="Picture 8" descr="Brochure preservazione della fertilità last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7" t="51428" r="5048" b="25703"/>
          <a:stretch>
            <a:fillRect/>
          </a:stretch>
        </p:blipFill>
        <p:spPr bwMode="auto">
          <a:xfrm>
            <a:off x="2983298" y="1551731"/>
            <a:ext cx="4032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" y="94019"/>
            <a:ext cx="374491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0" descr="Brochure preservazione della fertilità last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5" t="39499" r="5048" b="53844"/>
          <a:stretch>
            <a:fillRect/>
          </a:stretch>
        </p:blipFill>
        <p:spPr bwMode="auto">
          <a:xfrm>
            <a:off x="390912" y="1615410"/>
            <a:ext cx="25923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asellaDiTesto 15"/>
          <p:cNvSpPr txBox="1">
            <a:spLocks noChangeArrowheads="1"/>
          </p:cNvSpPr>
          <p:nvPr/>
        </p:nvSpPr>
        <p:spPr bwMode="auto">
          <a:xfrm>
            <a:off x="110500" y="6109361"/>
            <a:ext cx="79574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663300"/>
                </a:solidFill>
                <a:latin typeface="Calibri Light" panose="020F0302020204030204" pitchFamily="34" charset="0"/>
              </a:rPr>
              <a:t>SERVIZIO   </a:t>
            </a:r>
            <a:r>
              <a:rPr lang="it-IT" altLang="it-IT" sz="1200" b="1" i="1" dirty="0">
                <a:solidFill>
                  <a:srgbClr val="666633"/>
                </a:solidFill>
                <a:latin typeface="Calibri Light" panose="020F0302020204030204" pitchFamily="34" charset="0"/>
              </a:rPr>
              <a:t>P</a:t>
            </a:r>
            <a:r>
              <a:rPr lang="it-IT" altLang="it-IT" sz="1200" b="1" i="1" dirty="0">
                <a:solidFill>
                  <a:srgbClr val="663300"/>
                </a:solidFill>
                <a:latin typeface="Calibri Light" panose="020F0302020204030204" pitchFamily="34" charset="0"/>
              </a:rPr>
              <a:t>rocreazione  </a:t>
            </a:r>
            <a:r>
              <a:rPr lang="it-IT" altLang="it-IT" sz="1200" b="1" i="1" dirty="0">
                <a:solidFill>
                  <a:srgbClr val="666633"/>
                </a:solidFill>
                <a:latin typeface="Calibri Light" panose="020F0302020204030204" pitchFamily="34" charset="0"/>
              </a:rPr>
              <a:t>M</a:t>
            </a:r>
            <a:r>
              <a:rPr lang="it-IT" altLang="it-IT" sz="1200" b="1" i="1" dirty="0">
                <a:solidFill>
                  <a:srgbClr val="663300"/>
                </a:solidFill>
                <a:latin typeface="Calibri Light" panose="020F0302020204030204" pitchFamily="34" charset="0"/>
              </a:rPr>
              <a:t>edicalmente  </a:t>
            </a:r>
            <a:r>
              <a:rPr lang="it-IT" altLang="it-IT" sz="1200" b="1" i="1" dirty="0">
                <a:solidFill>
                  <a:srgbClr val="666633"/>
                </a:solidFill>
                <a:latin typeface="Calibri Light" panose="020F0302020204030204" pitchFamily="34" charset="0"/>
              </a:rPr>
              <a:t>A</a:t>
            </a:r>
            <a:r>
              <a:rPr lang="it-IT" altLang="it-IT" sz="1200" b="1" i="1" dirty="0">
                <a:solidFill>
                  <a:srgbClr val="663300"/>
                </a:solidFill>
                <a:latin typeface="Calibri Light" panose="020F0302020204030204" pitchFamily="34" charset="0"/>
              </a:rPr>
              <a:t>ssistita  </a:t>
            </a:r>
            <a:r>
              <a:rPr lang="it-IT" altLang="it-IT" sz="1200" i="1" dirty="0">
                <a:solidFill>
                  <a:srgbClr val="663300"/>
                </a:solidFill>
                <a:latin typeface="Calibri Light" panose="020F0302020204030204" pitchFamily="34" charset="0"/>
              </a:rPr>
              <a:t> -  U.O.C Ginecologia e Ostetricia -  Direttore </a:t>
            </a:r>
            <a:r>
              <a:rPr lang="it-IT" altLang="it-IT" sz="1200" dirty="0">
                <a:solidFill>
                  <a:srgbClr val="663300"/>
                </a:solidFill>
                <a:latin typeface="Calibri Light" panose="020F0302020204030204" pitchFamily="34" charset="0"/>
              </a:rPr>
              <a:t>: </a:t>
            </a:r>
            <a:r>
              <a:rPr lang="it-IT" altLang="it-IT" sz="1200" i="1" dirty="0">
                <a:solidFill>
                  <a:srgbClr val="666633"/>
                </a:solidFill>
                <a:latin typeface="Calibri Light" panose="020F0302020204030204" pitchFamily="34" charset="0"/>
              </a:rPr>
              <a:t>Prof Paolo Scollo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i="1" dirty="0">
                <a:solidFill>
                  <a:srgbClr val="666633"/>
                </a:solidFill>
                <a:latin typeface="Calibri Light" panose="020F0302020204030204" pitchFamily="34" charset="0"/>
              </a:rPr>
              <a:t>Tel: + 39 095 7262256 - </a:t>
            </a:r>
            <a:r>
              <a:rPr lang="it-IT" altLang="it-IT" sz="1200" b="1" i="1" dirty="0">
                <a:solidFill>
                  <a:srgbClr val="666633"/>
                </a:solidFill>
                <a:latin typeface="Calibri Light" panose="020F0302020204030204" pitchFamily="34" charset="0"/>
              </a:rPr>
              <a:t>+39 366 6626696 (h 24)  </a:t>
            </a:r>
            <a:r>
              <a:rPr lang="it-IT" altLang="it-IT" sz="1200" i="1" dirty="0">
                <a:solidFill>
                  <a:srgbClr val="666633"/>
                </a:solidFill>
                <a:latin typeface="Calibri Light" panose="020F0302020204030204" pitchFamily="34" charset="0"/>
              </a:rPr>
              <a:t>- fax: +39 095 7262255; </a:t>
            </a:r>
            <a:r>
              <a:rPr lang="it-IT" altLang="it-IT" sz="1200" i="1" dirty="0" err="1">
                <a:solidFill>
                  <a:srgbClr val="666633"/>
                </a:solidFill>
                <a:latin typeface="Calibri Light" panose="020F0302020204030204" pitchFamily="34" charset="0"/>
              </a:rPr>
              <a:t>e-mail:</a:t>
            </a:r>
            <a:r>
              <a:rPr lang="it-IT" altLang="it-IT" sz="1200" i="1" dirty="0" err="1">
                <a:solidFill>
                  <a:srgbClr val="666633"/>
                </a:solidFill>
                <a:latin typeface="Calibri Light" panose="020F0302020204030204" pitchFamily="34" charset="0"/>
                <a:hlinkClick r:id="rId5"/>
              </a:rPr>
              <a:t>pres.cel.t.o@pec.aeoc.it</a:t>
            </a:r>
            <a:r>
              <a:rPr lang="it-IT" altLang="it-IT" sz="1200" i="1" dirty="0">
                <a:solidFill>
                  <a:srgbClr val="666633"/>
                </a:solidFill>
                <a:latin typeface="Calibri Light" panose="020F03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200" i="1" dirty="0">
              <a:solidFill>
                <a:srgbClr val="6633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i="1" dirty="0">
              <a:solidFill>
                <a:srgbClr val="6633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35FB23-DF97-3215-DE1F-DA08E23034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8970" r="31498" b="25088"/>
          <a:stretch/>
        </p:blipFill>
        <p:spPr>
          <a:xfrm>
            <a:off x="8626931" y="6011734"/>
            <a:ext cx="2281914" cy="8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804361" y="1033831"/>
          <a:ext cx="3111773" cy="4790339"/>
        </p:xfrm>
        <a:graphic>
          <a:graphicData uri="http://schemas.openxmlformats.org/drawingml/2006/table">
            <a:tbl>
              <a:tblPr/>
              <a:tblGrid>
                <a:gridCol w="311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85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INDICAZIONE ALLA</a:t>
                      </a:r>
                      <a:r>
                        <a:rPr lang="it-IT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CRIOCONSERVAZIONE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ADENOCARCINOMA PROSTATA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445987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APLASIA MIDOLLARE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ASTROCITOMA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586685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CARCINOMA EMBRIONALE TESTICOLO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CARCINOMA PANCREAS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CARCINOMA TESTICOLO 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CRIPTOZOOSPERMIA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ESAURIMENTO GONADICO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GLOMERULONEFRITE - TERAPIA CICLOFOSFAMIDE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IPOGONADISMO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LESIONE MIDOLLARE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91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LEUCEMIA ACUTA 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LINFOMA DI HODGKIN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LINFOMA NON-HODGKIN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26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METASTASI ESOF. E MEDIASTINO DA CARCINOMA EMB.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MIELODISPLASIA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612269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OLIGOASTENOTERATOZOOSPERMIA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OLIGODENDROGLIOMA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PREG. ORCHIECTOMIA PER SEMINOMA 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RISCHIO EIACUL RETRO POST INTERVENTO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SARCOMA TESSUTI MOLLI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SEMINOMA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NEOPLASIA DEL TESTICOLO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TUMORE MISTO A CELLULE GERMINALI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62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TESTICOLI RETRATTILI</a:t>
                      </a:r>
                    </a:p>
                  </a:txBody>
                  <a:tcPr marL="4981" marR="4981" marT="4982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0498" name="CasellaDiTesto 7"/>
          <p:cNvSpPr txBox="1">
            <a:spLocks noChangeArrowheads="1"/>
          </p:cNvSpPr>
          <p:nvPr/>
        </p:nvSpPr>
        <p:spPr bwMode="auto">
          <a:xfrm>
            <a:off x="2698449" y="242822"/>
            <a:ext cx="6657913" cy="67710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</a:t>
            </a:r>
            <a:r>
              <a:rPr lang="it-IT" altLang="it-IT" sz="20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Biobanca</a:t>
            </a:r>
            <a:r>
              <a:rPr lang="it-IT" altLang="it-IT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A.O. CANNIZZARO 2016/2025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 PRES.CEL.T.O.</a:t>
            </a:r>
            <a:r>
              <a:rPr lang="it-IT" altLang="it-IT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(Preservazione di Cellule e Tessuto Ovarico)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FC0FAB7-BE16-4F3F-B7C9-7D1C7A5B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22" y="6007402"/>
            <a:ext cx="30338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it-IT" sz="800" b="1" i="1" dirty="0">
                <a:solidFill>
                  <a:srgbClr val="663300"/>
                </a:solidFill>
                <a:latin typeface="Calibri Light" pitchFamily="34" charset="0"/>
              </a:rPr>
              <a:t>Azienda Ospedaliera </a:t>
            </a:r>
            <a:r>
              <a:rPr lang="it-IT" sz="800" b="1" i="1" dirty="0" err="1">
                <a:solidFill>
                  <a:srgbClr val="663300"/>
                </a:solidFill>
                <a:latin typeface="Calibri Light" pitchFamily="34" charset="0"/>
              </a:rPr>
              <a:t>Cannizzaro</a:t>
            </a:r>
            <a:r>
              <a:rPr lang="it-IT" sz="800" b="1" i="1" dirty="0">
                <a:solidFill>
                  <a:srgbClr val="663300"/>
                </a:solidFill>
                <a:latin typeface="Calibri Light" pitchFamily="34" charset="0"/>
              </a:rPr>
              <a:t> - CATANIA</a:t>
            </a:r>
          </a:p>
          <a:p>
            <a:pPr>
              <a:spcBef>
                <a:spcPts val="300"/>
              </a:spcBef>
            </a:pP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U.O.C.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 Ginecologia e Ostetricia - Direttore: Prof Paolo Scollo </a:t>
            </a:r>
          </a:p>
          <a:p>
            <a:pPr>
              <a:spcBef>
                <a:spcPts val="300"/>
              </a:spcBef>
            </a:pP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SERVIZIO </a:t>
            </a: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DI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 </a:t>
            </a: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P.M.A.</a:t>
            </a:r>
            <a:endParaRPr lang="it-IT" sz="800" b="1" dirty="0">
              <a:solidFill>
                <a:srgbClr val="663300"/>
              </a:solidFill>
              <a:latin typeface="Calibri Light" pitchFamily="34" charset="0"/>
            </a:endParaRPr>
          </a:p>
          <a:p>
            <a:pPr>
              <a:spcBef>
                <a:spcPts val="300"/>
              </a:spcBef>
            </a:pP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Resp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. del Centro: Prof. Paolo Scollo</a:t>
            </a:r>
          </a:p>
          <a:p>
            <a:pPr>
              <a:spcBef>
                <a:spcPts val="300"/>
              </a:spcBef>
            </a:pPr>
            <a:r>
              <a:rPr lang="it-IT" sz="800" b="1" dirty="0" err="1">
                <a:solidFill>
                  <a:srgbClr val="663300"/>
                </a:solidFill>
                <a:latin typeface="Calibri Light" pitchFamily="34" charset="0"/>
              </a:rPr>
              <a:t>Resp</a:t>
            </a:r>
            <a:r>
              <a:rPr lang="it-IT" sz="800" b="1" dirty="0">
                <a:solidFill>
                  <a:srgbClr val="663300"/>
                </a:solidFill>
                <a:latin typeface="Calibri Light" pitchFamily="34" charset="0"/>
              </a:rPr>
              <a:t>. Laboratorio: Dott.ssa Maria Elena Vento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701BBE7E-B208-4506-8B6A-DE86DBD2E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22" y="5981294"/>
            <a:ext cx="11579150" cy="2942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it-IT" sz="400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F425F8-1B1D-4048-956B-2BE5DB42E09D}"/>
              </a:ext>
            </a:extLst>
          </p:cNvPr>
          <p:cNvSpPr txBox="1"/>
          <p:nvPr/>
        </p:nvSpPr>
        <p:spPr bwMode="auto">
          <a:xfrm>
            <a:off x="7143073" y="6010556"/>
            <a:ext cx="22445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Dott.ssa Maria Elena Vento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3E7AB5E-2265-4C31-90ED-80FB99E4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5" y="155568"/>
            <a:ext cx="2391413" cy="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1932ADF-DB0D-5AAA-6628-DE246AA0E95B}"/>
              </a:ext>
            </a:extLst>
          </p:cNvPr>
          <p:cNvGraphicFramePr>
            <a:graphicFrameLocks noGrp="1"/>
          </p:cNvGraphicFramePr>
          <p:nvPr/>
        </p:nvGraphicFramePr>
        <p:xfrm>
          <a:off x="6024357" y="1033831"/>
          <a:ext cx="3363283" cy="3902000"/>
        </p:xfrm>
        <a:graphic>
          <a:graphicData uri="http://schemas.openxmlformats.org/drawingml/2006/table">
            <a:tbl>
              <a:tblPr/>
              <a:tblGrid>
                <a:gridCol w="3363283">
                  <a:extLst>
                    <a:ext uri="{9D8B030D-6E8A-4147-A177-3AD203B41FA5}">
                      <a16:colId xmlns:a16="http://schemas.microsoft.com/office/drawing/2014/main" val="1449150255"/>
                    </a:ext>
                  </a:extLst>
                </a:gridCol>
              </a:tblGrid>
              <a:tr h="286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INDICAZIONE ALLA CRIOCONSERVAZIONE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8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710966"/>
                  </a:ext>
                </a:extLst>
              </a:tr>
              <a:tr h="21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ANGIOSARCOMA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638954"/>
                  </a:ext>
                </a:extLst>
              </a:tr>
              <a:tr h="21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ASTROCITOMA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295836"/>
                  </a:ext>
                </a:extLst>
              </a:tr>
              <a:tr h="216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DUTTALE INFILTRANTE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401398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GASTRICO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734726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MAMMARIO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675189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OVARICO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85626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CARCINOMA DEL RETTO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754900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LINFOMA DI HODGKIN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720709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LINFOMA NON HODGKIN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482075"/>
                  </a:ext>
                </a:extLst>
              </a:tr>
              <a:tr h="217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LINFOMA NON HODGKIN T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448514"/>
                  </a:ext>
                </a:extLst>
              </a:tr>
              <a:tr h="217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LEUCEMIA MIELOIDE CRONICA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998009"/>
                  </a:ext>
                </a:extLst>
              </a:tr>
              <a:tr h="217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LIPOSARCOMA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204571"/>
                  </a:ext>
                </a:extLst>
              </a:tr>
              <a:tr h="216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SARCOMA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452273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TERATOMA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939122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ENDOMETRIOSI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2220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SINDROME DI ROKITANSKI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39199"/>
                  </a:ext>
                </a:extLst>
              </a:tr>
              <a:tr h="20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  <a:ea typeface="+mn-ea"/>
                          <a:cs typeface="+mn-cs"/>
                          <a:sym typeface="Graphik"/>
                        </a:rPr>
                        <a:t>OLIGODENDROGLIOMA</a:t>
                      </a:r>
                    </a:p>
                  </a:txBody>
                  <a:tcPr marL="5398" marR="5398" marT="5398" marB="0" anchor="b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64573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367" y="6007402"/>
            <a:ext cx="934786" cy="58713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1347FFB-D6DD-CCDE-D9B9-8AF87249A2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70" r="31498" b="25088"/>
          <a:stretch/>
        </p:blipFill>
        <p:spPr>
          <a:xfrm>
            <a:off x="9505336" y="6108704"/>
            <a:ext cx="1463031" cy="542577"/>
          </a:xfrm>
          <a:prstGeom prst="rect">
            <a:avLst/>
          </a:prstGeom>
        </p:spPr>
      </p:pic>
      <p:sp>
        <p:nvSpPr>
          <p:cNvPr id="3" name="Freccia a sinistra 2">
            <a:extLst>
              <a:ext uri="{FF2B5EF4-FFF2-40B4-BE49-F238E27FC236}">
                <a16:creationId xmlns:a16="http://schemas.microsoft.com/office/drawing/2014/main" id="{F45335F3-148C-65D2-F427-35CAD5A74BF6}"/>
              </a:ext>
            </a:extLst>
          </p:cNvPr>
          <p:cNvSpPr/>
          <p:nvPr/>
        </p:nvSpPr>
        <p:spPr>
          <a:xfrm>
            <a:off x="9431183" y="4483261"/>
            <a:ext cx="1440000" cy="252000"/>
          </a:xfrm>
          <a:prstGeom prst="leftArrow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>
              <a:solidFill>
                <a:srgbClr val="FFFFFF"/>
              </a:solidFill>
              <a:latin typeface="Graphik-Light"/>
              <a:ea typeface="Graphik-Light"/>
              <a:cs typeface="Graphik-Light"/>
              <a:sym typeface="Graphik Light"/>
            </a:endParaRP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A957C98F-0454-34F0-6FF9-B80EA2AC5823}"/>
              </a:ext>
            </a:extLst>
          </p:cNvPr>
          <p:cNvSpPr/>
          <p:nvPr/>
        </p:nvSpPr>
        <p:spPr>
          <a:xfrm>
            <a:off x="1320818" y="2984831"/>
            <a:ext cx="1440000" cy="252000"/>
          </a:xfrm>
          <a:prstGeom prst="rightArrow">
            <a:avLst/>
          </a:prstGeom>
          <a:solidFill>
            <a:srgbClr val="0070C0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it-IT" sz="1600" dirty="0">
              <a:solidFill>
                <a:srgbClr val="FFFFFF"/>
              </a:solidFill>
              <a:latin typeface="Graphik-Light"/>
              <a:ea typeface="Graphik-Light"/>
              <a:cs typeface="Graphik-Light"/>
              <a:sym typeface="Graphik Light"/>
            </a:endParaRPr>
          </a:p>
        </p:txBody>
      </p:sp>
      <p:pic>
        <p:nvPicPr>
          <p:cNvPr id="8" name="Immagine 7" descr="Immagine che contiene simbolo, cerchio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8A194322-8862-8032-0DF8-2DB30B958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86" y="919930"/>
            <a:ext cx="1327529" cy="1327529"/>
          </a:xfrm>
          <a:prstGeom prst="rect">
            <a:avLst/>
          </a:prstGeom>
        </p:spPr>
      </p:pic>
      <p:pic>
        <p:nvPicPr>
          <p:cNvPr id="14" name="Immagine 13" descr="Immagine che contiene Elementi grafici, cerchio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D8EF292F-D9CD-C278-8E64-8E2F32FC83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31" y="1096716"/>
            <a:ext cx="1031768" cy="10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B619A86-7CDF-71AC-8523-90B7C6ACD31C}"/>
              </a:ext>
            </a:extLst>
          </p:cNvPr>
          <p:cNvSpPr txBox="1">
            <a:spLocks/>
          </p:cNvSpPr>
          <p:nvPr/>
        </p:nvSpPr>
        <p:spPr>
          <a:xfrm>
            <a:off x="1234443" y="73610"/>
            <a:ext cx="10453007" cy="967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Preservazione della Fertilità Ospedale Cannizzaro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71DEBB4-B13B-1ED6-F91F-DE8A3846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8" y="6204857"/>
            <a:ext cx="879897" cy="5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4D08AA5-8AEB-C0C5-8F4B-E632076A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70" r="31498" b="25088"/>
          <a:stretch/>
        </p:blipFill>
        <p:spPr>
          <a:xfrm>
            <a:off x="1758045" y="6121771"/>
            <a:ext cx="1786719" cy="66261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D16E7C-E889-A950-1250-5E5873E7865C}"/>
              </a:ext>
            </a:extLst>
          </p:cNvPr>
          <p:cNvSpPr txBox="1"/>
          <p:nvPr/>
        </p:nvSpPr>
        <p:spPr>
          <a:xfrm>
            <a:off x="5136169" y="3429000"/>
            <a:ext cx="6734449" cy="14296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iovani pazienti con lesioni </a:t>
            </a:r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vertebro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-midollari possono avere compromessa la funzione riproduttiva secondo la localizzazione della lesione</a:t>
            </a:r>
            <a:r>
              <a:rPr lang="it-IT" sz="2000" dirty="0"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F4DBB7-066A-BA1F-7D5E-F4842891C01B}"/>
              </a:ext>
            </a:extLst>
          </p:cNvPr>
          <p:cNvSpPr txBox="1"/>
          <p:nvPr/>
        </p:nvSpPr>
        <p:spPr>
          <a:xfrm>
            <a:off x="5136169" y="796831"/>
            <a:ext cx="6791674" cy="25423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t-IT" sz="1800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L’</a:t>
            </a:r>
            <a:r>
              <a:rPr lang="it-IT" sz="1800" b="1" dirty="0">
                <a:solidFill>
                  <a:schemeClr val="accent2">
                    <a:lumMod val="50000"/>
                  </a:schemeClr>
                </a:solidFill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epidemiologia e la letteratura scientifica affermano che ogni anno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it-IT" sz="1800" b="1" dirty="0">
                <a:solidFill>
                  <a:schemeClr val="accent2">
                    <a:lumMod val="50000"/>
                  </a:schemeClr>
                </a:solidFill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territorio nazionale ci siano circa 1.200 nuovi casi di lesione midollare</a:t>
            </a:r>
            <a:r>
              <a:rPr lang="it-IT" sz="1800" dirty="0">
                <a:solidFill>
                  <a:schemeClr val="accent2">
                    <a:lumMod val="50000"/>
                  </a:schemeClr>
                </a:solidFill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; Questo dato per altro è analogo a quello di altri paesi della Comunità Europea. Ogni anno quindi vi sono circa 3 - 4 nuovi casi di paraplegia ogni 100.000 abitanti. </a:t>
            </a:r>
            <a:r>
              <a:rPr lang="it-IT" sz="1800" b="1" dirty="0">
                <a:solidFill>
                  <a:schemeClr val="accent2">
                    <a:lumMod val="50000"/>
                  </a:schemeClr>
                </a:solidFill>
                <a:effectLst/>
                <a:latin typeface="Euclid"/>
                <a:ea typeface="Cambria" panose="02040503050406030204" pitchFamily="18" charset="0"/>
                <a:cs typeface="Times New Roman" panose="02020603050405020304" pitchFamily="18" charset="0"/>
              </a:rPr>
              <a:t>Circa la metà di questi casi ha subito un grave trauma stradale, e il 10% un trauma sportivo.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D215548-9535-EFC9-DBD4-ED06097D70A2}"/>
              </a:ext>
            </a:extLst>
          </p:cNvPr>
          <p:cNvSpPr txBox="1"/>
          <p:nvPr/>
        </p:nvSpPr>
        <p:spPr>
          <a:xfrm>
            <a:off x="5107557" y="4983762"/>
            <a:ext cx="6848897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800000"/>
                </a:solidFill>
                <a:latin typeface="Euclid"/>
                <a:ea typeface="Times New Roman" panose="02020603050405020304" pitchFamily="18" charset="0"/>
              </a:rPr>
              <a:t>I</a:t>
            </a:r>
            <a:r>
              <a:rPr lang="it-IT" sz="2000" dirty="0">
                <a:solidFill>
                  <a:srgbClr val="800000"/>
                </a:solidFill>
                <a:effectLst/>
                <a:latin typeface="Euclid"/>
                <a:ea typeface="Times New Roman" panose="02020603050405020304" pitchFamily="18" charset="0"/>
              </a:rPr>
              <a:t>n questi casi, </a:t>
            </a:r>
            <a:r>
              <a:rPr lang="it-IT" sz="2000" b="1" dirty="0">
                <a:solidFill>
                  <a:srgbClr val="800000"/>
                </a:solidFill>
                <a:effectLst/>
                <a:latin typeface="Euclid"/>
                <a:ea typeface="Times New Roman" panose="02020603050405020304" pitchFamily="18" charset="0"/>
              </a:rPr>
              <a:t>l’unica possibile soluzione per prevenire l’infertilità consiste nella crioconservazione del campione seminale  non appena il paziente supera la fase dello shock spinale</a:t>
            </a:r>
            <a:r>
              <a:rPr lang="it-IT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it-I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Immagine 14" descr="Immagine che contiene testo, Attrezzature mediche, lettera, schermata&#10;&#10;Il contenuto generato dall'IA potrebbe non essere corretto.">
            <a:extLst>
              <a:ext uri="{FF2B5EF4-FFF2-40B4-BE49-F238E27FC236}">
                <a16:creationId xmlns:a16="http://schemas.microsoft.com/office/drawing/2014/main" id="{65FF9C3E-C446-46A7-7A2E-6BD51C27A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5556"/>
          <a:stretch/>
        </p:blipFill>
        <p:spPr>
          <a:xfrm>
            <a:off x="1234443" y="796831"/>
            <a:ext cx="316718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5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01E08F-B0D7-0B29-A1EB-B4E23B6D1183}"/>
              </a:ext>
            </a:extLst>
          </p:cNvPr>
          <p:cNvSpPr txBox="1"/>
          <p:nvPr/>
        </p:nvSpPr>
        <p:spPr>
          <a:xfrm>
            <a:off x="755180" y="2415388"/>
            <a:ext cx="10433958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it-IT" sz="2000" b="0" i="0" dirty="0">
                <a:solidFill>
                  <a:srgbClr val="800000"/>
                </a:solidFill>
                <a:effectLst/>
                <a:latin typeface="Euclid"/>
              </a:rPr>
              <a:t>La Sindrome di Mayer-</a:t>
            </a:r>
            <a:r>
              <a:rPr lang="it-IT" sz="2000" b="0" i="0" dirty="0" err="1">
                <a:solidFill>
                  <a:srgbClr val="800000"/>
                </a:solidFill>
                <a:effectLst/>
                <a:latin typeface="Euclid"/>
              </a:rPr>
              <a:t>Rokitansky</a:t>
            </a:r>
            <a:r>
              <a:rPr lang="it-IT" sz="2000" b="0" i="0" dirty="0">
                <a:solidFill>
                  <a:srgbClr val="800000"/>
                </a:solidFill>
                <a:effectLst/>
                <a:latin typeface="Euclid"/>
              </a:rPr>
              <a:t>-Kuster-Hauser (MRKH) o agenesia </a:t>
            </a:r>
            <a:r>
              <a:rPr lang="it-IT" sz="2000" b="0" i="0" dirty="0" err="1">
                <a:solidFill>
                  <a:srgbClr val="800000"/>
                </a:solidFill>
                <a:effectLst/>
                <a:latin typeface="Euclid"/>
              </a:rPr>
              <a:t>mülleriana</a:t>
            </a:r>
            <a:r>
              <a:rPr lang="it-IT" sz="2000" b="0" i="0" dirty="0">
                <a:solidFill>
                  <a:srgbClr val="800000"/>
                </a:solidFill>
                <a:effectLst/>
                <a:latin typeface="Euclid"/>
              </a:rPr>
              <a:t> è una condizione rara (interessa 1 persona su 4000-5000) caratterizzata </a:t>
            </a:r>
            <a:r>
              <a:rPr lang="it-IT" sz="2000" b="1" i="0" dirty="0">
                <a:solidFill>
                  <a:srgbClr val="800000"/>
                </a:solidFill>
                <a:effectLst/>
                <a:latin typeface="Euclid"/>
              </a:rPr>
              <a:t>dall’assenza fin dalla nascita di utero </a:t>
            </a:r>
            <a:r>
              <a:rPr lang="it-IT" sz="2000" b="0" i="0" dirty="0">
                <a:solidFill>
                  <a:srgbClr val="800000"/>
                </a:solidFill>
                <a:effectLst/>
                <a:latin typeface="Euclid"/>
              </a:rPr>
              <a:t>e terzo superiore della vagina.</a:t>
            </a:r>
          </a:p>
          <a:p>
            <a:pPr algn="just">
              <a:buNone/>
            </a:pPr>
            <a:r>
              <a:rPr lang="it-IT" sz="2000" b="0" i="0" dirty="0">
                <a:solidFill>
                  <a:srgbClr val="800000"/>
                </a:solidFill>
                <a:effectLst/>
                <a:latin typeface="Euclid"/>
              </a:rPr>
              <a:t>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FDD8E7A-824B-551A-4D9F-827A154F0F77}"/>
              </a:ext>
            </a:extLst>
          </p:cNvPr>
          <p:cNvSpPr txBox="1">
            <a:spLocks/>
          </p:cNvSpPr>
          <p:nvPr/>
        </p:nvSpPr>
        <p:spPr>
          <a:xfrm>
            <a:off x="1234443" y="73610"/>
            <a:ext cx="10453007" cy="967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Preservazione della Fertilità Ospedale Cannizzaro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165619-F188-EDF4-3E88-A87595A3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3" y="6036964"/>
            <a:ext cx="879897" cy="5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C69877-A0E8-0489-3E75-DF9A15A936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970" r="31498" b="25088"/>
          <a:stretch/>
        </p:blipFill>
        <p:spPr>
          <a:xfrm>
            <a:off x="1594760" y="6036964"/>
            <a:ext cx="1786719" cy="662619"/>
          </a:xfrm>
          <a:prstGeom prst="rect">
            <a:avLst/>
          </a:prstGeom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3F2FD01D-40BA-3B2F-D378-D511247F4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180" y="5979007"/>
            <a:ext cx="10453007" cy="21771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it-IT" sz="4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A33308-1C7C-F793-E85F-98198CFF8296}"/>
              </a:ext>
            </a:extLst>
          </p:cNvPr>
          <p:cNvSpPr txBox="1"/>
          <p:nvPr/>
        </p:nvSpPr>
        <p:spPr>
          <a:xfrm>
            <a:off x="736131" y="3859820"/>
            <a:ext cx="1045300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rgbClr val="800000"/>
                </a:solidFill>
                <a:effectLst/>
                <a:latin typeface="Euclid"/>
              </a:rPr>
              <a:t>Le ovaie sono presenti e funzionanti, le caratteristiche sessuale secondarie sono tipicamente femminili. Il cariotipo delle persone con MRKH è 46,XX.</a:t>
            </a:r>
            <a:endParaRPr lang="it-IT" sz="2000" dirty="0">
              <a:solidFill>
                <a:srgbClr val="800000"/>
              </a:solidFill>
            </a:endParaRPr>
          </a:p>
        </p:txBody>
      </p:sp>
      <p:pic>
        <p:nvPicPr>
          <p:cNvPr id="13" name="Immagine 12" descr="Immagine che contiene testo, rosa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66F83159-9212-A8A6-741B-7268A2A06E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38" y="857221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4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77DECB84-C5B5-8EEA-6E88-59BE0EE9E4C4}"/>
              </a:ext>
            </a:extLst>
          </p:cNvPr>
          <p:cNvGrpSpPr/>
          <p:nvPr/>
        </p:nvGrpSpPr>
        <p:grpSpPr>
          <a:xfrm>
            <a:off x="1034144" y="1120685"/>
            <a:ext cx="10591989" cy="5052060"/>
            <a:chOff x="1034144" y="1120685"/>
            <a:chExt cx="10591989" cy="5052060"/>
          </a:xfrm>
        </p:grpSpPr>
        <p:pic>
          <p:nvPicPr>
            <p:cNvPr id="3" name="Immagine 2" descr="Immagine che contiene testo, schermata, Sito Web, Pagina Web&#10;&#10;Il contenuto generato dall'IA potrebbe non essere corretto.">
              <a:extLst>
                <a:ext uri="{FF2B5EF4-FFF2-40B4-BE49-F238E27FC236}">
                  <a16:creationId xmlns:a16="http://schemas.microsoft.com/office/drawing/2014/main" id="{6BC0D2BC-D239-80B5-82AA-306B51055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5" t="26117" r="28745" b="24568"/>
            <a:stretch/>
          </p:blipFill>
          <p:spPr>
            <a:xfrm>
              <a:off x="1034144" y="1120685"/>
              <a:ext cx="10591989" cy="5052060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B4D2BC8C-9E9C-E1E4-154D-221D877CEEA7}"/>
                </a:ext>
              </a:extLst>
            </p:cNvPr>
            <p:cNvSpPr/>
            <p:nvPr/>
          </p:nvSpPr>
          <p:spPr>
            <a:xfrm>
              <a:off x="9568453" y="5834747"/>
              <a:ext cx="1632857" cy="3379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pic>
        <p:nvPicPr>
          <p:cNvPr id="6" name="Immagine 5" descr="Immagine che contiene testo, schermata, Sito Web, Pagina Web&#10;&#10;Il contenuto generato dall'IA potrebbe non essere corretto.">
            <a:extLst>
              <a:ext uri="{FF2B5EF4-FFF2-40B4-BE49-F238E27FC236}">
                <a16:creationId xmlns:a16="http://schemas.microsoft.com/office/drawing/2014/main" id="{651E8950-1B56-AC99-012E-1A4BC3B4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" r="65031" b="78975"/>
          <a:stretch/>
        </p:blipFill>
        <p:spPr>
          <a:xfrm>
            <a:off x="927462" y="22363"/>
            <a:ext cx="4263390" cy="1190306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72D76D1-2F1A-9CB0-0DDC-A7532D115E22}"/>
              </a:ext>
            </a:extLst>
          </p:cNvPr>
          <p:cNvCxnSpPr>
            <a:cxnSpLocks/>
          </p:cNvCxnSpPr>
          <p:nvPr/>
        </p:nvCxnSpPr>
        <p:spPr>
          <a:xfrm>
            <a:off x="8106684" y="3516086"/>
            <a:ext cx="2124000" cy="0"/>
          </a:xfrm>
          <a:prstGeom prst="line">
            <a:avLst/>
          </a:prstGeom>
          <a:ln w="38100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44D280B-9736-DC7E-8821-C71A736058CA}"/>
              </a:ext>
            </a:extLst>
          </p:cNvPr>
          <p:cNvCxnSpPr>
            <a:cxnSpLocks/>
          </p:cNvCxnSpPr>
          <p:nvPr/>
        </p:nvCxnSpPr>
        <p:spPr>
          <a:xfrm>
            <a:off x="8161110" y="6204860"/>
            <a:ext cx="1440000" cy="0"/>
          </a:xfrm>
          <a:prstGeom prst="line">
            <a:avLst/>
          </a:prstGeom>
          <a:ln w="38100">
            <a:solidFill>
              <a:srgbClr val="B31D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9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A5BF5-DE1F-71F2-94DA-20F4563BE7E5}"/>
              </a:ext>
            </a:extLst>
          </p:cNvPr>
          <p:cNvSpPr txBox="1">
            <a:spLocks/>
          </p:cNvSpPr>
          <p:nvPr/>
        </p:nvSpPr>
        <p:spPr>
          <a:xfrm>
            <a:off x="1234443" y="73610"/>
            <a:ext cx="10453007" cy="967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Preservazione della Fertilità Ospedale Cannizzaro</a:t>
            </a:r>
          </a:p>
          <a:p>
            <a:pPr algn="ctr"/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TRAPIANTO UTERO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A38F4E8-D62E-4E23-B2C1-4F071BFEA484}"/>
              </a:ext>
            </a:extLst>
          </p:cNvPr>
          <p:cNvSpPr txBox="1"/>
          <p:nvPr/>
        </p:nvSpPr>
        <p:spPr>
          <a:xfrm>
            <a:off x="609600" y="2970573"/>
            <a:ext cx="10951029" cy="916854"/>
          </a:xfrm>
          <a:prstGeom prst="rect">
            <a:avLst/>
          </a:prstGeom>
          <a:solidFill>
            <a:srgbClr val="FEFDD3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it-IT" sz="2400" dirty="0">
                <a:solidFill>
                  <a:srgbClr val="800000"/>
                </a:solidFill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it-IT" sz="2400" dirty="0">
                <a:solidFill>
                  <a:srgbClr val="800000"/>
                </a:solidFill>
                <a:effectLst/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relievo </a:t>
            </a:r>
            <a:r>
              <a:rPr lang="it-IT" sz="2400" dirty="0" err="1">
                <a:solidFill>
                  <a:srgbClr val="800000"/>
                </a:solidFill>
                <a:effectLst/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ovocitario</a:t>
            </a:r>
            <a:r>
              <a:rPr lang="it-IT" sz="2400" dirty="0">
                <a:solidFill>
                  <a:srgbClr val="800000"/>
                </a:solidFill>
                <a:effectLst/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 delle pazienti arruolate al </a:t>
            </a:r>
            <a:r>
              <a:rPr lang="it-IT" sz="2400" b="1" dirty="0">
                <a:solidFill>
                  <a:srgbClr val="800000"/>
                </a:solidFill>
                <a:effectLst/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trapianto dell’utero </a:t>
            </a:r>
            <a:r>
              <a:rPr lang="it-IT" sz="2400" dirty="0">
                <a:solidFill>
                  <a:srgbClr val="800000"/>
                </a:solidFill>
                <a:effectLst/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finalizzato alla </a:t>
            </a:r>
            <a:r>
              <a:rPr lang="it-IT" sz="2400" b="1" dirty="0">
                <a:solidFill>
                  <a:srgbClr val="800000"/>
                </a:solidFill>
                <a:effectLst/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crioconservazione degli ovociti prima dell’esecuzione del trapianto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53B88E-1DAE-66AF-1D30-5419D627DDAE}"/>
              </a:ext>
            </a:extLst>
          </p:cNvPr>
          <p:cNvSpPr txBox="1"/>
          <p:nvPr/>
        </p:nvSpPr>
        <p:spPr>
          <a:xfrm>
            <a:off x="609600" y="1748135"/>
            <a:ext cx="11092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800000"/>
                </a:solidFill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A causa della possibile </a:t>
            </a:r>
            <a:r>
              <a:rPr lang="it-IT" sz="2400" b="1" dirty="0">
                <a:solidFill>
                  <a:srgbClr val="800000"/>
                </a:solidFill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insufficienza ovarica </a:t>
            </a:r>
            <a:r>
              <a:rPr lang="it-IT" sz="2400" dirty="0">
                <a:solidFill>
                  <a:srgbClr val="800000"/>
                </a:solidFill>
                <a:latin typeface="Euclid"/>
                <a:ea typeface="Calibri" panose="020F0502020204030204" pitchFamily="34" charset="0"/>
                <a:cs typeface="Times New Roman" panose="02020603050405020304" pitchFamily="18" charset="0"/>
              </a:rPr>
              <a:t>causata dagli immunosoppressori che devono essere assunti dopo il trapianto il protocollo ha previsto :</a:t>
            </a:r>
            <a:endParaRPr lang="it-IT" sz="24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1C0BAD9-19AE-887D-9C7E-970D9267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3" y="6036964"/>
            <a:ext cx="879897" cy="54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66AD91B-E630-BF2A-4682-35041A46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70" r="31498" b="25088"/>
          <a:stretch/>
        </p:blipFill>
        <p:spPr>
          <a:xfrm>
            <a:off x="1594760" y="6036964"/>
            <a:ext cx="1786719" cy="6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4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943</Words>
  <Application>Microsoft Office PowerPoint</Application>
  <PresentationFormat>Widescreen</PresentationFormat>
  <Paragraphs>166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31" baseType="lpstr">
      <vt:lpstr>ＭＳ Ｐゴシック</vt:lpstr>
      <vt:lpstr>Aptos</vt:lpstr>
      <vt:lpstr>Aptos Display</vt:lpstr>
      <vt:lpstr>Arial</vt:lpstr>
      <vt:lpstr>Calibri</vt:lpstr>
      <vt:lpstr>Calibri Light</vt:lpstr>
      <vt:lpstr>Cambria</vt:lpstr>
      <vt:lpstr>Euclid</vt:lpstr>
      <vt:lpstr>Graphik</vt:lpstr>
      <vt:lpstr>Graphik Light</vt:lpstr>
      <vt:lpstr>Graphik-Light</vt:lpstr>
      <vt:lpstr>Times New Roman</vt:lpstr>
      <vt:lpstr>Titillium Web</vt:lpstr>
      <vt:lpstr>Verdana</vt:lpstr>
      <vt:lpstr>Tema di Office</vt:lpstr>
      <vt:lpstr>Indagine conoscitiva sui centri di Oncofertilità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conoscitiva sui centri di Oncofertilità</dc:title>
  <dc:creator>Placido Borzì</dc:creator>
  <cp:lastModifiedBy>Elena Toccaceli</cp:lastModifiedBy>
  <cp:revision>3</cp:revision>
  <cp:lastPrinted>2025-05-28T07:41:44Z</cp:lastPrinted>
  <dcterms:created xsi:type="dcterms:W3CDTF">2025-05-23T09:23:33Z</dcterms:created>
  <dcterms:modified xsi:type="dcterms:W3CDTF">2025-05-28T07:43:02Z</dcterms:modified>
</cp:coreProperties>
</file>