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54" r:id="rId2"/>
    <p:sldId id="750" r:id="rId3"/>
    <p:sldId id="700" r:id="rId4"/>
    <p:sldId id="384" r:id="rId5"/>
    <p:sldId id="729" r:id="rId6"/>
    <p:sldId id="752" r:id="rId7"/>
    <p:sldId id="410" r:id="rId8"/>
    <p:sldId id="753" r:id="rId9"/>
    <p:sldId id="733" r:id="rId10"/>
    <p:sldId id="734" r:id="rId11"/>
    <p:sldId id="735" r:id="rId12"/>
    <p:sldId id="738" r:id="rId13"/>
    <p:sldId id="739" r:id="rId14"/>
    <p:sldId id="740" r:id="rId15"/>
    <p:sldId id="742" r:id="rId16"/>
    <p:sldId id="749" r:id="rId17"/>
    <p:sldId id="745" r:id="rId18"/>
    <p:sldId id="746" r:id="rId19"/>
    <p:sldId id="747" r:id="rId20"/>
    <p:sldId id="748" r:id="rId21"/>
    <p:sldId id="728" r:id="rId22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c1fs\CNE-RegistroNazionalePMA\CONVEGNI%20PRESENTAZIONI\2024\2024_09_19_%20Milano%20Somigliana\Cartel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solidFill>
                <a:schemeClr val="accent4"/>
              </a:solidFill>
            </a:ln>
            <a:effectLst/>
          </c:spPr>
          <c:invertIfNegative val="0"/>
          <c:val>
            <c:numRef>
              <c:f>Foglio3!$AA$24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A-45A6-A96E-170BD85FF1F2}"/>
            </c:ext>
          </c:extLst>
        </c:ser>
        <c:ser>
          <c:idx val="1"/>
          <c:order val="1"/>
          <c:spPr>
            <a:solidFill>
              <a:schemeClr val="accent4">
                <a:lumMod val="75000"/>
              </a:schemeClr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C854E9-28B2-43C6-AAED-93667D21ABF8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0A-45A6-A96E-170BD85FF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Foglio3!$AA$25</c:f>
              <c:numCache>
                <c:formatCode>General</c:formatCode>
                <c:ptCount val="1"/>
                <c:pt idx="0">
                  <c:v>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A-45A6-A96E-170BD85FF1F2}"/>
            </c:ext>
          </c:extLst>
        </c:ser>
        <c:ser>
          <c:idx val="2"/>
          <c:order val="2"/>
          <c:spPr>
            <a:solidFill>
              <a:schemeClr val="accent4">
                <a:lumMod val="75000"/>
              </a:schemeClr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D0869A-FCB2-4684-911D-C12CE33BCF27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0A-45A6-A96E-170BD85FF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Foglio3!$AA$26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A-45A6-A96E-170BD85FF1F2}"/>
            </c:ext>
          </c:extLst>
        </c:ser>
        <c:ser>
          <c:idx val="3"/>
          <c:order val="3"/>
          <c:spPr>
            <a:solidFill>
              <a:schemeClr val="accent4">
                <a:lumMod val="75000"/>
              </a:schemeClr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5828229-18E4-4CF4-A8E3-8DA119291596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0A-45A6-A96E-170BD85FF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Foglio3!$AA$27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0A-45A6-A96E-170BD85FF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80657183"/>
        <c:axId val="1568840639"/>
      </c:barChart>
      <c:catAx>
        <c:axId val="15806571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8840639"/>
        <c:crosses val="autoZero"/>
        <c:auto val="1"/>
        <c:lblAlgn val="ctr"/>
        <c:lblOffset val="100"/>
        <c:noMultiLvlLbl val="0"/>
      </c:catAx>
      <c:valAx>
        <c:axId val="1568840639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8065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val>
            <c:numRef>
              <c:f>Foglio3!$AA$3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F-4B6A-9766-F9BA88AF9C86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5B4185-4ECA-40D6-AE83-D75098EB2CC4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7F-4B6A-9766-F9BA88AF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Foglio3!$AA$4</c:f>
              <c:numCache>
                <c:formatCode>General</c:formatCode>
                <c:ptCount val="1"/>
                <c:pt idx="0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7F-4B6A-9766-F9BA88AF9C86}"/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53EF02-F7A5-4B64-B83C-EC09E7F80E8E}" type="VALUE">
                      <a:rPr lang="en-US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7F-4B6A-9766-F9BA88AF9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Foglio3!$AA$5</c:f>
              <c:numCache>
                <c:formatCode>General</c:formatCode>
                <c:ptCount val="1"/>
                <c:pt idx="0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7F-4B6A-9766-F9BA88AF9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80657183"/>
        <c:axId val="1568840639"/>
      </c:barChart>
      <c:catAx>
        <c:axId val="15806571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8840639"/>
        <c:crosses val="autoZero"/>
        <c:auto val="1"/>
        <c:lblAlgn val="ctr"/>
        <c:lblOffset val="100"/>
        <c:noMultiLvlLbl val="0"/>
      </c:catAx>
      <c:valAx>
        <c:axId val="1568840639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8065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0.09151</cdr:x>
      <cdr:y>0.46389</cdr:y>
    </cdr:from>
    <cdr:to>
      <cdr:x>0.30259</cdr:x>
      <cdr:y>0.61774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FE405DEF-76B1-4FEA-B643-1F39D988E711}"/>
            </a:ext>
          </a:extLst>
        </cdr:cNvPr>
        <cdr:cNvSpPr txBox="1"/>
      </cdr:nvSpPr>
      <cdr:spPr>
        <a:xfrm xmlns:a="http://schemas.openxmlformats.org/drawingml/2006/main">
          <a:off x="382148" y="1798815"/>
          <a:ext cx="881470" cy="596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61 O.T.T.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0.06041</cdr:x>
      <cdr:y>0.4741</cdr:y>
    </cdr:from>
    <cdr:to>
      <cdr:x>0.38144</cdr:x>
      <cdr:y>0.62467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8CE68CF9-5636-424D-8DAD-0654BFDA8649}"/>
            </a:ext>
          </a:extLst>
        </cdr:cNvPr>
        <cdr:cNvSpPr txBox="1"/>
      </cdr:nvSpPr>
      <cdr:spPr>
        <a:xfrm xmlns:a="http://schemas.openxmlformats.org/drawingml/2006/main">
          <a:off x="290414" y="2116382"/>
          <a:ext cx="1543294" cy="672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341 </a:t>
          </a:r>
        </a:p>
        <a:p xmlns:a="http://schemas.openxmlformats.org/drawingml/2006/main">
          <a:pPr algn="ctr"/>
          <a:r>
            <a: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Scongelamenti di ovociti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7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5347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5B8200EE-26AF-46EC-AD5B-9022A2EFCFBE}" type="datetimeFigureOut">
              <a:rPr lang="it-IT" smtClean="0"/>
              <a:t>05/05/2025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6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60" cy="495346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E62CA44B-8991-4EF5-AA37-3C0885A33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6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29</a:t>
            </a:r>
            <a:r>
              <a:rPr lang="en-US" altLang="en-US"/>
              <a:t> Here the map of those centers which offer fertility preservation treatments  by type of service. We can see that their distribution is not homogeneous across Italy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656" indent="-2827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4126" indent="-2258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40" indent="-2258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2375" indent="-2258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7289" indent="-2258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2203" indent="-2258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7117" indent="-2258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031" indent="-2258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9828">
              <a:spcBef>
                <a:spcPct val="0"/>
              </a:spcBef>
              <a:defRPr/>
            </a:pPr>
            <a:fld id="{CA5D850F-2B9F-4013-9A72-5ABF89BBA23B}" type="slidenum">
              <a:rPr lang="it-IT" altLang="it-IT">
                <a:solidFill>
                  <a:srgbClr val="000000"/>
                </a:solidFill>
              </a:rPr>
              <a:pPr defTabSz="909828">
                <a:spcBef>
                  <a:spcPct val="0"/>
                </a:spcBef>
                <a:defRPr/>
              </a:pPr>
              <a:t>4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31B70-0BB8-4999-8FD3-2C66C06AC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F10EBD-2F7C-481A-9820-B55924992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303564-2CBC-4913-8AEA-87BF491D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40C5-8782-43FB-8060-7B41BCF0EFD5}" type="datetime1">
              <a:rPr lang="it-IT" smtClean="0"/>
              <a:t>05/05/2025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04266-6A86-4FF6-8605-074DA909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99DD3C-E059-4869-92C9-9EF57C85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57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B383A-4ED0-4F1E-946F-7A6277E8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4DE3D5-6BD0-4AE6-ADE6-246A9A98A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EBDAA9-2BDD-4B98-A429-1B3FA8C2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95F2-1295-4015-B599-FA041D284A82}" type="datetime1">
              <a:rPr lang="it-IT" smtClean="0"/>
              <a:t>05/05/2025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BCE1EB-1C64-4D95-8FE9-9BA6E1E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6FD252-6164-4E05-B7C0-8477C1AD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33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918DE0B-008F-4BB4-8247-602846B3B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FC3112-195D-4FD0-BD4E-E722029B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203030-324B-4A45-ADCA-98439D33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7C3-16C2-405E-9E34-67B96B8A605B}" type="datetime1">
              <a:rPr lang="it-IT" smtClean="0"/>
              <a:t>05/05/2025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F32CD1-4943-4A17-B1C4-4179C0C0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DF267A-57A7-45F2-84AD-DFA55F18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15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8D58-C3D0-4F01-815F-DD06C2A69625}" type="datetime1">
              <a:rPr lang="it-IT" smtClean="0"/>
              <a:t>05/05/2025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3FF6-18FD-4B92-A6D6-94F791984C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8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6E0356-5ADD-450D-9A9E-BE12E8DD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82E5E5-204F-48B2-983F-171B8F57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65BC1D-F9DF-40E1-9C03-ACBC1F34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F73C-4075-41AE-8348-37217A30F54F}" type="datetime1">
              <a:rPr lang="it-IT" smtClean="0"/>
              <a:t>05/05/2025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B436C4-C349-4F30-B214-E690F1D5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20DE41-7E75-4C52-84BC-C27041BC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3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F73223-B1CA-45BE-8CC2-252FC8F9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72D9E6-560F-47A8-BC03-EF6ACC97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F216AB-9B7B-409B-B457-8724330B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F515-15DB-486E-BEEB-3F40A55FBEB9}" type="datetime1">
              <a:rPr lang="it-IT" smtClean="0"/>
              <a:t>05/05/2025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3AA96C-7C8E-454A-8AE9-BD83FAA9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141799-FD6F-40BD-944E-12ADF2E4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16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7A0A2-3F21-4ECB-B471-916BC781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F42AAD-6189-4294-AC65-752236431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4BC623-16E1-4D62-A5BE-9B29B1336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6A3111-707C-45DC-BB4E-AC4D375A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618-DAF4-4F27-A765-ECCBA63FE084}" type="datetime1">
              <a:rPr lang="it-IT" smtClean="0"/>
              <a:t>05/05/2025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CCB4E8-D6F1-4327-8248-AC5E7F46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8CCCCA-2BB4-4F1A-BAA9-D98A2F9E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36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D09F9-93E8-4ED0-B3A8-9D8A9CA1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19F7B5-F0AF-4A6E-BF7F-243529CDC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835603-B2CA-48E4-BA6A-9AA2A713D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4450DA-B45F-4482-9ED1-8F9782983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454361-4DF7-4E91-BA77-3F35403DF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80C877C-576C-4141-8384-AC78B377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4291-C3D4-4B4E-B20B-18B2DCE55A07}" type="datetime1">
              <a:rPr lang="it-IT" smtClean="0"/>
              <a:t>05/05/2025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324C61-4D54-4D5C-BAC6-E913D7F4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B149DB-C80D-4118-A67B-60A70236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13C8D-C8F0-4338-B238-C0CCE77A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38DFE7F-2CE8-4509-958B-845F3738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50B-6489-442C-A600-D60FD4EBA269}" type="datetime1">
              <a:rPr lang="it-IT" smtClean="0"/>
              <a:t>05/05/2025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83C5F5-BD11-4AA1-942D-84436FFE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6D5D8-5687-45D8-80EC-196C0C55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13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472C52-658F-4EA6-9393-0D9A8ED7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3A3C-AEF7-4CF4-A99A-77A3C56D4DAD}" type="datetime1">
              <a:rPr lang="it-IT" smtClean="0"/>
              <a:t>05/05/2025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1975CB-E97C-4E11-85D4-EB562C46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002AA7-5F4F-4F03-B469-659E2DFA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59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D4146-C16B-47CA-874D-7DDB8AFA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6BC8E8-2DB1-496F-AE3B-89C0409C5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EB01FE-5A18-4E11-A9C4-7197B5201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ED1BFE-BFF5-4818-ACBB-30DAADFA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7911-DA6C-4BFA-8606-03BC8B72A453}" type="datetime1">
              <a:rPr lang="it-IT" smtClean="0"/>
              <a:t>05/05/2025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C1AA78-FA1D-4EBC-A15D-E5C50EA3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341E64-85E3-4E38-B7C4-9A642D2E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62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8A52FB-AE52-4337-A7CE-109A4CD1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858F28-E4B8-4A07-BDCC-8A6D0FE18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73104F-71F7-4D3C-9AB4-7AA17E675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4D5AC6-AE8A-44A3-A14F-F921F575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2311-7CD8-409D-A938-403894034370}" type="datetime1">
              <a:rPr lang="it-IT" smtClean="0"/>
              <a:t>05/05/2025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42AE6D-5C7B-4DD1-A6F6-B27C8605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CC927E-4AAB-4351-8131-0E3B2FE7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4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8F840E-1497-4913-8F3C-8AE1C07D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ADEDE5-1C82-48CC-91AC-13CFC1E88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E1C86-D4C4-4BD5-B00A-42F919541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5B6A-E4CC-486E-BF88-E266332A61A1}" type="datetime1">
              <a:rPr lang="it-IT" smtClean="0"/>
              <a:t>05/05/2025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3353B6-BE8F-4488-B99A-674F4A761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69F84F-C7C4-4DED-8095-46D072CD3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D54E-2C70-4404-9CE6-186498178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80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0D050-A3FA-48E0-91D5-36FCC0586E1A}"/>
              </a:ext>
            </a:extLst>
          </p:cNvPr>
          <p:cNvSpPr txBox="1"/>
          <p:nvPr/>
        </p:nvSpPr>
        <p:spPr>
          <a:xfrm>
            <a:off x="1345475" y="1820094"/>
            <a:ext cx="102638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DEL REGISTRO NAZIONALE  PROCREAZIONE MEDICALMENTE ASSISTITA (PMA) ISTITUTO SUPERIORE DI SANITA’ (ISS)</a:t>
            </a: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DIRETTORE: DOTT.SSA GIULIA SCARAVELLI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BC71CE-BECB-4A77-81C7-A7E60A91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086EADF-0D82-4AA0-987C-8AA4B002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53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059562" y="2428569"/>
            <a:ext cx="48178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6" name="Segnaposto contenuto 3"/>
          <p:cNvPicPr>
            <a:picLocks noGrp="1" noChangeAspect="1"/>
          </p:cNvPicPr>
          <p:nvPr>
            <p:ph/>
          </p:nvPr>
        </p:nvPicPr>
        <p:blipFill rotWithShape="1">
          <a:blip r:embed="rId2"/>
          <a:srcRect l="7125" t="21339" r="22746" b="22844"/>
          <a:stretch/>
        </p:blipFill>
        <p:spPr>
          <a:xfrm>
            <a:off x="2211149" y="1127744"/>
            <a:ext cx="7844465" cy="351205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17918" y="5024532"/>
            <a:ext cx="10230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Implementazione del sistema di raccolta dati sui trattamenti per la preservazione della fertilità in pazienti oncologiche e/o a rischio di infertilità iatrogena al fine di garantire qualità’ dell’assistenza e corretta informazione sulle tecniche di preservazione della fertilità nell’ottica della globalità della cura.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42753" y="4622385"/>
            <a:ext cx="178125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it-IT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A52D61-ECB8-49DF-A310-A1BE1D8FD615}"/>
              </a:ext>
            </a:extLst>
          </p:cNvPr>
          <p:cNvSpPr/>
          <p:nvPr/>
        </p:nvSpPr>
        <p:spPr>
          <a:xfrm>
            <a:off x="2209006" y="71629"/>
            <a:ext cx="78487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con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FBEA8A1-02F9-412C-9047-C8E06964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08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12956" y="2565392"/>
            <a:ext cx="18877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grpSp>
        <p:nvGrpSpPr>
          <p:cNvPr id="6" name="Gruppo 5"/>
          <p:cNvGrpSpPr/>
          <p:nvPr/>
        </p:nvGrpSpPr>
        <p:grpSpPr>
          <a:xfrm>
            <a:off x="4559944" y="1777263"/>
            <a:ext cx="4248000" cy="4932000"/>
            <a:chOff x="1898650" y="1055688"/>
            <a:chExt cx="4892675" cy="5567362"/>
          </a:xfrm>
        </p:grpSpPr>
        <p:sp>
          <p:nvSpPr>
            <p:cNvPr id="8" name="Freeform 32"/>
            <p:cNvSpPr/>
            <p:nvPr/>
          </p:nvSpPr>
          <p:spPr>
            <a:xfrm>
              <a:off x="2478088" y="4254500"/>
              <a:ext cx="692150" cy="1346200"/>
            </a:xfrm>
            <a:custGeom>
              <a:avLst/>
              <a:gdLst>
                <a:gd name="connsiteX0" fmla="*/ 521160 w 691722"/>
                <a:gd name="connsiteY0" fmla="*/ 0 h 1345542"/>
                <a:gd name="connsiteX1" fmla="*/ 402715 w 691722"/>
                <a:gd name="connsiteY1" fmla="*/ 47378 h 1345542"/>
                <a:gd name="connsiteX2" fmla="*/ 383764 w 691722"/>
                <a:gd name="connsiteY2" fmla="*/ 127921 h 1345542"/>
                <a:gd name="connsiteX3" fmla="*/ 170562 w 691722"/>
                <a:gd name="connsiteY3" fmla="*/ 255842 h 1345542"/>
                <a:gd name="connsiteX4" fmla="*/ 42640 w 691722"/>
                <a:gd name="connsiteY4" fmla="*/ 251104 h 1345542"/>
                <a:gd name="connsiteX5" fmla="*/ 33165 w 691722"/>
                <a:gd name="connsiteY5" fmla="*/ 151610 h 1345542"/>
                <a:gd name="connsiteX6" fmla="*/ 0 w 691722"/>
                <a:gd name="connsiteY6" fmla="*/ 289007 h 1345542"/>
                <a:gd name="connsiteX7" fmla="*/ 56854 w 691722"/>
                <a:gd name="connsiteY7" fmla="*/ 397977 h 1345542"/>
                <a:gd name="connsiteX8" fmla="*/ 66329 w 691722"/>
                <a:gd name="connsiteY8" fmla="*/ 440617 h 1345542"/>
                <a:gd name="connsiteX9" fmla="*/ 137397 w 691722"/>
                <a:gd name="connsiteY9" fmla="*/ 492733 h 1345542"/>
                <a:gd name="connsiteX10" fmla="*/ 118445 w 691722"/>
                <a:gd name="connsiteY10" fmla="*/ 649082 h 1345542"/>
                <a:gd name="connsiteX11" fmla="*/ 170562 w 691722"/>
                <a:gd name="connsiteY11" fmla="*/ 791216 h 1345542"/>
                <a:gd name="connsiteX12" fmla="*/ 151610 w 691722"/>
                <a:gd name="connsiteY12" fmla="*/ 881235 h 1345542"/>
                <a:gd name="connsiteX13" fmla="*/ 194251 w 691722"/>
                <a:gd name="connsiteY13" fmla="*/ 1061272 h 1345542"/>
                <a:gd name="connsiteX14" fmla="*/ 14213 w 691722"/>
                <a:gd name="connsiteY14" fmla="*/ 1156029 h 1345542"/>
                <a:gd name="connsiteX15" fmla="*/ 146872 w 691722"/>
                <a:gd name="connsiteY15" fmla="*/ 1170242 h 1345542"/>
                <a:gd name="connsiteX16" fmla="*/ 132659 w 691722"/>
                <a:gd name="connsiteY16" fmla="*/ 1222358 h 1345542"/>
                <a:gd name="connsiteX17" fmla="*/ 170562 w 691722"/>
                <a:gd name="connsiteY17" fmla="*/ 1236572 h 1345542"/>
                <a:gd name="connsiteX18" fmla="*/ 236891 w 691722"/>
                <a:gd name="connsiteY18" fmla="*/ 1345542 h 1345542"/>
                <a:gd name="connsiteX19" fmla="*/ 303221 w 691722"/>
                <a:gd name="connsiteY19" fmla="*/ 1288688 h 1345542"/>
                <a:gd name="connsiteX20" fmla="*/ 374288 w 691722"/>
                <a:gd name="connsiteY20" fmla="*/ 1241310 h 1345542"/>
                <a:gd name="connsiteX21" fmla="*/ 360074 w 691722"/>
                <a:gd name="connsiteY21" fmla="*/ 1108651 h 1345542"/>
                <a:gd name="connsiteX22" fmla="*/ 573277 w 691722"/>
                <a:gd name="connsiteY22" fmla="*/ 1156029 h 1345542"/>
                <a:gd name="connsiteX23" fmla="*/ 668033 w 691722"/>
                <a:gd name="connsiteY23" fmla="*/ 1122864 h 1345542"/>
                <a:gd name="connsiteX24" fmla="*/ 634868 w 691722"/>
                <a:gd name="connsiteY24" fmla="*/ 1047059 h 1345542"/>
                <a:gd name="connsiteX25" fmla="*/ 634868 w 691722"/>
                <a:gd name="connsiteY25" fmla="*/ 914400 h 1345542"/>
                <a:gd name="connsiteX26" fmla="*/ 615917 w 691722"/>
                <a:gd name="connsiteY26" fmla="*/ 838595 h 1345542"/>
                <a:gd name="connsiteX27" fmla="*/ 649082 w 691722"/>
                <a:gd name="connsiteY27" fmla="*/ 724887 h 1345542"/>
                <a:gd name="connsiteX28" fmla="*/ 630130 w 691722"/>
                <a:gd name="connsiteY28" fmla="*/ 578014 h 1345542"/>
                <a:gd name="connsiteX29" fmla="*/ 639606 w 691722"/>
                <a:gd name="connsiteY29" fmla="*/ 525898 h 1345542"/>
                <a:gd name="connsiteX30" fmla="*/ 691722 w 691722"/>
                <a:gd name="connsiteY30" fmla="*/ 487996 h 1345542"/>
                <a:gd name="connsiteX31" fmla="*/ 601703 w 691722"/>
                <a:gd name="connsiteY31" fmla="*/ 241629 h 1345542"/>
                <a:gd name="connsiteX32" fmla="*/ 611179 w 691722"/>
                <a:gd name="connsiteY32" fmla="*/ 184775 h 1345542"/>
                <a:gd name="connsiteX33" fmla="*/ 525898 w 691722"/>
                <a:gd name="connsiteY33" fmla="*/ 80543 h 1345542"/>
                <a:gd name="connsiteX34" fmla="*/ 521160 w 691722"/>
                <a:gd name="connsiteY34" fmla="*/ 0 h 134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91722" h="1345542">
                  <a:moveTo>
                    <a:pt x="521160" y="0"/>
                  </a:moveTo>
                  <a:lnTo>
                    <a:pt x="402715" y="47378"/>
                  </a:lnTo>
                  <a:lnTo>
                    <a:pt x="383764" y="127921"/>
                  </a:lnTo>
                  <a:lnTo>
                    <a:pt x="170562" y="255842"/>
                  </a:lnTo>
                  <a:lnTo>
                    <a:pt x="42640" y="251104"/>
                  </a:lnTo>
                  <a:lnTo>
                    <a:pt x="33165" y="151610"/>
                  </a:lnTo>
                  <a:lnTo>
                    <a:pt x="0" y="289007"/>
                  </a:lnTo>
                  <a:lnTo>
                    <a:pt x="56854" y="397977"/>
                  </a:lnTo>
                  <a:lnTo>
                    <a:pt x="66329" y="440617"/>
                  </a:lnTo>
                  <a:lnTo>
                    <a:pt x="137397" y="492733"/>
                  </a:lnTo>
                  <a:lnTo>
                    <a:pt x="118445" y="649082"/>
                  </a:lnTo>
                  <a:lnTo>
                    <a:pt x="170562" y="791216"/>
                  </a:lnTo>
                  <a:lnTo>
                    <a:pt x="151610" y="881235"/>
                  </a:lnTo>
                  <a:lnTo>
                    <a:pt x="194251" y="1061272"/>
                  </a:lnTo>
                  <a:lnTo>
                    <a:pt x="14213" y="1156029"/>
                  </a:lnTo>
                  <a:lnTo>
                    <a:pt x="146872" y="1170242"/>
                  </a:lnTo>
                  <a:lnTo>
                    <a:pt x="132659" y="1222358"/>
                  </a:lnTo>
                  <a:lnTo>
                    <a:pt x="170562" y="1236572"/>
                  </a:lnTo>
                  <a:lnTo>
                    <a:pt x="236891" y="1345542"/>
                  </a:lnTo>
                  <a:lnTo>
                    <a:pt x="303221" y="1288688"/>
                  </a:lnTo>
                  <a:lnTo>
                    <a:pt x="374288" y="1241310"/>
                  </a:lnTo>
                  <a:lnTo>
                    <a:pt x="360074" y="1108651"/>
                  </a:lnTo>
                  <a:lnTo>
                    <a:pt x="573277" y="1156029"/>
                  </a:lnTo>
                  <a:lnTo>
                    <a:pt x="668033" y="1122864"/>
                  </a:lnTo>
                  <a:lnTo>
                    <a:pt x="634868" y="1047059"/>
                  </a:lnTo>
                  <a:lnTo>
                    <a:pt x="634868" y="914400"/>
                  </a:lnTo>
                  <a:lnTo>
                    <a:pt x="615917" y="838595"/>
                  </a:lnTo>
                  <a:lnTo>
                    <a:pt x="649082" y="724887"/>
                  </a:lnTo>
                  <a:lnTo>
                    <a:pt x="630130" y="578014"/>
                  </a:lnTo>
                  <a:lnTo>
                    <a:pt x="639606" y="525898"/>
                  </a:lnTo>
                  <a:lnTo>
                    <a:pt x="691722" y="487996"/>
                  </a:lnTo>
                  <a:lnTo>
                    <a:pt x="601703" y="241629"/>
                  </a:lnTo>
                  <a:lnTo>
                    <a:pt x="611179" y="184775"/>
                  </a:lnTo>
                  <a:lnTo>
                    <a:pt x="525898" y="80543"/>
                  </a:lnTo>
                  <a:lnTo>
                    <a:pt x="52116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9" name="Freeform 33"/>
            <p:cNvSpPr/>
            <p:nvPr/>
          </p:nvSpPr>
          <p:spPr>
            <a:xfrm>
              <a:off x="3103563" y="3268663"/>
              <a:ext cx="66675" cy="66675"/>
            </a:xfrm>
            <a:custGeom>
              <a:avLst/>
              <a:gdLst>
                <a:gd name="connsiteX0" fmla="*/ 0 w 66329"/>
                <a:gd name="connsiteY0" fmla="*/ 0 h 66330"/>
                <a:gd name="connsiteX1" fmla="*/ 37902 w 66329"/>
                <a:gd name="connsiteY1" fmla="*/ 66330 h 66330"/>
                <a:gd name="connsiteX2" fmla="*/ 66329 w 66329"/>
                <a:gd name="connsiteY2" fmla="*/ 37903 h 66330"/>
                <a:gd name="connsiteX3" fmla="*/ 0 w 66329"/>
                <a:gd name="connsiteY3" fmla="*/ 0 h 6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29" h="66330">
                  <a:moveTo>
                    <a:pt x="0" y="0"/>
                  </a:moveTo>
                  <a:lnTo>
                    <a:pt x="37902" y="66330"/>
                  </a:lnTo>
                  <a:lnTo>
                    <a:pt x="66329" y="37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0" name="Freeform 34"/>
            <p:cNvSpPr/>
            <p:nvPr/>
          </p:nvSpPr>
          <p:spPr>
            <a:xfrm>
              <a:off x="3249613" y="3373438"/>
              <a:ext cx="152400" cy="100012"/>
            </a:xfrm>
            <a:custGeom>
              <a:avLst/>
              <a:gdLst>
                <a:gd name="connsiteX0" fmla="*/ 66330 w 151611"/>
                <a:gd name="connsiteY0" fmla="*/ 0 h 99494"/>
                <a:gd name="connsiteX1" fmla="*/ 0 w 151611"/>
                <a:gd name="connsiteY1" fmla="*/ 75805 h 99494"/>
                <a:gd name="connsiteX2" fmla="*/ 85281 w 151611"/>
                <a:gd name="connsiteY2" fmla="*/ 80543 h 99494"/>
                <a:gd name="connsiteX3" fmla="*/ 151611 w 151611"/>
                <a:gd name="connsiteY3" fmla="*/ 99494 h 99494"/>
                <a:gd name="connsiteX4" fmla="*/ 66330 w 151611"/>
                <a:gd name="connsiteY4" fmla="*/ 0 h 9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11" h="99494">
                  <a:moveTo>
                    <a:pt x="66330" y="0"/>
                  </a:moveTo>
                  <a:lnTo>
                    <a:pt x="0" y="75805"/>
                  </a:lnTo>
                  <a:lnTo>
                    <a:pt x="85281" y="80543"/>
                  </a:lnTo>
                  <a:lnTo>
                    <a:pt x="151611" y="99494"/>
                  </a:lnTo>
                  <a:lnTo>
                    <a:pt x="6633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1" name="Freeform 35"/>
            <p:cNvSpPr/>
            <p:nvPr/>
          </p:nvSpPr>
          <p:spPr>
            <a:xfrm>
              <a:off x="3165475" y="3505200"/>
              <a:ext cx="103188" cy="61913"/>
            </a:xfrm>
            <a:custGeom>
              <a:avLst/>
              <a:gdLst>
                <a:gd name="connsiteX0" fmla="*/ 42641 w 104232"/>
                <a:gd name="connsiteY0" fmla="*/ 0 h 61591"/>
                <a:gd name="connsiteX1" fmla="*/ 0 w 104232"/>
                <a:gd name="connsiteY1" fmla="*/ 37902 h 61591"/>
                <a:gd name="connsiteX2" fmla="*/ 66330 w 104232"/>
                <a:gd name="connsiteY2" fmla="*/ 61591 h 61591"/>
                <a:gd name="connsiteX3" fmla="*/ 104232 w 104232"/>
                <a:gd name="connsiteY3" fmla="*/ 37902 h 61591"/>
                <a:gd name="connsiteX4" fmla="*/ 42641 w 104232"/>
                <a:gd name="connsiteY4" fmla="*/ 0 h 6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32" h="61591">
                  <a:moveTo>
                    <a:pt x="42641" y="0"/>
                  </a:moveTo>
                  <a:lnTo>
                    <a:pt x="0" y="37902"/>
                  </a:lnTo>
                  <a:lnTo>
                    <a:pt x="66330" y="61591"/>
                  </a:lnTo>
                  <a:lnTo>
                    <a:pt x="104232" y="37902"/>
                  </a:lnTo>
                  <a:lnTo>
                    <a:pt x="42641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2" name="Freeform 36"/>
            <p:cNvSpPr/>
            <p:nvPr/>
          </p:nvSpPr>
          <p:spPr>
            <a:xfrm>
              <a:off x="3505200" y="3590925"/>
              <a:ext cx="90488" cy="100013"/>
            </a:xfrm>
            <a:custGeom>
              <a:avLst/>
              <a:gdLst>
                <a:gd name="connsiteX0" fmla="*/ 42640 w 90018"/>
                <a:gd name="connsiteY0" fmla="*/ 0 h 99495"/>
                <a:gd name="connsiteX1" fmla="*/ 0 w 90018"/>
                <a:gd name="connsiteY1" fmla="*/ 42641 h 99495"/>
                <a:gd name="connsiteX2" fmla="*/ 90018 w 90018"/>
                <a:gd name="connsiteY2" fmla="*/ 99495 h 99495"/>
                <a:gd name="connsiteX3" fmla="*/ 42640 w 90018"/>
                <a:gd name="connsiteY3" fmla="*/ 0 h 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18" h="99495">
                  <a:moveTo>
                    <a:pt x="42640" y="0"/>
                  </a:moveTo>
                  <a:lnTo>
                    <a:pt x="0" y="42641"/>
                  </a:lnTo>
                  <a:lnTo>
                    <a:pt x="90018" y="99495"/>
                  </a:lnTo>
                  <a:lnTo>
                    <a:pt x="4264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3" name="Freeform 38"/>
            <p:cNvSpPr/>
            <p:nvPr/>
          </p:nvSpPr>
          <p:spPr>
            <a:xfrm>
              <a:off x="4330700" y="5699125"/>
              <a:ext cx="1377950" cy="923925"/>
            </a:xfrm>
            <a:custGeom>
              <a:avLst/>
              <a:gdLst>
                <a:gd name="connsiteX0" fmla="*/ 198989 w 1378707"/>
                <a:gd name="connsiteY0" fmla="*/ 232153 h 923876"/>
                <a:gd name="connsiteX1" fmla="*/ 165824 w 1378707"/>
                <a:gd name="connsiteY1" fmla="*/ 170562 h 923876"/>
                <a:gd name="connsiteX2" fmla="*/ 85281 w 1378707"/>
                <a:gd name="connsiteY2" fmla="*/ 265318 h 923876"/>
                <a:gd name="connsiteX3" fmla="*/ 0 w 1378707"/>
                <a:gd name="connsiteY3" fmla="*/ 345861 h 923876"/>
                <a:gd name="connsiteX4" fmla="*/ 9476 w 1378707"/>
                <a:gd name="connsiteY4" fmla="*/ 469045 h 923876"/>
                <a:gd name="connsiteX5" fmla="*/ 142135 w 1378707"/>
                <a:gd name="connsiteY5" fmla="*/ 506947 h 923876"/>
                <a:gd name="connsiteX6" fmla="*/ 293745 w 1378707"/>
                <a:gd name="connsiteY6" fmla="*/ 487996 h 923876"/>
                <a:gd name="connsiteX7" fmla="*/ 701198 w 1378707"/>
                <a:gd name="connsiteY7" fmla="*/ 724887 h 923876"/>
                <a:gd name="connsiteX8" fmla="*/ 800692 w 1378707"/>
                <a:gd name="connsiteY8" fmla="*/ 686985 h 923876"/>
                <a:gd name="connsiteX9" fmla="*/ 942827 w 1378707"/>
                <a:gd name="connsiteY9" fmla="*/ 829119 h 923876"/>
                <a:gd name="connsiteX10" fmla="*/ 990205 w 1378707"/>
                <a:gd name="connsiteY10" fmla="*/ 805430 h 923876"/>
                <a:gd name="connsiteX11" fmla="*/ 1042321 w 1378707"/>
                <a:gd name="connsiteY11" fmla="*/ 895449 h 923876"/>
                <a:gd name="connsiteX12" fmla="*/ 1151291 w 1378707"/>
                <a:gd name="connsiteY12" fmla="*/ 890711 h 923876"/>
                <a:gd name="connsiteX13" fmla="*/ 1222359 w 1378707"/>
                <a:gd name="connsiteY13" fmla="*/ 923876 h 923876"/>
                <a:gd name="connsiteX14" fmla="*/ 1241310 w 1378707"/>
                <a:gd name="connsiteY14" fmla="*/ 852808 h 923876"/>
                <a:gd name="connsiteX15" fmla="*/ 1222359 w 1378707"/>
                <a:gd name="connsiteY15" fmla="*/ 819644 h 923876"/>
                <a:gd name="connsiteX16" fmla="*/ 1274475 w 1378707"/>
                <a:gd name="connsiteY16" fmla="*/ 748576 h 923876"/>
                <a:gd name="connsiteX17" fmla="*/ 1250785 w 1378707"/>
                <a:gd name="connsiteY17" fmla="*/ 596966 h 923876"/>
                <a:gd name="connsiteX18" fmla="*/ 1227096 w 1378707"/>
                <a:gd name="connsiteY18" fmla="*/ 540112 h 923876"/>
                <a:gd name="connsiteX19" fmla="*/ 1165505 w 1378707"/>
                <a:gd name="connsiteY19" fmla="*/ 511685 h 923876"/>
                <a:gd name="connsiteX20" fmla="*/ 1165505 w 1378707"/>
                <a:gd name="connsiteY20" fmla="*/ 440618 h 923876"/>
                <a:gd name="connsiteX21" fmla="*/ 1217621 w 1378707"/>
                <a:gd name="connsiteY21" fmla="*/ 374288 h 923876"/>
                <a:gd name="connsiteX22" fmla="*/ 1198669 w 1378707"/>
                <a:gd name="connsiteY22" fmla="*/ 322172 h 923876"/>
                <a:gd name="connsiteX23" fmla="*/ 1288688 w 1378707"/>
                <a:gd name="connsiteY23" fmla="*/ 156348 h 923876"/>
                <a:gd name="connsiteX24" fmla="*/ 1359755 w 1378707"/>
                <a:gd name="connsiteY24" fmla="*/ 85281 h 923876"/>
                <a:gd name="connsiteX25" fmla="*/ 1378707 w 1378707"/>
                <a:gd name="connsiteY25" fmla="*/ 23689 h 923876"/>
                <a:gd name="connsiteX26" fmla="*/ 1336066 w 1378707"/>
                <a:gd name="connsiteY26" fmla="*/ 0 h 923876"/>
                <a:gd name="connsiteX27" fmla="*/ 1250785 w 1378707"/>
                <a:gd name="connsiteY27" fmla="*/ 56854 h 923876"/>
                <a:gd name="connsiteX28" fmla="*/ 1151291 w 1378707"/>
                <a:gd name="connsiteY28" fmla="*/ 71067 h 923876"/>
                <a:gd name="connsiteX29" fmla="*/ 1070748 w 1378707"/>
                <a:gd name="connsiteY29" fmla="*/ 127921 h 923876"/>
                <a:gd name="connsiteX30" fmla="*/ 1013894 w 1378707"/>
                <a:gd name="connsiteY30" fmla="*/ 85281 h 923876"/>
                <a:gd name="connsiteX31" fmla="*/ 904924 w 1378707"/>
                <a:gd name="connsiteY31" fmla="*/ 180037 h 923876"/>
                <a:gd name="connsiteX32" fmla="*/ 739101 w 1378707"/>
                <a:gd name="connsiteY32" fmla="*/ 236891 h 923876"/>
                <a:gd name="connsiteX33" fmla="*/ 606441 w 1378707"/>
                <a:gd name="connsiteY33" fmla="*/ 213202 h 923876"/>
                <a:gd name="connsiteX34" fmla="*/ 540112 w 1378707"/>
                <a:gd name="connsiteY34" fmla="*/ 246367 h 923876"/>
                <a:gd name="connsiteX35" fmla="*/ 502209 w 1378707"/>
                <a:gd name="connsiteY35" fmla="*/ 198989 h 923876"/>
                <a:gd name="connsiteX36" fmla="*/ 431142 w 1378707"/>
                <a:gd name="connsiteY36" fmla="*/ 208464 h 923876"/>
                <a:gd name="connsiteX37" fmla="*/ 393239 w 1378707"/>
                <a:gd name="connsiteY37" fmla="*/ 123183 h 923876"/>
                <a:gd name="connsiteX38" fmla="*/ 298483 w 1378707"/>
                <a:gd name="connsiteY38" fmla="*/ 203726 h 923876"/>
                <a:gd name="connsiteX39" fmla="*/ 198989 w 1378707"/>
                <a:gd name="connsiteY39" fmla="*/ 232153 h 92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78707" h="923876">
                  <a:moveTo>
                    <a:pt x="198989" y="232153"/>
                  </a:moveTo>
                  <a:lnTo>
                    <a:pt x="165824" y="170562"/>
                  </a:lnTo>
                  <a:lnTo>
                    <a:pt x="85281" y="265318"/>
                  </a:lnTo>
                  <a:lnTo>
                    <a:pt x="0" y="345861"/>
                  </a:lnTo>
                  <a:lnTo>
                    <a:pt x="9476" y="469045"/>
                  </a:lnTo>
                  <a:lnTo>
                    <a:pt x="142135" y="506947"/>
                  </a:lnTo>
                  <a:lnTo>
                    <a:pt x="293745" y="487996"/>
                  </a:lnTo>
                  <a:lnTo>
                    <a:pt x="701198" y="724887"/>
                  </a:lnTo>
                  <a:lnTo>
                    <a:pt x="800692" y="686985"/>
                  </a:lnTo>
                  <a:lnTo>
                    <a:pt x="942827" y="829119"/>
                  </a:lnTo>
                  <a:lnTo>
                    <a:pt x="990205" y="805430"/>
                  </a:lnTo>
                  <a:lnTo>
                    <a:pt x="1042321" y="895449"/>
                  </a:lnTo>
                  <a:lnTo>
                    <a:pt x="1151291" y="890711"/>
                  </a:lnTo>
                  <a:lnTo>
                    <a:pt x="1222359" y="923876"/>
                  </a:lnTo>
                  <a:lnTo>
                    <a:pt x="1241310" y="852808"/>
                  </a:lnTo>
                  <a:lnTo>
                    <a:pt x="1222359" y="819644"/>
                  </a:lnTo>
                  <a:lnTo>
                    <a:pt x="1274475" y="748576"/>
                  </a:lnTo>
                  <a:lnTo>
                    <a:pt x="1250785" y="596966"/>
                  </a:lnTo>
                  <a:lnTo>
                    <a:pt x="1227096" y="540112"/>
                  </a:lnTo>
                  <a:lnTo>
                    <a:pt x="1165505" y="511685"/>
                  </a:lnTo>
                  <a:lnTo>
                    <a:pt x="1165505" y="440618"/>
                  </a:lnTo>
                  <a:lnTo>
                    <a:pt x="1217621" y="374288"/>
                  </a:lnTo>
                  <a:lnTo>
                    <a:pt x="1198669" y="322172"/>
                  </a:lnTo>
                  <a:lnTo>
                    <a:pt x="1288688" y="156348"/>
                  </a:lnTo>
                  <a:lnTo>
                    <a:pt x="1359755" y="85281"/>
                  </a:lnTo>
                  <a:lnTo>
                    <a:pt x="1378707" y="23689"/>
                  </a:lnTo>
                  <a:lnTo>
                    <a:pt x="1336066" y="0"/>
                  </a:lnTo>
                  <a:lnTo>
                    <a:pt x="1250785" y="56854"/>
                  </a:lnTo>
                  <a:lnTo>
                    <a:pt x="1151291" y="71067"/>
                  </a:lnTo>
                  <a:lnTo>
                    <a:pt x="1070748" y="127921"/>
                  </a:lnTo>
                  <a:lnTo>
                    <a:pt x="1013894" y="85281"/>
                  </a:lnTo>
                  <a:lnTo>
                    <a:pt x="904924" y="180037"/>
                  </a:lnTo>
                  <a:lnTo>
                    <a:pt x="739101" y="236891"/>
                  </a:lnTo>
                  <a:lnTo>
                    <a:pt x="606441" y="213202"/>
                  </a:lnTo>
                  <a:lnTo>
                    <a:pt x="540112" y="246367"/>
                  </a:lnTo>
                  <a:lnTo>
                    <a:pt x="502209" y="198989"/>
                  </a:lnTo>
                  <a:lnTo>
                    <a:pt x="431142" y="208464"/>
                  </a:lnTo>
                  <a:lnTo>
                    <a:pt x="393239" y="123183"/>
                  </a:lnTo>
                  <a:lnTo>
                    <a:pt x="298483" y="203726"/>
                  </a:lnTo>
                  <a:lnTo>
                    <a:pt x="198989" y="23215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4" name="Freeform 40"/>
            <p:cNvSpPr/>
            <p:nvPr/>
          </p:nvSpPr>
          <p:spPr>
            <a:xfrm>
              <a:off x="5462588" y="5414963"/>
              <a:ext cx="57150" cy="66675"/>
            </a:xfrm>
            <a:custGeom>
              <a:avLst/>
              <a:gdLst>
                <a:gd name="connsiteX0" fmla="*/ 0 w 56854"/>
                <a:gd name="connsiteY0" fmla="*/ 0 h 66329"/>
                <a:gd name="connsiteX1" fmla="*/ 23689 w 56854"/>
                <a:gd name="connsiteY1" fmla="*/ 66329 h 66329"/>
                <a:gd name="connsiteX2" fmla="*/ 56854 w 56854"/>
                <a:gd name="connsiteY2" fmla="*/ 23689 h 66329"/>
                <a:gd name="connsiteX3" fmla="*/ 0 w 56854"/>
                <a:gd name="connsiteY3" fmla="*/ 0 h 6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4" h="66329">
                  <a:moveTo>
                    <a:pt x="0" y="0"/>
                  </a:moveTo>
                  <a:lnTo>
                    <a:pt x="23689" y="66329"/>
                  </a:lnTo>
                  <a:lnTo>
                    <a:pt x="56854" y="23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5" name="Freeform 41"/>
            <p:cNvSpPr/>
            <p:nvPr/>
          </p:nvSpPr>
          <p:spPr>
            <a:xfrm>
              <a:off x="5434013" y="5524500"/>
              <a:ext cx="57150" cy="71438"/>
            </a:xfrm>
            <a:custGeom>
              <a:avLst/>
              <a:gdLst>
                <a:gd name="connsiteX0" fmla="*/ 0 w 56854"/>
                <a:gd name="connsiteY0" fmla="*/ 0 h 71067"/>
                <a:gd name="connsiteX1" fmla="*/ 56854 w 56854"/>
                <a:gd name="connsiteY1" fmla="*/ 71067 h 71067"/>
                <a:gd name="connsiteX2" fmla="*/ 0 w 56854"/>
                <a:gd name="connsiteY2" fmla="*/ 0 h 7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54" h="71067">
                  <a:moveTo>
                    <a:pt x="0" y="0"/>
                  </a:moveTo>
                  <a:lnTo>
                    <a:pt x="56854" y="71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6" name="Freeform 42"/>
            <p:cNvSpPr/>
            <p:nvPr/>
          </p:nvSpPr>
          <p:spPr>
            <a:xfrm>
              <a:off x="5059363" y="5567363"/>
              <a:ext cx="76200" cy="74612"/>
            </a:xfrm>
            <a:custGeom>
              <a:avLst/>
              <a:gdLst>
                <a:gd name="connsiteX0" fmla="*/ 56854 w 75805"/>
                <a:gd name="connsiteY0" fmla="*/ 0 h 75805"/>
                <a:gd name="connsiteX1" fmla="*/ 0 w 75805"/>
                <a:gd name="connsiteY1" fmla="*/ 37903 h 75805"/>
                <a:gd name="connsiteX2" fmla="*/ 75805 w 75805"/>
                <a:gd name="connsiteY2" fmla="*/ 75805 h 75805"/>
                <a:gd name="connsiteX3" fmla="*/ 75805 w 75805"/>
                <a:gd name="connsiteY3" fmla="*/ 61592 h 75805"/>
                <a:gd name="connsiteX4" fmla="*/ 56854 w 75805"/>
                <a:gd name="connsiteY4" fmla="*/ 0 h 7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05" h="75805">
                  <a:moveTo>
                    <a:pt x="56854" y="0"/>
                  </a:moveTo>
                  <a:lnTo>
                    <a:pt x="0" y="37903"/>
                  </a:lnTo>
                  <a:lnTo>
                    <a:pt x="75805" y="75805"/>
                  </a:lnTo>
                  <a:lnTo>
                    <a:pt x="75805" y="61592"/>
                  </a:lnTo>
                  <a:lnTo>
                    <a:pt x="56854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7" name="Freeform 43"/>
            <p:cNvSpPr/>
            <p:nvPr/>
          </p:nvSpPr>
          <p:spPr>
            <a:xfrm>
              <a:off x="4591050" y="5500688"/>
              <a:ext cx="23813" cy="90487"/>
            </a:xfrm>
            <a:custGeom>
              <a:avLst/>
              <a:gdLst>
                <a:gd name="connsiteX0" fmla="*/ 0 w 23689"/>
                <a:gd name="connsiteY0" fmla="*/ 0 h 90019"/>
                <a:gd name="connsiteX1" fmla="*/ 0 w 23689"/>
                <a:gd name="connsiteY1" fmla="*/ 85281 h 90019"/>
                <a:gd name="connsiteX2" fmla="*/ 23689 w 23689"/>
                <a:gd name="connsiteY2" fmla="*/ 90019 h 90019"/>
                <a:gd name="connsiteX3" fmla="*/ 0 w 23689"/>
                <a:gd name="connsiteY3" fmla="*/ 0 h 9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89" h="90019">
                  <a:moveTo>
                    <a:pt x="0" y="0"/>
                  </a:moveTo>
                  <a:lnTo>
                    <a:pt x="0" y="85281"/>
                  </a:lnTo>
                  <a:lnTo>
                    <a:pt x="23689" y="90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8" name="Freeform 49"/>
            <p:cNvSpPr/>
            <p:nvPr/>
          </p:nvSpPr>
          <p:spPr>
            <a:xfrm>
              <a:off x="4402138" y="4297363"/>
              <a:ext cx="103187" cy="109537"/>
            </a:xfrm>
            <a:custGeom>
              <a:avLst/>
              <a:gdLst>
                <a:gd name="connsiteX0" fmla="*/ 90019 w 104232"/>
                <a:gd name="connsiteY0" fmla="*/ 0 h 108970"/>
                <a:gd name="connsiteX1" fmla="*/ 0 w 104232"/>
                <a:gd name="connsiteY1" fmla="*/ 75805 h 108970"/>
                <a:gd name="connsiteX2" fmla="*/ 104232 w 104232"/>
                <a:gd name="connsiteY2" fmla="*/ 108970 h 108970"/>
                <a:gd name="connsiteX3" fmla="*/ 90019 w 104232"/>
                <a:gd name="connsiteY3" fmla="*/ 0 h 1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32" h="108970">
                  <a:moveTo>
                    <a:pt x="90019" y="0"/>
                  </a:moveTo>
                  <a:lnTo>
                    <a:pt x="0" y="75805"/>
                  </a:lnTo>
                  <a:lnTo>
                    <a:pt x="104232" y="108970"/>
                  </a:lnTo>
                  <a:lnTo>
                    <a:pt x="90019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19" name="Freeform 51"/>
            <p:cNvSpPr/>
            <p:nvPr/>
          </p:nvSpPr>
          <p:spPr>
            <a:xfrm>
              <a:off x="5330825" y="5543550"/>
              <a:ext cx="93663" cy="128588"/>
            </a:xfrm>
            <a:custGeom>
              <a:avLst/>
              <a:gdLst>
                <a:gd name="connsiteX0" fmla="*/ 4738 w 94756"/>
                <a:gd name="connsiteY0" fmla="*/ 0 h 127921"/>
                <a:gd name="connsiteX1" fmla="*/ 0 w 94756"/>
                <a:gd name="connsiteY1" fmla="*/ 61592 h 127921"/>
                <a:gd name="connsiteX2" fmla="*/ 71067 w 94756"/>
                <a:gd name="connsiteY2" fmla="*/ 127921 h 127921"/>
                <a:gd name="connsiteX3" fmla="*/ 94756 w 94756"/>
                <a:gd name="connsiteY3" fmla="*/ 66329 h 127921"/>
                <a:gd name="connsiteX4" fmla="*/ 4738 w 94756"/>
                <a:gd name="connsiteY4" fmla="*/ 0 h 1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56" h="127921">
                  <a:moveTo>
                    <a:pt x="4738" y="0"/>
                  </a:moveTo>
                  <a:lnTo>
                    <a:pt x="0" y="61592"/>
                  </a:lnTo>
                  <a:lnTo>
                    <a:pt x="71067" y="127921"/>
                  </a:lnTo>
                  <a:lnTo>
                    <a:pt x="94756" y="66329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0" name="Freeform 56"/>
            <p:cNvSpPr/>
            <p:nvPr/>
          </p:nvSpPr>
          <p:spPr>
            <a:xfrm>
              <a:off x="2238375" y="2446338"/>
              <a:ext cx="954088" cy="485775"/>
            </a:xfrm>
            <a:custGeom>
              <a:avLst/>
              <a:gdLst>
                <a:gd name="connsiteX0" fmla="*/ 66907 w 955288"/>
                <a:gd name="connsiteY0" fmla="*/ 312234 h 486937"/>
                <a:gd name="connsiteX1" fmla="*/ 0 w 955288"/>
                <a:gd name="connsiteY1" fmla="*/ 375425 h 486937"/>
                <a:gd name="connsiteX2" fmla="*/ 11151 w 955288"/>
                <a:gd name="connsiteY2" fmla="*/ 486937 h 486937"/>
                <a:gd name="connsiteX3" fmla="*/ 66907 w 955288"/>
                <a:gd name="connsiteY3" fmla="*/ 446049 h 486937"/>
                <a:gd name="connsiteX4" fmla="*/ 115229 w 955288"/>
                <a:gd name="connsiteY4" fmla="*/ 464634 h 486937"/>
                <a:gd name="connsiteX5" fmla="*/ 345688 w 955288"/>
                <a:gd name="connsiteY5" fmla="*/ 215590 h 486937"/>
                <a:gd name="connsiteX6" fmla="*/ 386576 w 955288"/>
                <a:gd name="connsiteY6" fmla="*/ 156117 h 486937"/>
                <a:gd name="connsiteX7" fmla="*/ 498088 w 955288"/>
                <a:gd name="connsiteY7" fmla="*/ 111512 h 486937"/>
                <a:gd name="connsiteX8" fmla="*/ 564995 w 955288"/>
                <a:gd name="connsiteY8" fmla="*/ 163551 h 486937"/>
                <a:gd name="connsiteX9" fmla="*/ 713678 w 955288"/>
                <a:gd name="connsiteY9" fmla="*/ 230459 h 486937"/>
                <a:gd name="connsiteX10" fmla="*/ 851210 w 955288"/>
                <a:gd name="connsiteY10" fmla="*/ 286215 h 486937"/>
                <a:gd name="connsiteX11" fmla="*/ 955288 w 955288"/>
                <a:gd name="connsiteY11" fmla="*/ 286215 h 486937"/>
                <a:gd name="connsiteX12" fmla="*/ 802888 w 955288"/>
                <a:gd name="connsiteY12" fmla="*/ 104078 h 486937"/>
                <a:gd name="connsiteX13" fmla="*/ 739698 w 955288"/>
                <a:gd name="connsiteY13" fmla="*/ 89210 h 486937"/>
                <a:gd name="connsiteX14" fmla="*/ 728546 w 955288"/>
                <a:gd name="connsiteY14" fmla="*/ 22303 h 486937"/>
                <a:gd name="connsiteX15" fmla="*/ 646771 w 955288"/>
                <a:gd name="connsiteY15" fmla="*/ 0 h 486937"/>
                <a:gd name="connsiteX16" fmla="*/ 620751 w 955288"/>
                <a:gd name="connsiteY16" fmla="*/ 37171 h 486937"/>
                <a:gd name="connsiteX17" fmla="*/ 561278 w 955288"/>
                <a:gd name="connsiteY17" fmla="*/ 3717 h 486937"/>
                <a:gd name="connsiteX18" fmla="*/ 524107 w 955288"/>
                <a:gd name="connsiteY18" fmla="*/ 14868 h 486937"/>
                <a:gd name="connsiteX19" fmla="*/ 490654 w 955288"/>
                <a:gd name="connsiteY19" fmla="*/ 74342 h 486937"/>
                <a:gd name="connsiteX20" fmla="*/ 434898 w 955288"/>
                <a:gd name="connsiteY20" fmla="*/ 14868 h 486937"/>
                <a:gd name="connsiteX21" fmla="*/ 375424 w 955288"/>
                <a:gd name="connsiteY21" fmla="*/ 66907 h 486937"/>
                <a:gd name="connsiteX22" fmla="*/ 304800 w 955288"/>
                <a:gd name="connsiteY22" fmla="*/ 66907 h 486937"/>
                <a:gd name="connsiteX23" fmla="*/ 219307 w 955288"/>
                <a:gd name="connsiteY23" fmla="*/ 126381 h 486937"/>
                <a:gd name="connsiteX24" fmla="*/ 211873 w 955288"/>
                <a:gd name="connsiteY24" fmla="*/ 263912 h 486937"/>
                <a:gd name="connsiteX25" fmla="*/ 185854 w 955288"/>
                <a:gd name="connsiteY25" fmla="*/ 304800 h 486937"/>
                <a:gd name="connsiteX26" fmla="*/ 66907 w 955288"/>
                <a:gd name="connsiteY26" fmla="*/ 312234 h 48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5288" h="486937">
                  <a:moveTo>
                    <a:pt x="66907" y="312234"/>
                  </a:moveTo>
                  <a:lnTo>
                    <a:pt x="0" y="375425"/>
                  </a:lnTo>
                  <a:lnTo>
                    <a:pt x="11151" y="486937"/>
                  </a:lnTo>
                  <a:lnTo>
                    <a:pt x="66907" y="446049"/>
                  </a:lnTo>
                  <a:lnTo>
                    <a:pt x="115229" y="464634"/>
                  </a:lnTo>
                  <a:lnTo>
                    <a:pt x="345688" y="215590"/>
                  </a:lnTo>
                  <a:lnTo>
                    <a:pt x="386576" y="156117"/>
                  </a:lnTo>
                  <a:lnTo>
                    <a:pt x="498088" y="111512"/>
                  </a:lnTo>
                  <a:lnTo>
                    <a:pt x="564995" y="163551"/>
                  </a:lnTo>
                  <a:lnTo>
                    <a:pt x="713678" y="230459"/>
                  </a:lnTo>
                  <a:lnTo>
                    <a:pt x="851210" y="286215"/>
                  </a:lnTo>
                  <a:lnTo>
                    <a:pt x="955288" y="286215"/>
                  </a:lnTo>
                  <a:lnTo>
                    <a:pt x="802888" y="104078"/>
                  </a:lnTo>
                  <a:lnTo>
                    <a:pt x="739698" y="89210"/>
                  </a:lnTo>
                  <a:lnTo>
                    <a:pt x="728546" y="22303"/>
                  </a:lnTo>
                  <a:lnTo>
                    <a:pt x="646771" y="0"/>
                  </a:lnTo>
                  <a:lnTo>
                    <a:pt x="620751" y="37171"/>
                  </a:lnTo>
                  <a:lnTo>
                    <a:pt x="561278" y="3717"/>
                  </a:lnTo>
                  <a:lnTo>
                    <a:pt x="524107" y="14868"/>
                  </a:lnTo>
                  <a:lnTo>
                    <a:pt x="490654" y="74342"/>
                  </a:lnTo>
                  <a:lnTo>
                    <a:pt x="434898" y="14868"/>
                  </a:lnTo>
                  <a:lnTo>
                    <a:pt x="375424" y="66907"/>
                  </a:lnTo>
                  <a:lnTo>
                    <a:pt x="304800" y="66907"/>
                  </a:lnTo>
                  <a:lnTo>
                    <a:pt x="219307" y="126381"/>
                  </a:lnTo>
                  <a:lnTo>
                    <a:pt x="211873" y="263912"/>
                  </a:lnTo>
                  <a:lnTo>
                    <a:pt x="185854" y="304800"/>
                  </a:lnTo>
                  <a:lnTo>
                    <a:pt x="66907" y="31223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1" name="Freeform 57"/>
            <p:cNvSpPr/>
            <p:nvPr/>
          </p:nvSpPr>
          <p:spPr>
            <a:xfrm>
              <a:off x="1898650" y="1446213"/>
              <a:ext cx="982663" cy="1316037"/>
            </a:xfrm>
            <a:custGeom>
              <a:avLst/>
              <a:gdLst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13678 w 981308"/>
                <a:gd name="connsiteY10" fmla="*/ 390293 h 1315844"/>
                <a:gd name="connsiteX11" fmla="*/ 750849 w 981308"/>
                <a:gd name="connsiteY11" fmla="*/ 323386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7561 w 981308"/>
                <a:gd name="connsiteY42" fmla="*/ 1111405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13678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7561 w 981308"/>
                <a:gd name="connsiteY42" fmla="*/ 1111405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7561 w 981308"/>
                <a:gd name="connsiteY42" fmla="*/ 1111405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55935 w 981308"/>
                <a:gd name="connsiteY41" fmla="*/ 1212521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36014 w 981308"/>
                <a:gd name="connsiteY40" fmla="*/ 1300395 h 1315844"/>
                <a:gd name="connsiteX41" fmla="*/ 555935 w 981308"/>
                <a:gd name="connsiteY41" fmla="*/ 1212521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37782 w 981308"/>
                <a:gd name="connsiteY5" fmla="*/ 736271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36014 w 981308"/>
                <a:gd name="connsiteY40" fmla="*/ 1300395 h 1315844"/>
                <a:gd name="connsiteX41" fmla="*/ 555935 w 981308"/>
                <a:gd name="connsiteY41" fmla="*/ 1212521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81308" h="1315844">
                  <a:moveTo>
                    <a:pt x="981308" y="985025"/>
                  </a:moveTo>
                  <a:lnTo>
                    <a:pt x="977591" y="921835"/>
                  </a:lnTo>
                  <a:lnTo>
                    <a:pt x="877230" y="828908"/>
                  </a:lnTo>
                  <a:lnTo>
                    <a:pt x="840059" y="773152"/>
                  </a:lnTo>
                  <a:lnTo>
                    <a:pt x="765717" y="780586"/>
                  </a:lnTo>
                  <a:lnTo>
                    <a:pt x="737782" y="736271"/>
                  </a:lnTo>
                  <a:lnTo>
                    <a:pt x="721113" y="613318"/>
                  </a:lnTo>
                  <a:lnTo>
                    <a:pt x="758283" y="631903"/>
                  </a:lnTo>
                  <a:lnTo>
                    <a:pt x="817756" y="572430"/>
                  </a:lnTo>
                  <a:lnTo>
                    <a:pt x="754566" y="401444"/>
                  </a:lnTo>
                  <a:lnTo>
                    <a:pt x="737490" y="390293"/>
                  </a:lnTo>
                  <a:lnTo>
                    <a:pt x="765136" y="337674"/>
                  </a:lnTo>
                  <a:lnTo>
                    <a:pt x="750849" y="271347"/>
                  </a:lnTo>
                  <a:lnTo>
                    <a:pt x="814039" y="252761"/>
                  </a:lnTo>
                  <a:lnTo>
                    <a:pt x="795454" y="156118"/>
                  </a:lnTo>
                  <a:lnTo>
                    <a:pt x="743415" y="163552"/>
                  </a:lnTo>
                  <a:lnTo>
                    <a:pt x="735981" y="133815"/>
                  </a:lnTo>
                  <a:lnTo>
                    <a:pt x="676508" y="96644"/>
                  </a:lnTo>
                  <a:lnTo>
                    <a:pt x="669074" y="0"/>
                  </a:lnTo>
                  <a:lnTo>
                    <a:pt x="516674" y="111513"/>
                  </a:lnTo>
                  <a:lnTo>
                    <a:pt x="538976" y="256479"/>
                  </a:lnTo>
                  <a:lnTo>
                    <a:pt x="472069" y="263913"/>
                  </a:lnTo>
                  <a:lnTo>
                    <a:pt x="460917" y="390293"/>
                  </a:lnTo>
                  <a:lnTo>
                    <a:pt x="494371" y="453483"/>
                  </a:lnTo>
                  <a:lnTo>
                    <a:pt x="386576" y="512957"/>
                  </a:lnTo>
                  <a:lnTo>
                    <a:pt x="271347" y="505522"/>
                  </a:lnTo>
                  <a:lnTo>
                    <a:pt x="170986" y="538976"/>
                  </a:lnTo>
                  <a:lnTo>
                    <a:pt x="185854" y="650488"/>
                  </a:lnTo>
                  <a:lnTo>
                    <a:pt x="74342" y="728547"/>
                  </a:lnTo>
                  <a:lnTo>
                    <a:pt x="0" y="735981"/>
                  </a:lnTo>
                  <a:lnTo>
                    <a:pt x="81776" y="888381"/>
                  </a:lnTo>
                  <a:lnTo>
                    <a:pt x="133815" y="925552"/>
                  </a:lnTo>
                  <a:lnTo>
                    <a:pt x="126381" y="977591"/>
                  </a:lnTo>
                  <a:lnTo>
                    <a:pt x="70625" y="1007327"/>
                  </a:lnTo>
                  <a:lnTo>
                    <a:pt x="104078" y="1037064"/>
                  </a:lnTo>
                  <a:lnTo>
                    <a:pt x="85493" y="1129991"/>
                  </a:lnTo>
                  <a:lnTo>
                    <a:pt x="118947" y="1204332"/>
                  </a:lnTo>
                  <a:lnTo>
                    <a:pt x="241610" y="1260088"/>
                  </a:lnTo>
                  <a:lnTo>
                    <a:pt x="386576" y="1263805"/>
                  </a:lnTo>
                  <a:lnTo>
                    <a:pt x="412596" y="1315844"/>
                  </a:lnTo>
                  <a:lnTo>
                    <a:pt x="536014" y="1300395"/>
                  </a:lnTo>
                  <a:lnTo>
                    <a:pt x="555935" y="1212521"/>
                  </a:lnTo>
                  <a:lnTo>
                    <a:pt x="559943" y="1120930"/>
                  </a:lnTo>
                  <a:lnTo>
                    <a:pt x="635620" y="1066800"/>
                  </a:lnTo>
                  <a:lnTo>
                    <a:pt x="713678" y="1070518"/>
                  </a:lnTo>
                  <a:lnTo>
                    <a:pt x="765717" y="1040781"/>
                  </a:lnTo>
                  <a:lnTo>
                    <a:pt x="817756" y="1070518"/>
                  </a:lnTo>
                  <a:lnTo>
                    <a:pt x="895815" y="1007327"/>
                  </a:lnTo>
                  <a:lnTo>
                    <a:pt x="962722" y="1037064"/>
                  </a:lnTo>
                  <a:lnTo>
                    <a:pt x="981308" y="98502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2" name="Freeform 58"/>
            <p:cNvSpPr/>
            <p:nvPr/>
          </p:nvSpPr>
          <p:spPr>
            <a:xfrm>
              <a:off x="1989138" y="1684338"/>
              <a:ext cx="403225" cy="300037"/>
            </a:xfrm>
            <a:custGeom>
              <a:avLst/>
              <a:gdLst>
                <a:gd name="connsiteX0" fmla="*/ 367990 w 386576"/>
                <a:gd name="connsiteY0" fmla="*/ 26020 h 301083"/>
                <a:gd name="connsiteX1" fmla="*/ 249044 w 386576"/>
                <a:gd name="connsiteY1" fmla="*/ 0 h 301083"/>
                <a:gd name="connsiteX2" fmla="*/ 204439 w 386576"/>
                <a:gd name="connsiteY2" fmla="*/ 44605 h 301083"/>
                <a:gd name="connsiteX3" fmla="*/ 133815 w 386576"/>
                <a:gd name="connsiteY3" fmla="*/ 29737 h 301083"/>
                <a:gd name="connsiteX4" fmla="*/ 52039 w 386576"/>
                <a:gd name="connsiteY4" fmla="*/ 70625 h 301083"/>
                <a:gd name="connsiteX5" fmla="*/ 0 w 386576"/>
                <a:gd name="connsiteY5" fmla="*/ 78059 h 301083"/>
                <a:gd name="connsiteX6" fmla="*/ 3717 w 386576"/>
                <a:gd name="connsiteY6" fmla="*/ 226742 h 301083"/>
                <a:gd name="connsiteX7" fmla="*/ 81776 w 386576"/>
                <a:gd name="connsiteY7" fmla="*/ 275064 h 301083"/>
                <a:gd name="connsiteX8" fmla="*/ 111512 w 386576"/>
                <a:gd name="connsiteY8" fmla="*/ 301083 h 301083"/>
                <a:gd name="connsiteX9" fmla="*/ 200722 w 386576"/>
                <a:gd name="connsiteY9" fmla="*/ 271346 h 301083"/>
                <a:gd name="connsiteX10" fmla="*/ 297366 w 386576"/>
                <a:gd name="connsiteY10" fmla="*/ 282498 h 301083"/>
                <a:gd name="connsiteX11" fmla="*/ 386576 w 386576"/>
                <a:gd name="connsiteY11" fmla="*/ 215590 h 301083"/>
                <a:gd name="connsiteX12" fmla="*/ 364273 w 386576"/>
                <a:gd name="connsiteY12" fmla="*/ 137532 h 301083"/>
                <a:gd name="connsiteX13" fmla="*/ 367990 w 386576"/>
                <a:gd name="connsiteY13" fmla="*/ 26020 h 301083"/>
                <a:gd name="connsiteX0" fmla="*/ 389421 w 389421"/>
                <a:gd name="connsiteY0" fmla="*/ 28402 h 301083"/>
                <a:gd name="connsiteX1" fmla="*/ 249044 w 389421"/>
                <a:gd name="connsiteY1" fmla="*/ 0 h 301083"/>
                <a:gd name="connsiteX2" fmla="*/ 204439 w 389421"/>
                <a:gd name="connsiteY2" fmla="*/ 44605 h 301083"/>
                <a:gd name="connsiteX3" fmla="*/ 133815 w 389421"/>
                <a:gd name="connsiteY3" fmla="*/ 29737 h 301083"/>
                <a:gd name="connsiteX4" fmla="*/ 52039 w 389421"/>
                <a:gd name="connsiteY4" fmla="*/ 70625 h 301083"/>
                <a:gd name="connsiteX5" fmla="*/ 0 w 389421"/>
                <a:gd name="connsiteY5" fmla="*/ 78059 h 301083"/>
                <a:gd name="connsiteX6" fmla="*/ 3717 w 389421"/>
                <a:gd name="connsiteY6" fmla="*/ 226742 h 301083"/>
                <a:gd name="connsiteX7" fmla="*/ 81776 w 389421"/>
                <a:gd name="connsiteY7" fmla="*/ 275064 h 301083"/>
                <a:gd name="connsiteX8" fmla="*/ 111512 w 389421"/>
                <a:gd name="connsiteY8" fmla="*/ 301083 h 301083"/>
                <a:gd name="connsiteX9" fmla="*/ 200722 w 389421"/>
                <a:gd name="connsiteY9" fmla="*/ 271346 h 301083"/>
                <a:gd name="connsiteX10" fmla="*/ 297366 w 389421"/>
                <a:gd name="connsiteY10" fmla="*/ 282498 h 301083"/>
                <a:gd name="connsiteX11" fmla="*/ 386576 w 389421"/>
                <a:gd name="connsiteY11" fmla="*/ 215590 h 301083"/>
                <a:gd name="connsiteX12" fmla="*/ 364273 w 389421"/>
                <a:gd name="connsiteY12" fmla="*/ 137532 h 301083"/>
                <a:gd name="connsiteX13" fmla="*/ 389421 w 389421"/>
                <a:gd name="connsiteY13" fmla="*/ 28402 h 301083"/>
                <a:gd name="connsiteX0" fmla="*/ 389421 w 389421"/>
                <a:gd name="connsiteY0" fmla="*/ 28402 h 301083"/>
                <a:gd name="connsiteX1" fmla="*/ 249044 w 389421"/>
                <a:gd name="connsiteY1" fmla="*/ 0 h 301083"/>
                <a:gd name="connsiteX2" fmla="*/ 204439 w 389421"/>
                <a:gd name="connsiteY2" fmla="*/ 44605 h 301083"/>
                <a:gd name="connsiteX3" fmla="*/ 133815 w 389421"/>
                <a:gd name="connsiteY3" fmla="*/ 29737 h 301083"/>
                <a:gd name="connsiteX4" fmla="*/ 52039 w 389421"/>
                <a:gd name="connsiteY4" fmla="*/ 70625 h 301083"/>
                <a:gd name="connsiteX5" fmla="*/ 0 w 389421"/>
                <a:gd name="connsiteY5" fmla="*/ 78059 h 301083"/>
                <a:gd name="connsiteX6" fmla="*/ 3717 w 389421"/>
                <a:gd name="connsiteY6" fmla="*/ 226742 h 301083"/>
                <a:gd name="connsiteX7" fmla="*/ 81776 w 389421"/>
                <a:gd name="connsiteY7" fmla="*/ 275064 h 301083"/>
                <a:gd name="connsiteX8" fmla="*/ 111512 w 389421"/>
                <a:gd name="connsiteY8" fmla="*/ 301083 h 301083"/>
                <a:gd name="connsiteX9" fmla="*/ 200722 w 389421"/>
                <a:gd name="connsiteY9" fmla="*/ 271346 h 301083"/>
                <a:gd name="connsiteX10" fmla="*/ 297366 w 389421"/>
                <a:gd name="connsiteY10" fmla="*/ 282498 h 301083"/>
                <a:gd name="connsiteX11" fmla="*/ 386576 w 389421"/>
                <a:gd name="connsiteY11" fmla="*/ 215590 h 301083"/>
                <a:gd name="connsiteX12" fmla="*/ 373798 w 389421"/>
                <a:gd name="connsiteY12" fmla="*/ 137532 h 301083"/>
                <a:gd name="connsiteX13" fmla="*/ 389421 w 389421"/>
                <a:gd name="connsiteY13" fmla="*/ 28402 h 301083"/>
                <a:gd name="connsiteX0" fmla="*/ 389421 w 403245"/>
                <a:gd name="connsiteY0" fmla="*/ 28402 h 301083"/>
                <a:gd name="connsiteX1" fmla="*/ 249044 w 403245"/>
                <a:gd name="connsiteY1" fmla="*/ 0 h 301083"/>
                <a:gd name="connsiteX2" fmla="*/ 204439 w 403245"/>
                <a:gd name="connsiteY2" fmla="*/ 44605 h 301083"/>
                <a:gd name="connsiteX3" fmla="*/ 133815 w 403245"/>
                <a:gd name="connsiteY3" fmla="*/ 29737 h 301083"/>
                <a:gd name="connsiteX4" fmla="*/ 52039 w 403245"/>
                <a:gd name="connsiteY4" fmla="*/ 70625 h 301083"/>
                <a:gd name="connsiteX5" fmla="*/ 0 w 403245"/>
                <a:gd name="connsiteY5" fmla="*/ 78059 h 301083"/>
                <a:gd name="connsiteX6" fmla="*/ 3717 w 403245"/>
                <a:gd name="connsiteY6" fmla="*/ 226742 h 301083"/>
                <a:gd name="connsiteX7" fmla="*/ 81776 w 403245"/>
                <a:gd name="connsiteY7" fmla="*/ 275064 h 301083"/>
                <a:gd name="connsiteX8" fmla="*/ 111512 w 403245"/>
                <a:gd name="connsiteY8" fmla="*/ 301083 h 301083"/>
                <a:gd name="connsiteX9" fmla="*/ 200722 w 403245"/>
                <a:gd name="connsiteY9" fmla="*/ 271346 h 301083"/>
                <a:gd name="connsiteX10" fmla="*/ 297366 w 403245"/>
                <a:gd name="connsiteY10" fmla="*/ 282498 h 301083"/>
                <a:gd name="connsiteX11" fmla="*/ 403245 w 403245"/>
                <a:gd name="connsiteY11" fmla="*/ 213209 h 301083"/>
                <a:gd name="connsiteX12" fmla="*/ 373798 w 403245"/>
                <a:gd name="connsiteY12" fmla="*/ 137532 h 301083"/>
                <a:gd name="connsiteX13" fmla="*/ 389421 w 403245"/>
                <a:gd name="connsiteY13" fmla="*/ 28402 h 3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245" h="301083">
                  <a:moveTo>
                    <a:pt x="389421" y="28402"/>
                  </a:moveTo>
                  <a:lnTo>
                    <a:pt x="249044" y="0"/>
                  </a:lnTo>
                  <a:lnTo>
                    <a:pt x="204439" y="44605"/>
                  </a:lnTo>
                  <a:lnTo>
                    <a:pt x="133815" y="29737"/>
                  </a:lnTo>
                  <a:lnTo>
                    <a:pt x="52039" y="70625"/>
                  </a:lnTo>
                  <a:lnTo>
                    <a:pt x="0" y="78059"/>
                  </a:lnTo>
                  <a:lnTo>
                    <a:pt x="3717" y="226742"/>
                  </a:lnTo>
                  <a:lnTo>
                    <a:pt x="81776" y="275064"/>
                  </a:lnTo>
                  <a:lnTo>
                    <a:pt x="111512" y="301083"/>
                  </a:lnTo>
                  <a:lnTo>
                    <a:pt x="200722" y="271346"/>
                  </a:lnTo>
                  <a:lnTo>
                    <a:pt x="297366" y="282498"/>
                  </a:lnTo>
                  <a:lnTo>
                    <a:pt x="403245" y="213209"/>
                  </a:lnTo>
                  <a:lnTo>
                    <a:pt x="373798" y="137532"/>
                  </a:lnTo>
                  <a:lnTo>
                    <a:pt x="389421" y="2840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3" name="Freeform 59"/>
            <p:cNvSpPr/>
            <p:nvPr/>
          </p:nvSpPr>
          <p:spPr>
            <a:xfrm>
              <a:off x="2605088" y="1319213"/>
              <a:ext cx="1082675" cy="1063625"/>
            </a:xfrm>
            <a:custGeom>
              <a:avLst/>
              <a:gdLst>
                <a:gd name="connsiteX0" fmla="*/ 289932 w 1081669"/>
                <a:gd name="connsiteY0" fmla="*/ 1063083 h 1063083"/>
                <a:gd name="connsiteX1" fmla="*/ 308517 w 1081669"/>
                <a:gd name="connsiteY1" fmla="*/ 962722 h 1063083"/>
                <a:gd name="connsiteX2" fmla="*/ 360556 w 1081669"/>
                <a:gd name="connsiteY2" fmla="*/ 873512 h 1063083"/>
                <a:gd name="connsiteX3" fmla="*/ 457200 w 1081669"/>
                <a:gd name="connsiteY3" fmla="*/ 914400 h 1063083"/>
                <a:gd name="connsiteX4" fmla="*/ 520391 w 1081669"/>
                <a:gd name="connsiteY4" fmla="*/ 858644 h 1063083"/>
                <a:gd name="connsiteX5" fmla="*/ 654205 w 1081669"/>
                <a:gd name="connsiteY5" fmla="*/ 918117 h 1063083"/>
                <a:gd name="connsiteX6" fmla="*/ 802888 w 1081669"/>
                <a:gd name="connsiteY6" fmla="*/ 947854 h 1063083"/>
                <a:gd name="connsiteX7" fmla="*/ 825191 w 1081669"/>
                <a:gd name="connsiteY7" fmla="*/ 929268 h 1063083"/>
                <a:gd name="connsiteX8" fmla="*/ 914400 w 1081669"/>
                <a:gd name="connsiteY8" fmla="*/ 940419 h 1063083"/>
                <a:gd name="connsiteX9" fmla="*/ 1081669 w 1081669"/>
                <a:gd name="connsiteY9" fmla="*/ 906966 h 1063083"/>
                <a:gd name="connsiteX10" fmla="*/ 1070517 w 1081669"/>
                <a:gd name="connsiteY10" fmla="*/ 847493 h 1063083"/>
                <a:gd name="connsiteX11" fmla="*/ 951571 w 1081669"/>
                <a:gd name="connsiteY11" fmla="*/ 817756 h 1063083"/>
                <a:gd name="connsiteX12" fmla="*/ 795454 w 1081669"/>
                <a:gd name="connsiteY12" fmla="*/ 717395 h 1063083"/>
                <a:gd name="connsiteX13" fmla="*/ 791737 w 1081669"/>
                <a:gd name="connsiteY13" fmla="*/ 650488 h 1063083"/>
                <a:gd name="connsiteX14" fmla="*/ 828908 w 1081669"/>
                <a:gd name="connsiteY14" fmla="*/ 605883 h 1063083"/>
                <a:gd name="connsiteX15" fmla="*/ 840059 w 1081669"/>
                <a:gd name="connsiteY15" fmla="*/ 516673 h 1063083"/>
                <a:gd name="connsiteX16" fmla="*/ 869795 w 1081669"/>
                <a:gd name="connsiteY16" fmla="*/ 475785 h 1063083"/>
                <a:gd name="connsiteX17" fmla="*/ 847493 w 1081669"/>
                <a:gd name="connsiteY17" fmla="*/ 457200 h 1063083"/>
                <a:gd name="connsiteX18" fmla="*/ 758283 w 1081669"/>
                <a:gd name="connsiteY18" fmla="*/ 453483 h 1063083"/>
                <a:gd name="connsiteX19" fmla="*/ 713678 w 1081669"/>
                <a:gd name="connsiteY19" fmla="*/ 382859 h 1063083"/>
                <a:gd name="connsiteX20" fmla="*/ 769434 w 1081669"/>
                <a:gd name="connsiteY20" fmla="*/ 297366 h 1063083"/>
                <a:gd name="connsiteX21" fmla="*/ 754566 w 1081669"/>
                <a:gd name="connsiteY21" fmla="*/ 230459 h 1063083"/>
                <a:gd name="connsiteX22" fmla="*/ 728547 w 1081669"/>
                <a:gd name="connsiteY22" fmla="*/ 208156 h 1063083"/>
                <a:gd name="connsiteX23" fmla="*/ 765717 w 1081669"/>
                <a:gd name="connsiteY23" fmla="*/ 167268 h 1063083"/>
                <a:gd name="connsiteX24" fmla="*/ 765717 w 1081669"/>
                <a:gd name="connsiteY24" fmla="*/ 96644 h 1063083"/>
                <a:gd name="connsiteX25" fmla="*/ 576147 w 1081669"/>
                <a:gd name="connsiteY25" fmla="*/ 0 h 1063083"/>
                <a:gd name="connsiteX26" fmla="*/ 542693 w 1081669"/>
                <a:gd name="connsiteY26" fmla="*/ 115229 h 1063083"/>
                <a:gd name="connsiteX27" fmla="*/ 594732 w 1081669"/>
                <a:gd name="connsiteY27" fmla="*/ 193288 h 1063083"/>
                <a:gd name="connsiteX28" fmla="*/ 579864 w 1081669"/>
                <a:gd name="connsiteY28" fmla="*/ 223024 h 1063083"/>
                <a:gd name="connsiteX29" fmla="*/ 535259 w 1081669"/>
                <a:gd name="connsiteY29" fmla="*/ 215590 h 1063083"/>
                <a:gd name="connsiteX30" fmla="*/ 475786 w 1081669"/>
                <a:gd name="connsiteY30" fmla="*/ 144966 h 1063083"/>
                <a:gd name="connsiteX31" fmla="*/ 394010 w 1081669"/>
                <a:gd name="connsiteY31" fmla="*/ 189571 h 1063083"/>
                <a:gd name="connsiteX32" fmla="*/ 315952 w 1081669"/>
                <a:gd name="connsiteY32" fmla="*/ 104078 h 1063083"/>
                <a:gd name="connsiteX33" fmla="*/ 278781 w 1081669"/>
                <a:gd name="connsiteY33" fmla="*/ 126380 h 1063083"/>
                <a:gd name="connsiteX34" fmla="*/ 263912 w 1081669"/>
                <a:gd name="connsiteY34" fmla="*/ 226741 h 1063083"/>
                <a:gd name="connsiteX35" fmla="*/ 219308 w 1081669"/>
                <a:gd name="connsiteY35" fmla="*/ 275063 h 1063083"/>
                <a:gd name="connsiteX36" fmla="*/ 193288 w 1081669"/>
                <a:gd name="connsiteY36" fmla="*/ 353122 h 1063083"/>
                <a:gd name="connsiteX37" fmla="*/ 182137 w 1081669"/>
                <a:gd name="connsiteY37" fmla="*/ 457200 h 1063083"/>
                <a:gd name="connsiteX38" fmla="*/ 100361 w 1081669"/>
                <a:gd name="connsiteY38" fmla="*/ 382859 h 1063083"/>
                <a:gd name="connsiteX39" fmla="*/ 44605 w 1081669"/>
                <a:gd name="connsiteY39" fmla="*/ 401444 h 1063083"/>
                <a:gd name="connsiteX40" fmla="*/ 59473 w 1081669"/>
                <a:gd name="connsiteY40" fmla="*/ 468351 h 1063083"/>
                <a:gd name="connsiteX41" fmla="*/ 18586 w 1081669"/>
                <a:gd name="connsiteY41" fmla="*/ 524107 h 1063083"/>
                <a:gd name="connsiteX42" fmla="*/ 59473 w 1081669"/>
                <a:gd name="connsiteY42" fmla="*/ 538976 h 1063083"/>
                <a:gd name="connsiteX43" fmla="*/ 115230 w 1081669"/>
                <a:gd name="connsiteY43" fmla="*/ 695093 h 1063083"/>
                <a:gd name="connsiteX44" fmla="*/ 40888 w 1081669"/>
                <a:gd name="connsiteY44" fmla="*/ 762000 h 1063083"/>
                <a:gd name="connsiteX45" fmla="*/ 0 w 1081669"/>
                <a:gd name="connsiteY45" fmla="*/ 735980 h 1063083"/>
                <a:gd name="connsiteX46" fmla="*/ 33454 w 1081669"/>
                <a:gd name="connsiteY46" fmla="*/ 892098 h 1063083"/>
                <a:gd name="connsiteX47" fmla="*/ 70625 w 1081669"/>
                <a:gd name="connsiteY47" fmla="*/ 914400 h 1063083"/>
                <a:gd name="connsiteX48" fmla="*/ 141249 w 1081669"/>
                <a:gd name="connsiteY48" fmla="*/ 910683 h 1063083"/>
                <a:gd name="connsiteX49" fmla="*/ 189571 w 1081669"/>
                <a:gd name="connsiteY49" fmla="*/ 973873 h 1063083"/>
                <a:gd name="connsiteX50" fmla="*/ 289932 w 1081669"/>
                <a:gd name="connsiteY50" fmla="*/ 1063083 h 106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81669" h="1063083">
                  <a:moveTo>
                    <a:pt x="289932" y="1063083"/>
                  </a:moveTo>
                  <a:lnTo>
                    <a:pt x="308517" y="962722"/>
                  </a:lnTo>
                  <a:lnTo>
                    <a:pt x="360556" y="873512"/>
                  </a:lnTo>
                  <a:lnTo>
                    <a:pt x="457200" y="914400"/>
                  </a:lnTo>
                  <a:lnTo>
                    <a:pt x="520391" y="858644"/>
                  </a:lnTo>
                  <a:lnTo>
                    <a:pt x="654205" y="918117"/>
                  </a:lnTo>
                  <a:lnTo>
                    <a:pt x="802888" y="947854"/>
                  </a:lnTo>
                  <a:lnTo>
                    <a:pt x="825191" y="929268"/>
                  </a:lnTo>
                  <a:lnTo>
                    <a:pt x="914400" y="940419"/>
                  </a:lnTo>
                  <a:lnTo>
                    <a:pt x="1081669" y="906966"/>
                  </a:lnTo>
                  <a:lnTo>
                    <a:pt x="1070517" y="847493"/>
                  </a:lnTo>
                  <a:lnTo>
                    <a:pt x="951571" y="817756"/>
                  </a:lnTo>
                  <a:lnTo>
                    <a:pt x="795454" y="717395"/>
                  </a:lnTo>
                  <a:lnTo>
                    <a:pt x="791737" y="650488"/>
                  </a:lnTo>
                  <a:lnTo>
                    <a:pt x="828908" y="605883"/>
                  </a:lnTo>
                  <a:lnTo>
                    <a:pt x="840059" y="516673"/>
                  </a:lnTo>
                  <a:lnTo>
                    <a:pt x="869795" y="475785"/>
                  </a:lnTo>
                  <a:lnTo>
                    <a:pt x="847493" y="457200"/>
                  </a:lnTo>
                  <a:lnTo>
                    <a:pt x="758283" y="453483"/>
                  </a:lnTo>
                  <a:lnTo>
                    <a:pt x="713678" y="382859"/>
                  </a:lnTo>
                  <a:lnTo>
                    <a:pt x="769434" y="297366"/>
                  </a:lnTo>
                  <a:lnTo>
                    <a:pt x="754566" y="230459"/>
                  </a:lnTo>
                  <a:lnTo>
                    <a:pt x="728547" y="208156"/>
                  </a:lnTo>
                  <a:lnTo>
                    <a:pt x="765717" y="167268"/>
                  </a:lnTo>
                  <a:lnTo>
                    <a:pt x="765717" y="96644"/>
                  </a:lnTo>
                  <a:lnTo>
                    <a:pt x="576147" y="0"/>
                  </a:lnTo>
                  <a:lnTo>
                    <a:pt x="542693" y="115229"/>
                  </a:lnTo>
                  <a:lnTo>
                    <a:pt x="594732" y="193288"/>
                  </a:lnTo>
                  <a:lnTo>
                    <a:pt x="579864" y="223024"/>
                  </a:lnTo>
                  <a:lnTo>
                    <a:pt x="535259" y="215590"/>
                  </a:lnTo>
                  <a:lnTo>
                    <a:pt x="475786" y="144966"/>
                  </a:lnTo>
                  <a:lnTo>
                    <a:pt x="394010" y="189571"/>
                  </a:lnTo>
                  <a:lnTo>
                    <a:pt x="315952" y="104078"/>
                  </a:lnTo>
                  <a:lnTo>
                    <a:pt x="278781" y="126380"/>
                  </a:lnTo>
                  <a:lnTo>
                    <a:pt x="263912" y="226741"/>
                  </a:lnTo>
                  <a:lnTo>
                    <a:pt x="219308" y="275063"/>
                  </a:lnTo>
                  <a:lnTo>
                    <a:pt x="193288" y="353122"/>
                  </a:lnTo>
                  <a:lnTo>
                    <a:pt x="182137" y="457200"/>
                  </a:lnTo>
                  <a:lnTo>
                    <a:pt x="100361" y="382859"/>
                  </a:lnTo>
                  <a:lnTo>
                    <a:pt x="44605" y="401444"/>
                  </a:lnTo>
                  <a:lnTo>
                    <a:pt x="59473" y="468351"/>
                  </a:lnTo>
                  <a:lnTo>
                    <a:pt x="18586" y="524107"/>
                  </a:lnTo>
                  <a:lnTo>
                    <a:pt x="59473" y="538976"/>
                  </a:lnTo>
                  <a:lnTo>
                    <a:pt x="115230" y="695093"/>
                  </a:lnTo>
                  <a:lnTo>
                    <a:pt x="40888" y="762000"/>
                  </a:lnTo>
                  <a:lnTo>
                    <a:pt x="0" y="735980"/>
                  </a:lnTo>
                  <a:lnTo>
                    <a:pt x="33454" y="892098"/>
                  </a:lnTo>
                  <a:lnTo>
                    <a:pt x="70625" y="914400"/>
                  </a:lnTo>
                  <a:lnTo>
                    <a:pt x="141249" y="910683"/>
                  </a:lnTo>
                  <a:lnTo>
                    <a:pt x="189571" y="973873"/>
                  </a:lnTo>
                  <a:lnTo>
                    <a:pt x="289932" y="106308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4" name="Freeform 60"/>
            <p:cNvSpPr/>
            <p:nvPr/>
          </p:nvSpPr>
          <p:spPr>
            <a:xfrm>
              <a:off x="3282950" y="1055688"/>
              <a:ext cx="742950" cy="784225"/>
            </a:xfrm>
            <a:custGeom>
              <a:avLst/>
              <a:gdLst>
                <a:gd name="connsiteX0" fmla="*/ 189570 w 743414"/>
                <a:gd name="connsiteY0" fmla="*/ 743414 h 784302"/>
                <a:gd name="connsiteX1" fmla="*/ 237892 w 743414"/>
                <a:gd name="connsiteY1" fmla="*/ 784302 h 784302"/>
                <a:gd name="connsiteX2" fmla="*/ 319668 w 743414"/>
                <a:gd name="connsiteY2" fmla="*/ 750849 h 784302"/>
                <a:gd name="connsiteX3" fmla="*/ 334536 w 743414"/>
                <a:gd name="connsiteY3" fmla="*/ 665356 h 784302"/>
                <a:gd name="connsiteX4" fmla="*/ 438614 w 743414"/>
                <a:gd name="connsiteY4" fmla="*/ 605883 h 784302"/>
                <a:gd name="connsiteX5" fmla="*/ 527824 w 743414"/>
                <a:gd name="connsiteY5" fmla="*/ 665356 h 784302"/>
                <a:gd name="connsiteX6" fmla="*/ 520390 w 743414"/>
                <a:gd name="connsiteY6" fmla="*/ 568712 h 784302"/>
                <a:gd name="connsiteX7" fmla="*/ 583580 w 743414"/>
                <a:gd name="connsiteY7" fmla="*/ 546410 h 784302"/>
                <a:gd name="connsiteX8" fmla="*/ 587297 w 743414"/>
                <a:gd name="connsiteY8" fmla="*/ 483219 h 784302"/>
                <a:gd name="connsiteX9" fmla="*/ 546409 w 743414"/>
                <a:gd name="connsiteY9" fmla="*/ 442331 h 784302"/>
                <a:gd name="connsiteX10" fmla="*/ 568712 w 743414"/>
                <a:gd name="connsiteY10" fmla="*/ 367990 h 784302"/>
                <a:gd name="connsiteX11" fmla="*/ 546409 w 743414"/>
                <a:gd name="connsiteY11" fmla="*/ 338253 h 784302"/>
                <a:gd name="connsiteX12" fmla="*/ 643053 w 743414"/>
                <a:gd name="connsiteY12" fmla="*/ 256478 h 784302"/>
                <a:gd name="connsiteX13" fmla="*/ 683941 w 743414"/>
                <a:gd name="connsiteY13" fmla="*/ 260195 h 784302"/>
                <a:gd name="connsiteX14" fmla="*/ 743414 w 743414"/>
                <a:gd name="connsiteY14" fmla="*/ 208156 h 784302"/>
                <a:gd name="connsiteX15" fmla="*/ 683941 w 743414"/>
                <a:gd name="connsiteY15" fmla="*/ 167268 h 784302"/>
                <a:gd name="connsiteX16" fmla="*/ 676507 w 743414"/>
                <a:gd name="connsiteY16" fmla="*/ 126380 h 784302"/>
                <a:gd name="connsiteX17" fmla="*/ 624468 w 743414"/>
                <a:gd name="connsiteY17" fmla="*/ 48322 h 784302"/>
                <a:gd name="connsiteX18" fmla="*/ 624468 w 743414"/>
                <a:gd name="connsiteY18" fmla="*/ 0 h 784302"/>
                <a:gd name="connsiteX19" fmla="*/ 494370 w 743414"/>
                <a:gd name="connsiteY19" fmla="*/ 74341 h 784302"/>
                <a:gd name="connsiteX20" fmla="*/ 349404 w 743414"/>
                <a:gd name="connsiteY20" fmla="*/ 44605 h 784302"/>
                <a:gd name="connsiteX21" fmla="*/ 263912 w 743414"/>
                <a:gd name="connsiteY21" fmla="*/ 81775 h 784302"/>
                <a:gd name="connsiteX22" fmla="*/ 193287 w 743414"/>
                <a:gd name="connsiteY22" fmla="*/ 174702 h 784302"/>
                <a:gd name="connsiteX23" fmla="*/ 92926 w 743414"/>
                <a:gd name="connsiteY23" fmla="*/ 137531 h 784302"/>
                <a:gd name="connsiteX24" fmla="*/ 11151 w 743414"/>
                <a:gd name="connsiteY24" fmla="*/ 174702 h 784302"/>
                <a:gd name="connsiteX25" fmla="*/ 0 w 743414"/>
                <a:gd name="connsiteY25" fmla="*/ 304800 h 784302"/>
                <a:gd name="connsiteX26" fmla="*/ 89209 w 743414"/>
                <a:gd name="connsiteY26" fmla="*/ 364273 h 784302"/>
                <a:gd name="connsiteX27" fmla="*/ 85492 w 743414"/>
                <a:gd name="connsiteY27" fmla="*/ 423746 h 784302"/>
                <a:gd name="connsiteX28" fmla="*/ 48322 w 743414"/>
                <a:gd name="connsiteY28" fmla="*/ 475785 h 784302"/>
                <a:gd name="connsiteX29" fmla="*/ 89209 w 743414"/>
                <a:gd name="connsiteY29" fmla="*/ 509239 h 784302"/>
                <a:gd name="connsiteX30" fmla="*/ 85492 w 743414"/>
                <a:gd name="connsiteY30" fmla="*/ 568712 h 784302"/>
                <a:gd name="connsiteX31" fmla="*/ 44604 w 743414"/>
                <a:gd name="connsiteY31" fmla="*/ 643053 h 784302"/>
                <a:gd name="connsiteX32" fmla="*/ 70624 w 743414"/>
                <a:gd name="connsiteY32" fmla="*/ 706244 h 784302"/>
                <a:gd name="connsiteX33" fmla="*/ 189570 w 743414"/>
                <a:gd name="connsiteY33" fmla="*/ 743414 h 78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3414" h="784302">
                  <a:moveTo>
                    <a:pt x="189570" y="743414"/>
                  </a:moveTo>
                  <a:lnTo>
                    <a:pt x="237892" y="784302"/>
                  </a:lnTo>
                  <a:lnTo>
                    <a:pt x="319668" y="750849"/>
                  </a:lnTo>
                  <a:lnTo>
                    <a:pt x="334536" y="665356"/>
                  </a:lnTo>
                  <a:lnTo>
                    <a:pt x="438614" y="605883"/>
                  </a:lnTo>
                  <a:lnTo>
                    <a:pt x="527824" y="665356"/>
                  </a:lnTo>
                  <a:lnTo>
                    <a:pt x="520390" y="568712"/>
                  </a:lnTo>
                  <a:lnTo>
                    <a:pt x="583580" y="546410"/>
                  </a:lnTo>
                  <a:lnTo>
                    <a:pt x="587297" y="483219"/>
                  </a:lnTo>
                  <a:lnTo>
                    <a:pt x="546409" y="442331"/>
                  </a:lnTo>
                  <a:lnTo>
                    <a:pt x="568712" y="367990"/>
                  </a:lnTo>
                  <a:lnTo>
                    <a:pt x="546409" y="338253"/>
                  </a:lnTo>
                  <a:lnTo>
                    <a:pt x="643053" y="256478"/>
                  </a:lnTo>
                  <a:lnTo>
                    <a:pt x="683941" y="260195"/>
                  </a:lnTo>
                  <a:lnTo>
                    <a:pt x="743414" y="208156"/>
                  </a:lnTo>
                  <a:lnTo>
                    <a:pt x="683941" y="167268"/>
                  </a:lnTo>
                  <a:lnTo>
                    <a:pt x="676507" y="126380"/>
                  </a:lnTo>
                  <a:lnTo>
                    <a:pt x="624468" y="48322"/>
                  </a:lnTo>
                  <a:lnTo>
                    <a:pt x="624468" y="0"/>
                  </a:lnTo>
                  <a:lnTo>
                    <a:pt x="494370" y="74341"/>
                  </a:lnTo>
                  <a:lnTo>
                    <a:pt x="349404" y="44605"/>
                  </a:lnTo>
                  <a:lnTo>
                    <a:pt x="263912" y="81775"/>
                  </a:lnTo>
                  <a:lnTo>
                    <a:pt x="193287" y="174702"/>
                  </a:lnTo>
                  <a:lnTo>
                    <a:pt x="92926" y="137531"/>
                  </a:lnTo>
                  <a:lnTo>
                    <a:pt x="11151" y="174702"/>
                  </a:lnTo>
                  <a:lnTo>
                    <a:pt x="0" y="304800"/>
                  </a:lnTo>
                  <a:lnTo>
                    <a:pt x="89209" y="364273"/>
                  </a:lnTo>
                  <a:lnTo>
                    <a:pt x="85492" y="423746"/>
                  </a:lnTo>
                  <a:lnTo>
                    <a:pt x="48322" y="475785"/>
                  </a:lnTo>
                  <a:lnTo>
                    <a:pt x="89209" y="509239"/>
                  </a:lnTo>
                  <a:lnTo>
                    <a:pt x="85492" y="568712"/>
                  </a:lnTo>
                  <a:lnTo>
                    <a:pt x="44604" y="643053"/>
                  </a:lnTo>
                  <a:lnTo>
                    <a:pt x="70624" y="706244"/>
                  </a:lnTo>
                  <a:lnTo>
                    <a:pt x="189570" y="74341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5" name="Freeform 61"/>
            <p:cNvSpPr/>
            <p:nvPr/>
          </p:nvSpPr>
          <p:spPr>
            <a:xfrm>
              <a:off x="2876550" y="2181225"/>
              <a:ext cx="1476375" cy="681038"/>
            </a:xfrm>
            <a:custGeom>
              <a:avLst/>
              <a:gdLst>
                <a:gd name="connsiteX0" fmla="*/ 185853 w 1475678"/>
                <a:gd name="connsiteY0" fmla="*/ 375424 h 676507"/>
                <a:gd name="connsiteX1" fmla="*/ 252761 w 1475678"/>
                <a:gd name="connsiteY1" fmla="*/ 341971 h 676507"/>
                <a:gd name="connsiteX2" fmla="*/ 412595 w 1475678"/>
                <a:gd name="connsiteY2" fmla="*/ 446049 h 676507"/>
                <a:gd name="connsiteX3" fmla="*/ 449765 w 1475678"/>
                <a:gd name="connsiteY3" fmla="*/ 442332 h 676507"/>
                <a:gd name="connsiteX4" fmla="*/ 486936 w 1475678"/>
                <a:gd name="connsiteY4" fmla="*/ 483220 h 676507"/>
                <a:gd name="connsiteX5" fmla="*/ 550126 w 1475678"/>
                <a:gd name="connsiteY5" fmla="*/ 520390 h 676507"/>
                <a:gd name="connsiteX6" fmla="*/ 602165 w 1475678"/>
                <a:gd name="connsiteY6" fmla="*/ 498088 h 676507"/>
                <a:gd name="connsiteX7" fmla="*/ 650487 w 1475678"/>
                <a:gd name="connsiteY7" fmla="*/ 531541 h 676507"/>
                <a:gd name="connsiteX8" fmla="*/ 732263 w 1475678"/>
                <a:gd name="connsiteY8" fmla="*/ 516673 h 676507"/>
                <a:gd name="connsiteX9" fmla="*/ 810322 w 1475678"/>
                <a:gd name="connsiteY9" fmla="*/ 479502 h 676507"/>
                <a:gd name="connsiteX10" fmla="*/ 884663 w 1475678"/>
                <a:gd name="connsiteY10" fmla="*/ 434898 h 676507"/>
                <a:gd name="connsiteX11" fmla="*/ 932985 w 1475678"/>
                <a:gd name="connsiteY11" fmla="*/ 490654 h 676507"/>
                <a:gd name="connsiteX12" fmla="*/ 955287 w 1475678"/>
                <a:gd name="connsiteY12" fmla="*/ 512956 h 676507"/>
                <a:gd name="connsiteX13" fmla="*/ 947853 w 1475678"/>
                <a:gd name="connsiteY13" fmla="*/ 576146 h 676507"/>
                <a:gd name="connsiteX14" fmla="*/ 966439 w 1475678"/>
                <a:gd name="connsiteY14" fmla="*/ 635620 h 676507"/>
                <a:gd name="connsiteX15" fmla="*/ 1137424 w 1475678"/>
                <a:gd name="connsiteY15" fmla="*/ 676507 h 676507"/>
                <a:gd name="connsiteX16" fmla="*/ 1211765 w 1475678"/>
                <a:gd name="connsiteY16" fmla="*/ 650488 h 676507"/>
                <a:gd name="connsiteX17" fmla="*/ 1274956 w 1475678"/>
                <a:gd name="connsiteY17" fmla="*/ 654205 h 676507"/>
                <a:gd name="connsiteX18" fmla="*/ 1304692 w 1475678"/>
                <a:gd name="connsiteY18" fmla="*/ 650488 h 676507"/>
                <a:gd name="connsiteX19" fmla="*/ 1297258 w 1475678"/>
                <a:gd name="connsiteY19" fmla="*/ 553844 h 676507"/>
                <a:gd name="connsiteX20" fmla="*/ 1401336 w 1475678"/>
                <a:gd name="connsiteY20" fmla="*/ 628185 h 676507"/>
                <a:gd name="connsiteX21" fmla="*/ 1475678 w 1475678"/>
                <a:gd name="connsiteY21" fmla="*/ 605883 h 676507"/>
                <a:gd name="connsiteX22" fmla="*/ 1334429 w 1475678"/>
                <a:gd name="connsiteY22" fmla="*/ 501805 h 676507"/>
                <a:gd name="connsiteX23" fmla="*/ 1222917 w 1475678"/>
                <a:gd name="connsiteY23" fmla="*/ 464634 h 676507"/>
                <a:gd name="connsiteX24" fmla="*/ 1159726 w 1475678"/>
                <a:gd name="connsiteY24" fmla="*/ 293649 h 676507"/>
                <a:gd name="connsiteX25" fmla="*/ 1129990 w 1475678"/>
                <a:gd name="connsiteY25" fmla="*/ 104078 h 676507"/>
                <a:gd name="connsiteX26" fmla="*/ 1152292 w 1475678"/>
                <a:gd name="connsiteY26" fmla="*/ 55756 h 676507"/>
                <a:gd name="connsiteX27" fmla="*/ 1066800 w 1475678"/>
                <a:gd name="connsiteY27" fmla="*/ 33454 h 676507"/>
                <a:gd name="connsiteX28" fmla="*/ 977590 w 1475678"/>
                <a:gd name="connsiteY28" fmla="*/ 70624 h 676507"/>
                <a:gd name="connsiteX29" fmla="*/ 832624 w 1475678"/>
                <a:gd name="connsiteY29" fmla="*/ 78059 h 676507"/>
                <a:gd name="connsiteX30" fmla="*/ 795453 w 1475678"/>
                <a:gd name="connsiteY30" fmla="*/ 40888 h 676507"/>
                <a:gd name="connsiteX31" fmla="*/ 635619 w 1475678"/>
                <a:gd name="connsiteY31" fmla="*/ 85493 h 676507"/>
                <a:gd name="connsiteX32" fmla="*/ 550126 w 1475678"/>
                <a:gd name="connsiteY32" fmla="*/ 70624 h 676507"/>
                <a:gd name="connsiteX33" fmla="*/ 535258 w 1475678"/>
                <a:gd name="connsiteY33" fmla="*/ 89210 h 676507"/>
                <a:gd name="connsiteX34" fmla="*/ 263912 w 1475678"/>
                <a:gd name="connsiteY34" fmla="*/ 0 h 676507"/>
                <a:gd name="connsiteX35" fmla="*/ 178419 w 1475678"/>
                <a:gd name="connsiteY35" fmla="*/ 40888 h 676507"/>
                <a:gd name="connsiteX36" fmla="*/ 70624 w 1475678"/>
                <a:gd name="connsiteY36" fmla="*/ 18585 h 676507"/>
                <a:gd name="connsiteX37" fmla="*/ 40887 w 1475678"/>
                <a:gd name="connsiteY37" fmla="*/ 107795 h 676507"/>
                <a:gd name="connsiteX38" fmla="*/ 29736 w 1475678"/>
                <a:gd name="connsiteY38" fmla="*/ 185854 h 676507"/>
                <a:gd name="connsiteX39" fmla="*/ 0 w 1475678"/>
                <a:gd name="connsiteY39" fmla="*/ 197005 h 676507"/>
                <a:gd name="connsiteX40" fmla="*/ 11151 w 1475678"/>
                <a:gd name="connsiteY40" fmla="*/ 263912 h 676507"/>
                <a:gd name="connsiteX41" fmla="*/ 85492 w 1475678"/>
                <a:gd name="connsiteY41" fmla="*/ 278781 h 676507"/>
                <a:gd name="connsiteX42" fmla="*/ 107795 w 1475678"/>
                <a:gd name="connsiteY42" fmla="*/ 356839 h 676507"/>
                <a:gd name="connsiteX43" fmla="*/ 185853 w 1475678"/>
                <a:gd name="connsiteY43" fmla="*/ 375424 h 676507"/>
                <a:gd name="connsiteX0" fmla="*/ 185853 w 1475678"/>
                <a:gd name="connsiteY0" fmla="*/ 375424 h 676507"/>
                <a:gd name="connsiteX1" fmla="*/ 252761 w 1475678"/>
                <a:gd name="connsiteY1" fmla="*/ 341971 h 676507"/>
                <a:gd name="connsiteX2" fmla="*/ 412595 w 1475678"/>
                <a:gd name="connsiteY2" fmla="*/ 446049 h 676507"/>
                <a:gd name="connsiteX3" fmla="*/ 449765 w 1475678"/>
                <a:gd name="connsiteY3" fmla="*/ 442332 h 676507"/>
                <a:gd name="connsiteX4" fmla="*/ 486936 w 1475678"/>
                <a:gd name="connsiteY4" fmla="*/ 483220 h 676507"/>
                <a:gd name="connsiteX5" fmla="*/ 550126 w 1475678"/>
                <a:gd name="connsiteY5" fmla="*/ 520390 h 676507"/>
                <a:gd name="connsiteX6" fmla="*/ 602165 w 1475678"/>
                <a:gd name="connsiteY6" fmla="*/ 498088 h 676507"/>
                <a:gd name="connsiteX7" fmla="*/ 650487 w 1475678"/>
                <a:gd name="connsiteY7" fmla="*/ 531541 h 676507"/>
                <a:gd name="connsiteX8" fmla="*/ 732263 w 1475678"/>
                <a:gd name="connsiteY8" fmla="*/ 516673 h 676507"/>
                <a:gd name="connsiteX9" fmla="*/ 810322 w 1475678"/>
                <a:gd name="connsiteY9" fmla="*/ 479502 h 676507"/>
                <a:gd name="connsiteX10" fmla="*/ 884663 w 1475678"/>
                <a:gd name="connsiteY10" fmla="*/ 434898 h 676507"/>
                <a:gd name="connsiteX11" fmla="*/ 932985 w 1475678"/>
                <a:gd name="connsiteY11" fmla="*/ 490654 h 676507"/>
                <a:gd name="connsiteX12" fmla="*/ 955287 w 1475678"/>
                <a:gd name="connsiteY12" fmla="*/ 512956 h 676507"/>
                <a:gd name="connsiteX13" fmla="*/ 947853 w 1475678"/>
                <a:gd name="connsiteY13" fmla="*/ 576146 h 676507"/>
                <a:gd name="connsiteX14" fmla="*/ 966439 w 1475678"/>
                <a:gd name="connsiteY14" fmla="*/ 635620 h 676507"/>
                <a:gd name="connsiteX15" fmla="*/ 1137424 w 1475678"/>
                <a:gd name="connsiteY15" fmla="*/ 676507 h 676507"/>
                <a:gd name="connsiteX16" fmla="*/ 1211765 w 1475678"/>
                <a:gd name="connsiteY16" fmla="*/ 650488 h 676507"/>
                <a:gd name="connsiteX17" fmla="*/ 1274956 w 1475678"/>
                <a:gd name="connsiteY17" fmla="*/ 654205 h 676507"/>
                <a:gd name="connsiteX18" fmla="*/ 1304692 w 1475678"/>
                <a:gd name="connsiteY18" fmla="*/ 650488 h 676507"/>
                <a:gd name="connsiteX19" fmla="*/ 1297258 w 1475678"/>
                <a:gd name="connsiteY19" fmla="*/ 553844 h 676507"/>
                <a:gd name="connsiteX20" fmla="*/ 1401336 w 1475678"/>
                <a:gd name="connsiteY20" fmla="*/ 628185 h 676507"/>
                <a:gd name="connsiteX21" fmla="*/ 1475678 w 1475678"/>
                <a:gd name="connsiteY21" fmla="*/ 605883 h 676507"/>
                <a:gd name="connsiteX22" fmla="*/ 1334429 w 1475678"/>
                <a:gd name="connsiteY22" fmla="*/ 501805 h 676507"/>
                <a:gd name="connsiteX23" fmla="*/ 1222917 w 1475678"/>
                <a:gd name="connsiteY23" fmla="*/ 464634 h 676507"/>
                <a:gd name="connsiteX24" fmla="*/ 1159726 w 1475678"/>
                <a:gd name="connsiteY24" fmla="*/ 293649 h 676507"/>
                <a:gd name="connsiteX25" fmla="*/ 1129990 w 1475678"/>
                <a:gd name="connsiteY25" fmla="*/ 104078 h 676507"/>
                <a:gd name="connsiteX26" fmla="*/ 1152292 w 1475678"/>
                <a:gd name="connsiteY26" fmla="*/ 55756 h 676507"/>
                <a:gd name="connsiteX27" fmla="*/ 1066800 w 1475678"/>
                <a:gd name="connsiteY27" fmla="*/ 33454 h 676507"/>
                <a:gd name="connsiteX28" fmla="*/ 977590 w 1475678"/>
                <a:gd name="connsiteY28" fmla="*/ 70624 h 676507"/>
                <a:gd name="connsiteX29" fmla="*/ 832624 w 1475678"/>
                <a:gd name="connsiteY29" fmla="*/ 78059 h 676507"/>
                <a:gd name="connsiteX30" fmla="*/ 795453 w 1475678"/>
                <a:gd name="connsiteY30" fmla="*/ 40888 h 676507"/>
                <a:gd name="connsiteX31" fmla="*/ 635619 w 1475678"/>
                <a:gd name="connsiteY31" fmla="*/ 85493 h 676507"/>
                <a:gd name="connsiteX32" fmla="*/ 550126 w 1475678"/>
                <a:gd name="connsiteY32" fmla="*/ 70624 h 676507"/>
                <a:gd name="connsiteX33" fmla="*/ 535258 w 1475678"/>
                <a:gd name="connsiteY33" fmla="*/ 89210 h 676507"/>
                <a:gd name="connsiteX34" fmla="*/ 263912 w 1475678"/>
                <a:gd name="connsiteY34" fmla="*/ 0 h 676507"/>
                <a:gd name="connsiteX35" fmla="*/ 178419 w 1475678"/>
                <a:gd name="connsiteY35" fmla="*/ 40888 h 676507"/>
                <a:gd name="connsiteX36" fmla="*/ 89674 w 1475678"/>
                <a:gd name="connsiteY36" fmla="*/ 9060 h 676507"/>
                <a:gd name="connsiteX37" fmla="*/ 40887 w 1475678"/>
                <a:gd name="connsiteY37" fmla="*/ 107795 h 676507"/>
                <a:gd name="connsiteX38" fmla="*/ 29736 w 1475678"/>
                <a:gd name="connsiteY38" fmla="*/ 185854 h 676507"/>
                <a:gd name="connsiteX39" fmla="*/ 0 w 1475678"/>
                <a:gd name="connsiteY39" fmla="*/ 197005 h 676507"/>
                <a:gd name="connsiteX40" fmla="*/ 11151 w 1475678"/>
                <a:gd name="connsiteY40" fmla="*/ 263912 h 676507"/>
                <a:gd name="connsiteX41" fmla="*/ 85492 w 1475678"/>
                <a:gd name="connsiteY41" fmla="*/ 278781 h 676507"/>
                <a:gd name="connsiteX42" fmla="*/ 107795 w 1475678"/>
                <a:gd name="connsiteY42" fmla="*/ 356839 h 676507"/>
                <a:gd name="connsiteX43" fmla="*/ 185853 w 1475678"/>
                <a:gd name="connsiteY43" fmla="*/ 375424 h 676507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52292 w 1475678"/>
                <a:gd name="connsiteY26" fmla="*/ 60519 h 681270"/>
                <a:gd name="connsiteX27" fmla="*/ 1066800 w 1475678"/>
                <a:gd name="connsiteY27" fmla="*/ 38217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35619 w 1475678"/>
                <a:gd name="connsiteY31" fmla="*/ 90256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52292 w 1475678"/>
                <a:gd name="connsiteY26" fmla="*/ 60519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35619 w 1475678"/>
                <a:gd name="connsiteY31" fmla="*/ 90256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35624 w 1475678"/>
                <a:gd name="connsiteY26" fmla="*/ 67663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35619 w 1475678"/>
                <a:gd name="connsiteY31" fmla="*/ 90256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35624 w 1475678"/>
                <a:gd name="connsiteY26" fmla="*/ 67663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47219 w 1475678"/>
                <a:gd name="connsiteY31" fmla="*/ 83140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35624 w 1475678"/>
                <a:gd name="connsiteY26" fmla="*/ 67663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47219 w 1475678"/>
                <a:gd name="connsiteY31" fmla="*/ 83140 h 681270"/>
                <a:gd name="connsiteX32" fmla="*/ 561767 w 1475678"/>
                <a:gd name="connsiteY32" fmla="*/ 6826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5678" h="681270">
                  <a:moveTo>
                    <a:pt x="185853" y="380187"/>
                  </a:moveTo>
                  <a:lnTo>
                    <a:pt x="252761" y="346734"/>
                  </a:lnTo>
                  <a:lnTo>
                    <a:pt x="412595" y="450812"/>
                  </a:lnTo>
                  <a:lnTo>
                    <a:pt x="449765" y="447095"/>
                  </a:lnTo>
                  <a:lnTo>
                    <a:pt x="486936" y="487983"/>
                  </a:lnTo>
                  <a:lnTo>
                    <a:pt x="550126" y="525153"/>
                  </a:lnTo>
                  <a:lnTo>
                    <a:pt x="602165" y="502851"/>
                  </a:lnTo>
                  <a:lnTo>
                    <a:pt x="650487" y="536304"/>
                  </a:lnTo>
                  <a:lnTo>
                    <a:pt x="732263" y="521436"/>
                  </a:lnTo>
                  <a:lnTo>
                    <a:pt x="810322" y="484265"/>
                  </a:lnTo>
                  <a:lnTo>
                    <a:pt x="884663" y="439661"/>
                  </a:lnTo>
                  <a:lnTo>
                    <a:pt x="932985" y="495417"/>
                  </a:lnTo>
                  <a:lnTo>
                    <a:pt x="955287" y="517719"/>
                  </a:lnTo>
                  <a:lnTo>
                    <a:pt x="947853" y="580909"/>
                  </a:lnTo>
                  <a:lnTo>
                    <a:pt x="966439" y="640383"/>
                  </a:lnTo>
                  <a:lnTo>
                    <a:pt x="1137424" y="681270"/>
                  </a:lnTo>
                  <a:lnTo>
                    <a:pt x="1211765" y="655251"/>
                  </a:lnTo>
                  <a:lnTo>
                    <a:pt x="1274956" y="658968"/>
                  </a:lnTo>
                  <a:lnTo>
                    <a:pt x="1304692" y="655251"/>
                  </a:lnTo>
                  <a:lnTo>
                    <a:pt x="1297258" y="558607"/>
                  </a:lnTo>
                  <a:lnTo>
                    <a:pt x="1401336" y="632948"/>
                  </a:lnTo>
                  <a:lnTo>
                    <a:pt x="1475678" y="610646"/>
                  </a:lnTo>
                  <a:lnTo>
                    <a:pt x="1334429" y="506568"/>
                  </a:lnTo>
                  <a:lnTo>
                    <a:pt x="1222917" y="469397"/>
                  </a:lnTo>
                  <a:lnTo>
                    <a:pt x="1159726" y="298412"/>
                  </a:lnTo>
                  <a:lnTo>
                    <a:pt x="1129990" y="108841"/>
                  </a:lnTo>
                  <a:lnTo>
                    <a:pt x="1135624" y="67663"/>
                  </a:lnTo>
                  <a:lnTo>
                    <a:pt x="1097756" y="33454"/>
                  </a:lnTo>
                  <a:lnTo>
                    <a:pt x="977590" y="75387"/>
                  </a:lnTo>
                  <a:lnTo>
                    <a:pt x="832624" y="82822"/>
                  </a:lnTo>
                  <a:lnTo>
                    <a:pt x="795453" y="45651"/>
                  </a:lnTo>
                  <a:lnTo>
                    <a:pt x="647219" y="83140"/>
                  </a:lnTo>
                  <a:lnTo>
                    <a:pt x="561767" y="68267"/>
                  </a:lnTo>
                  <a:lnTo>
                    <a:pt x="535258" y="93973"/>
                  </a:lnTo>
                  <a:lnTo>
                    <a:pt x="247244" y="0"/>
                  </a:lnTo>
                  <a:lnTo>
                    <a:pt x="178419" y="45651"/>
                  </a:lnTo>
                  <a:lnTo>
                    <a:pt x="89674" y="13823"/>
                  </a:lnTo>
                  <a:lnTo>
                    <a:pt x="40887" y="112558"/>
                  </a:lnTo>
                  <a:lnTo>
                    <a:pt x="29736" y="190617"/>
                  </a:lnTo>
                  <a:lnTo>
                    <a:pt x="0" y="201768"/>
                  </a:lnTo>
                  <a:lnTo>
                    <a:pt x="11151" y="268675"/>
                  </a:lnTo>
                  <a:lnTo>
                    <a:pt x="85492" y="283544"/>
                  </a:lnTo>
                  <a:lnTo>
                    <a:pt x="107795" y="361602"/>
                  </a:lnTo>
                  <a:lnTo>
                    <a:pt x="185853" y="38018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6" name="Freeform 62"/>
            <p:cNvSpPr/>
            <p:nvPr/>
          </p:nvSpPr>
          <p:spPr>
            <a:xfrm>
              <a:off x="4173538" y="2746375"/>
              <a:ext cx="109537" cy="120650"/>
            </a:xfrm>
            <a:custGeom>
              <a:avLst/>
              <a:gdLst>
                <a:gd name="connsiteX0" fmla="*/ 11152 w 85493"/>
                <a:gd name="connsiteY0" fmla="*/ 100361 h 100361"/>
                <a:gd name="connsiteX1" fmla="*/ 85493 w 85493"/>
                <a:gd name="connsiteY1" fmla="*/ 81776 h 100361"/>
                <a:gd name="connsiteX2" fmla="*/ 0 w 85493"/>
                <a:gd name="connsiteY2" fmla="*/ 0 h 100361"/>
                <a:gd name="connsiteX3" fmla="*/ 11152 w 85493"/>
                <a:gd name="connsiteY3" fmla="*/ 100361 h 100361"/>
                <a:gd name="connsiteX0" fmla="*/ 23059 w 97400"/>
                <a:gd name="connsiteY0" fmla="*/ 100361 h 100361"/>
                <a:gd name="connsiteX1" fmla="*/ 97400 w 97400"/>
                <a:gd name="connsiteY1" fmla="*/ 81776 h 100361"/>
                <a:gd name="connsiteX2" fmla="*/ 0 w 97400"/>
                <a:gd name="connsiteY2" fmla="*/ 0 h 100361"/>
                <a:gd name="connsiteX3" fmla="*/ 23059 w 97400"/>
                <a:gd name="connsiteY3" fmla="*/ 100361 h 100361"/>
                <a:gd name="connsiteX0" fmla="*/ 23059 w 97400"/>
                <a:gd name="connsiteY0" fmla="*/ 119411 h 119411"/>
                <a:gd name="connsiteX1" fmla="*/ 97400 w 97400"/>
                <a:gd name="connsiteY1" fmla="*/ 81776 h 119411"/>
                <a:gd name="connsiteX2" fmla="*/ 0 w 97400"/>
                <a:gd name="connsiteY2" fmla="*/ 0 h 119411"/>
                <a:gd name="connsiteX3" fmla="*/ 23059 w 97400"/>
                <a:gd name="connsiteY3" fmla="*/ 119411 h 119411"/>
                <a:gd name="connsiteX0" fmla="*/ 23059 w 109306"/>
                <a:gd name="connsiteY0" fmla="*/ 119411 h 119411"/>
                <a:gd name="connsiteX1" fmla="*/ 109306 w 109306"/>
                <a:gd name="connsiteY1" fmla="*/ 81776 h 119411"/>
                <a:gd name="connsiteX2" fmla="*/ 0 w 109306"/>
                <a:gd name="connsiteY2" fmla="*/ 0 h 119411"/>
                <a:gd name="connsiteX3" fmla="*/ 23059 w 109306"/>
                <a:gd name="connsiteY3" fmla="*/ 119411 h 11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06" h="119411">
                  <a:moveTo>
                    <a:pt x="23059" y="119411"/>
                  </a:moveTo>
                  <a:lnTo>
                    <a:pt x="109306" y="81776"/>
                  </a:lnTo>
                  <a:lnTo>
                    <a:pt x="0" y="0"/>
                  </a:lnTo>
                  <a:lnTo>
                    <a:pt x="23059" y="11941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7" name="Freeform 63"/>
            <p:cNvSpPr/>
            <p:nvPr/>
          </p:nvSpPr>
          <p:spPr>
            <a:xfrm>
              <a:off x="3405188" y="1266825"/>
              <a:ext cx="892175" cy="1000125"/>
            </a:xfrm>
            <a:custGeom>
              <a:avLst/>
              <a:gdLst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96644 w 892098"/>
                <a:gd name="connsiteY29" fmla="*/ 583580 h 999893"/>
                <a:gd name="connsiteX30" fmla="*/ 55756 w 892098"/>
                <a:gd name="connsiteY30" fmla="*/ 542693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41971 w 892098"/>
                <a:gd name="connsiteY37" fmla="*/ 992458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96644 w 892098"/>
                <a:gd name="connsiteY29" fmla="*/ 583580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41971 w 892098"/>
                <a:gd name="connsiteY37" fmla="*/ 992458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103788 w 892098"/>
                <a:gd name="connsiteY29" fmla="*/ 571674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41971 w 892098"/>
                <a:gd name="connsiteY37" fmla="*/ 992458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103788 w 892098"/>
                <a:gd name="connsiteY29" fmla="*/ 571674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18158 w 892098"/>
                <a:gd name="connsiteY37" fmla="*/ 997220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103788 w 892098"/>
                <a:gd name="connsiteY29" fmla="*/ 571674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18158 w 892098"/>
                <a:gd name="connsiteY37" fmla="*/ 997220 h 999893"/>
                <a:gd name="connsiteX38" fmla="*/ 447210 w 892098"/>
                <a:gd name="connsiteY38" fmla="*/ 989496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92098" h="999893">
                  <a:moveTo>
                    <a:pt x="613317" y="996176"/>
                  </a:moveTo>
                  <a:lnTo>
                    <a:pt x="709961" y="999893"/>
                  </a:lnTo>
                  <a:lnTo>
                    <a:pt x="721112" y="906966"/>
                  </a:lnTo>
                  <a:lnTo>
                    <a:pt x="643054" y="858644"/>
                  </a:lnTo>
                  <a:lnTo>
                    <a:pt x="657922" y="728546"/>
                  </a:lnTo>
                  <a:lnTo>
                    <a:pt x="721112" y="654205"/>
                  </a:lnTo>
                  <a:lnTo>
                    <a:pt x="892098" y="509239"/>
                  </a:lnTo>
                  <a:lnTo>
                    <a:pt x="828907" y="468351"/>
                  </a:lnTo>
                  <a:lnTo>
                    <a:pt x="758283" y="486937"/>
                  </a:lnTo>
                  <a:lnTo>
                    <a:pt x="646771" y="412595"/>
                  </a:lnTo>
                  <a:lnTo>
                    <a:pt x="669073" y="275063"/>
                  </a:lnTo>
                  <a:lnTo>
                    <a:pt x="624468" y="245327"/>
                  </a:lnTo>
                  <a:lnTo>
                    <a:pt x="669073" y="167268"/>
                  </a:lnTo>
                  <a:lnTo>
                    <a:pt x="680224" y="115229"/>
                  </a:lnTo>
                  <a:lnTo>
                    <a:pt x="762000" y="107795"/>
                  </a:lnTo>
                  <a:lnTo>
                    <a:pt x="758283" y="26019"/>
                  </a:lnTo>
                  <a:lnTo>
                    <a:pt x="628185" y="0"/>
                  </a:lnTo>
                  <a:lnTo>
                    <a:pt x="550127" y="63190"/>
                  </a:lnTo>
                  <a:lnTo>
                    <a:pt x="509239" y="48322"/>
                  </a:lnTo>
                  <a:lnTo>
                    <a:pt x="431181" y="115229"/>
                  </a:lnTo>
                  <a:lnTo>
                    <a:pt x="453483" y="159834"/>
                  </a:lnTo>
                  <a:lnTo>
                    <a:pt x="423746" y="237893"/>
                  </a:lnTo>
                  <a:lnTo>
                    <a:pt x="457200" y="271346"/>
                  </a:lnTo>
                  <a:lnTo>
                    <a:pt x="464634" y="334537"/>
                  </a:lnTo>
                  <a:lnTo>
                    <a:pt x="405161" y="353122"/>
                  </a:lnTo>
                  <a:lnTo>
                    <a:pt x="416312" y="453483"/>
                  </a:lnTo>
                  <a:lnTo>
                    <a:pt x="297366" y="401444"/>
                  </a:lnTo>
                  <a:lnTo>
                    <a:pt x="223024" y="453483"/>
                  </a:lnTo>
                  <a:lnTo>
                    <a:pt x="197005" y="550127"/>
                  </a:lnTo>
                  <a:lnTo>
                    <a:pt x="103788" y="571674"/>
                  </a:lnTo>
                  <a:lnTo>
                    <a:pt x="55756" y="528406"/>
                  </a:lnTo>
                  <a:lnTo>
                    <a:pt x="29737" y="650488"/>
                  </a:lnTo>
                  <a:lnTo>
                    <a:pt x="3717" y="702527"/>
                  </a:lnTo>
                  <a:lnTo>
                    <a:pt x="0" y="762000"/>
                  </a:lnTo>
                  <a:lnTo>
                    <a:pt x="152400" y="869795"/>
                  </a:lnTo>
                  <a:lnTo>
                    <a:pt x="275063" y="910683"/>
                  </a:lnTo>
                  <a:lnTo>
                    <a:pt x="282498" y="973873"/>
                  </a:lnTo>
                  <a:lnTo>
                    <a:pt x="318158" y="997220"/>
                  </a:lnTo>
                  <a:lnTo>
                    <a:pt x="447210" y="989496"/>
                  </a:lnTo>
                  <a:lnTo>
                    <a:pt x="568712" y="947854"/>
                  </a:lnTo>
                  <a:lnTo>
                    <a:pt x="613317" y="99617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8" name="Freeform 64"/>
            <p:cNvSpPr/>
            <p:nvPr/>
          </p:nvSpPr>
          <p:spPr>
            <a:xfrm>
              <a:off x="4037013" y="1296988"/>
              <a:ext cx="509587" cy="473075"/>
            </a:xfrm>
            <a:custGeom>
              <a:avLst/>
              <a:gdLst>
                <a:gd name="connsiteX0" fmla="*/ 256479 w 509239"/>
                <a:gd name="connsiteY0" fmla="*/ 472068 h 472068"/>
                <a:gd name="connsiteX1" fmla="*/ 256479 w 509239"/>
                <a:gd name="connsiteY1" fmla="*/ 472068 h 472068"/>
                <a:gd name="connsiteX2" fmla="*/ 468352 w 509239"/>
                <a:gd name="connsiteY2" fmla="*/ 442331 h 472068"/>
                <a:gd name="connsiteX3" fmla="*/ 509239 w 509239"/>
                <a:gd name="connsiteY3" fmla="*/ 371707 h 472068"/>
                <a:gd name="connsiteX4" fmla="*/ 431181 w 509239"/>
                <a:gd name="connsiteY4" fmla="*/ 278780 h 472068"/>
                <a:gd name="connsiteX5" fmla="*/ 479503 w 509239"/>
                <a:gd name="connsiteY5" fmla="*/ 245326 h 472068"/>
                <a:gd name="connsiteX6" fmla="*/ 360557 w 509239"/>
                <a:gd name="connsiteY6" fmla="*/ 182136 h 472068"/>
                <a:gd name="connsiteX7" fmla="*/ 338254 w 509239"/>
                <a:gd name="connsiteY7" fmla="*/ 115229 h 472068"/>
                <a:gd name="connsiteX8" fmla="*/ 472069 w 509239"/>
                <a:gd name="connsiteY8" fmla="*/ 18585 h 472068"/>
                <a:gd name="connsiteX9" fmla="*/ 304800 w 509239"/>
                <a:gd name="connsiteY9" fmla="*/ 14868 h 472068"/>
                <a:gd name="connsiteX10" fmla="*/ 208157 w 509239"/>
                <a:gd name="connsiteY10" fmla="*/ 26019 h 472068"/>
                <a:gd name="connsiteX11" fmla="*/ 122664 w 509239"/>
                <a:gd name="connsiteY11" fmla="*/ 0 h 472068"/>
                <a:gd name="connsiteX12" fmla="*/ 126381 w 509239"/>
                <a:gd name="connsiteY12" fmla="*/ 66907 h 472068"/>
                <a:gd name="connsiteX13" fmla="*/ 55757 w 509239"/>
                <a:gd name="connsiteY13" fmla="*/ 85492 h 472068"/>
                <a:gd name="connsiteX14" fmla="*/ 0 w 509239"/>
                <a:gd name="connsiteY14" fmla="*/ 226741 h 472068"/>
                <a:gd name="connsiteX15" fmla="*/ 37171 w 509239"/>
                <a:gd name="connsiteY15" fmla="*/ 263912 h 472068"/>
                <a:gd name="connsiteX16" fmla="*/ 29737 w 509239"/>
                <a:gd name="connsiteY16" fmla="*/ 394009 h 472068"/>
                <a:gd name="connsiteX17" fmla="*/ 115230 w 509239"/>
                <a:gd name="connsiteY17" fmla="*/ 460917 h 472068"/>
                <a:gd name="connsiteX18" fmla="*/ 208157 w 509239"/>
                <a:gd name="connsiteY18" fmla="*/ 446048 h 472068"/>
                <a:gd name="connsiteX19" fmla="*/ 256479 w 509239"/>
                <a:gd name="connsiteY19" fmla="*/ 472068 h 47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9239" h="472068">
                  <a:moveTo>
                    <a:pt x="256479" y="472068"/>
                  </a:moveTo>
                  <a:lnTo>
                    <a:pt x="256479" y="472068"/>
                  </a:lnTo>
                  <a:lnTo>
                    <a:pt x="468352" y="442331"/>
                  </a:lnTo>
                  <a:lnTo>
                    <a:pt x="509239" y="371707"/>
                  </a:lnTo>
                  <a:lnTo>
                    <a:pt x="431181" y="278780"/>
                  </a:lnTo>
                  <a:lnTo>
                    <a:pt x="479503" y="245326"/>
                  </a:lnTo>
                  <a:lnTo>
                    <a:pt x="360557" y="182136"/>
                  </a:lnTo>
                  <a:lnTo>
                    <a:pt x="338254" y="115229"/>
                  </a:lnTo>
                  <a:lnTo>
                    <a:pt x="472069" y="18585"/>
                  </a:lnTo>
                  <a:lnTo>
                    <a:pt x="304800" y="14868"/>
                  </a:lnTo>
                  <a:lnTo>
                    <a:pt x="208157" y="26019"/>
                  </a:lnTo>
                  <a:lnTo>
                    <a:pt x="122664" y="0"/>
                  </a:lnTo>
                  <a:lnTo>
                    <a:pt x="126381" y="66907"/>
                  </a:lnTo>
                  <a:lnTo>
                    <a:pt x="55757" y="85492"/>
                  </a:lnTo>
                  <a:lnTo>
                    <a:pt x="0" y="226741"/>
                  </a:lnTo>
                  <a:lnTo>
                    <a:pt x="37171" y="263912"/>
                  </a:lnTo>
                  <a:lnTo>
                    <a:pt x="29737" y="394009"/>
                  </a:lnTo>
                  <a:lnTo>
                    <a:pt x="115230" y="460917"/>
                  </a:lnTo>
                  <a:lnTo>
                    <a:pt x="208157" y="446048"/>
                  </a:lnTo>
                  <a:lnTo>
                    <a:pt x="256479" y="47206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29" name="Freeform 65"/>
            <p:cNvSpPr/>
            <p:nvPr/>
          </p:nvSpPr>
          <p:spPr>
            <a:xfrm>
              <a:off x="3060700" y="2532063"/>
              <a:ext cx="1069975" cy="1103312"/>
            </a:xfrm>
            <a:custGeom>
              <a:avLst/>
              <a:gdLst>
                <a:gd name="connsiteX0" fmla="*/ 107795 w 1033346"/>
                <a:gd name="connsiteY0" fmla="*/ 204439 h 1103971"/>
                <a:gd name="connsiteX1" fmla="*/ 197004 w 1033346"/>
                <a:gd name="connsiteY1" fmla="*/ 304800 h 1103971"/>
                <a:gd name="connsiteX2" fmla="*/ 237892 w 1033346"/>
                <a:gd name="connsiteY2" fmla="*/ 312234 h 1103971"/>
                <a:gd name="connsiteX3" fmla="*/ 219307 w 1033346"/>
                <a:gd name="connsiteY3" fmla="*/ 475785 h 1103971"/>
                <a:gd name="connsiteX4" fmla="*/ 252761 w 1033346"/>
                <a:gd name="connsiteY4" fmla="*/ 520390 h 1103971"/>
                <a:gd name="connsiteX5" fmla="*/ 237892 w 1033346"/>
                <a:gd name="connsiteY5" fmla="*/ 598449 h 1103971"/>
                <a:gd name="connsiteX6" fmla="*/ 315951 w 1033346"/>
                <a:gd name="connsiteY6" fmla="*/ 639336 h 1103971"/>
                <a:gd name="connsiteX7" fmla="*/ 315951 w 1033346"/>
                <a:gd name="connsiteY7" fmla="*/ 754566 h 1103971"/>
                <a:gd name="connsiteX8" fmla="*/ 353122 w 1033346"/>
                <a:gd name="connsiteY8" fmla="*/ 762000 h 1103971"/>
                <a:gd name="connsiteX9" fmla="*/ 353122 w 1033346"/>
                <a:gd name="connsiteY9" fmla="*/ 825190 h 1103971"/>
                <a:gd name="connsiteX10" fmla="*/ 457200 w 1033346"/>
                <a:gd name="connsiteY10" fmla="*/ 851210 h 1103971"/>
                <a:gd name="connsiteX11" fmla="*/ 457200 w 1033346"/>
                <a:gd name="connsiteY11" fmla="*/ 906966 h 1103971"/>
                <a:gd name="connsiteX12" fmla="*/ 624468 w 1033346"/>
                <a:gd name="connsiteY12" fmla="*/ 1033346 h 1103971"/>
                <a:gd name="connsiteX13" fmla="*/ 546409 w 1033346"/>
                <a:gd name="connsiteY13" fmla="*/ 1063083 h 1103971"/>
                <a:gd name="connsiteX14" fmla="*/ 576146 w 1033346"/>
                <a:gd name="connsiteY14" fmla="*/ 1103971 h 1103971"/>
                <a:gd name="connsiteX15" fmla="*/ 750848 w 1033346"/>
                <a:gd name="connsiteY15" fmla="*/ 1100253 h 1103971"/>
                <a:gd name="connsiteX16" fmla="*/ 750848 w 1033346"/>
                <a:gd name="connsiteY16" fmla="*/ 1040780 h 1103971"/>
                <a:gd name="connsiteX17" fmla="*/ 832624 w 1033346"/>
                <a:gd name="connsiteY17" fmla="*/ 921834 h 1103971"/>
                <a:gd name="connsiteX18" fmla="*/ 832624 w 1033346"/>
                <a:gd name="connsiteY18" fmla="*/ 847493 h 1103971"/>
                <a:gd name="connsiteX19" fmla="*/ 884663 w 1033346"/>
                <a:gd name="connsiteY19" fmla="*/ 795453 h 1103971"/>
                <a:gd name="connsiteX20" fmla="*/ 880946 w 1033346"/>
                <a:gd name="connsiteY20" fmla="*/ 657922 h 1103971"/>
                <a:gd name="connsiteX21" fmla="*/ 951570 w 1033346"/>
                <a:gd name="connsiteY21" fmla="*/ 576146 h 1103971"/>
                <a:gd name="connsiteX22" fmla="*/ 929268 w 1033346"/>
                <a:gd name="connsiteY22" fmla="*/ 505522 h 1103971"/>
                <a:gd name="connsiteX23" fmla="*/ 1033346 w 1033346"/>
                <a:gd name="connsiteY23" fmla="*/ 308517 h 1103971"/>
                <a:gd name="connsiteX24" fmla="*/ 1003609 w 1033346"/>
                <a:gd name="connsiteY24" fmla="*/ 304800 h 1103971"/>
                <a:gd name="connsiteX25" fmla="*/ 940419 w 1033346"/>
                <a:gd name="connsiteY25" fmla="*/ 327102 h 1103971"/>
                <a:gd name="connsiteX26" fmla="*/ 750848 w 1033346"/>
                <a:gd name="connsiteY26" fmla="*/ 286214 h 1103971"/>
                <a:gd name="connsiteX27" fmla="*/ 743414 w 1033346"/>
                <a:gd name="connsiteY27" fmla="*/ 163551 h 1103971"/>
                <a:gd name="connsiteX28" fmla="*/ 672790 w 1033346"/>
                <a:gd name="connsiteY28" fmla="*/ 96644 h 1103971"/>
                <a:gd name="connsiteX29" fmla="*/ 598448 w 1033346"/>
                <a:gd name="connsiteY29" fmla="*/ 148683 h 1103971"/>
                <a:gd name="connsiteX30" fmla="*/ 442331 w 1033346"/>
                <a:gd name="connsiteY30" fmla="*/ 189571 h 1103971"/>
                <a:gd name="connsiteX31" fmla="*/ 390292 w 1033346"/>
                <a:gd name="connsiteY31" fmla="*/ 156117 h 1103971"/>
                <a:gd name="connsiteX32" fmla="*/ 341970 w 1033346"/>
                <a:gd name="connsiteY32" fmla="*/ 182136 h 1103971"/>
                <a:gd name="connsiteX33" fmla="*/ 249043 w 1033346"/>
                <a:gd name="connsiteY33" fmla="*/ 100361 h 1103971"/>
                <a:gd name="connsiteX34" fmla="*/ 197004 w 1033346"/>
                <a:gd name="connsiteY34" fmla="*/ 96644 h 1103971"/>
                <a:gd name="connsiteX35" fmla="*/ 55756 w 1033346"/>
                <a:gd name="connsiteY35" fmla="*/ 0 h 1103971"/>
                <a:gd name="connsiteX36" fmla="*/ 0 w 1033346"/>
                <a:gd name="connsiteY36" fmla="*/ 44605 h 1103971"/>
                <a:gd name="connsiteX37" fmla="*/ 107795 w 1033346"/>
                <a:gd name="connsiteY37" fmla="*/ 204439 h 1103971"/>
                <a:gd name="connsiteX0" fmla="*/ 124463 w 1050014"/>
                <a:gd name="connsiteY0" fmla="*/ 204439 h 1103971"/>
                <a:gd name="connsiteX1" fmla="*/ 213672 w 1050014"/>
                <a:gd name="connsiteY1" fmla="*/ 304800 h 1103971"/>
                <a:gd name="connsiteX2" fmla="*/ 254560 w 1050014"/>
                <a:gd name="connsiteY2" fmla="*/ 312234 h 1103971"/>
                <a:gd name="connsiteX3" fmla="*/ 235975 w 1050014"/>
                <a:gd name="connsiteY3" fmla="*/ 475785 h 1103971"/>
                <a:gd name="connsiteX4" fmla="*/ 269429 w 1050014"/>
                <a:gd name="connsiteY4" fmla="*/ 520390 h 1103971"/>
                <a:gd name="connsiteX5" fmla="*/ 254560 w 1050014"/>
                <a:gd name="connsiteY5" fmla="*/ 598449 h 1103971"/>
                <a:gd name="connsiteX6" fmla="*/ 332619 w 1050014"/>
                <a:gd name="connsiteY6" fmla="*/ 639336 h 1103971"/>
                <a:gd name="connsiteX7" fmla="*/ 332619 w 1050014"/>
                <a:gd name="connsiteY7" fmla="*/ 754566 h 1103971"/>
                <a:gd name="connsiteX8" fmla="*/ 369790 w 1050014"/>
                <a:gd name="connsiteY8" fmla="*/ 762000 h 1103971"/>
                <a:gd name="connsiteX9" fmla="*/ 369790 w 1050014"/>
                <a:gd name="connsiteY9" fmla="*/ 825190 h 1103971"/>
                <a:gd name="connsiteX10" fmla="*/ 473868 w 1050014"/>
                <a:gd name="connsiteY10" fmla="*/ 851210 h 1103971"/>
                <a:gd name="connsiteX11" fmla="*/ 473868 w 1050014"/>
                <a:gd name="connsiteY11" fmla="*/ 906966 h 1103971"/>
                <a:gd name="connsiteX12" fmla="*/ 641136 w 1050014"/>
                <a:gd name="connsiteY12" fmla="*/ 1033346 h 1103971"/>
                <a:gd name="connsiteX13" fmla="*/ 563077 w 1050014"/>
                <a:gd name="connsiteY13" fmla="*/ 1063083 h 1103971"/>
                <a:gd name="connsiteX14" fmla="*/ 592814 w 1050014"/>
                <a:gd name="connsiteY14" fmla="*/ 1103971 h 1103971"/>
                <a:gd name="connsiteX15" fmla="*/ 767516 w 1050014"/>
                <a:gd name="connsiteY15" fmla="*/ 1100253 h 1103971"/>
                <a:gd name="connsiteX16" fmla="*/ 767516 w 1050014"/>
                <a:gd name="connsiteY16" fmla="*/ 1040780 h 1103971"/>
                <a:gd name="connsiteX17" fmla="*/ 849292 w 1050014"/>
                <a:gd name="connsiteY17" fmla="*/ 921834 h 1103971"/>
                <a:gd name="connsiteX18" fmla="*/ 849292 w 1050014"/>
                <a:gd name="connsiteY18" fmla="*/ 847493 h 1103971"/>
                <a:gd name="connsiteX19" fmla="*/ 901331 w 1050014"/>
                <a:gd name="connsiteY19" fmla="*/ 795453 h 1103971"/>
                <a:gd name="connsiteX20" fmla="*/ 897614 w 1050014"/>
                <a:gd name="connsiteY20" fmla="*/ 657922 h 1103971"/>
                <a:gd name="connsiteX21" fmla="*/ 968238 w 1050014"/>
                <a:gd name="connsiteY21" fmla="*/ 576146 h 1103971"/>
                <a:gd name="connsiteX22" fmla="*/ 945936 w 1050014"/>
                <a:gd name="connsiteY22" fmla="*/ 505522 h 1103971"/>
                <a:gd name="connsiteX23" fmla="*/ 1050014 w 1050014"/>
                <a:gd name="connsiteY23" fmla="*/ 308517 h 1103971"/>
                <a:gd name="connsiteX24" fmla="*/ 1020277 w 1050014"/>
                <a:gd name="connsiteY24" fmla="*/ 304800 h 1103971"/>
                <a:gd name="connsiteX25" fmla="*/ 957087 w 1050014"/>
                <a:gd name="connsiteY25" fmla="*/ 327102 h 1103971"/>
                <a:gd name="connsiteX26" fmla="*/ 767516 w 1050014"/>
                <a:gd name="connsiteY26" fmla="*/ 286214 h 1103971"/>
                <a:gd name="connsiteX27" fmla="*/ 760082 w 1050014"/>
                <a:gd name="connsiteY27" fmla="*/ 163551 h 1103971"/>
                <a:gd name="connsiteX28" fmla="*/ 689458 w 1050014"/>
                <a:gd name="connsiteY28" fmla="*/ 96644 h 1103971"/>
                <a:gd name="connsiteX29" fmla="*/ 615116 w 1050014"/>
                <a:gd name="connsiteY29" fmla="*/ 148683 h 1103971"/>
                <a:gd name="connsiteX30" fmla="*/ 458999 w 1050014"/>
                <a:gd name="connsiteY30" fmla="*/ 189571 h 1103971"/>
                <a:gd name="connsiteX31" fmla="*/ 406960 w 1050014"/>
                <a:gd name="connsiteY31" fmla="*/ 156117 h 1103971"/>
                <a:gd name="connsiteX32" fmla="*/ 358638 w 1050014"/>
                <a:gd name="connsiteY32" fmla="*/ 182136 h 1103971"/>
                <a:gd name="connsiteX33" fmla="*/ 265711 w 1050014"/>
                <a:gd name="connsiteY33" fmla="*/ 100361 h 1103971"/>
                <a:gd name="connsiteX34" fmla="*/ 213672 w 1050014"/>
                <a:gd name="connsiteY34" fmla="*/ 96644 h 1103971"/>
                <a:gd name="connsiteX35" fmla="*/ 72424 w 1050014"/>
                <a:gd name="connsiteY35" fmla="*/ 0 h 1103971"/>
                <a:gd name="connsiteX36" fmla="*/ 0 w 1050014"/>
                <a:gd name="connsiteY36" fmla="*/ 35080 h 1103971"/>
                <a:gd name="connsiteX37" fmla="*/ 124463 w 1050014"/>
                <a:gd name="connsiteY37" fmla="*/ 204439 h 1103971"/>
                <a:gd name="connsiteX0" fmla="*/ 124463 w 1069064"/>
                <a:gd name="connsiteY0" fmla="*/ 204439 h 1103971"/>
                <a:gd name="connsiteX1" fmla="*/ 213672 w 1069064"/>
                <a:gd name="connsiteY1" fmla="*/ 304800 h 1103971"/>
                <a:gd name="connsiteX2" fmla="*/ 254560 w 1069064"/>
                <a:gd name="connsiteY2" fmla="*/ 312234 h 1103971"/>
                <a:gd name="connsiteX3" fmla="*/ 235975 w 1069064"/>
                <a:gd name="connsiteY3" fmla="*/ 475785 h 1103971"/>
                <a:gd name="connsiteX4" fmla="*/ 269429 w 1069064"/>
                <a:gd name="connsiteY4" fmla="*/ 520390 h 1103971"/>
                <a:gd name="connsiteX5" fmla="*/ 254560 w 1069064"/>
                <a:gd name="connsiteY5" fmla="*/ 598449 h 1103971"/>
                <a:gd name="connsiteX6" fmla="*/ 332619 w 1069064"/>
                <a:gd name="connsiteY6" fmla="*/ 639336 h 1103971"/>
                <a:gd name="connsiteX7" fmla="*/ 332619 w 1069064"/>
                <a:gd name="connsiteY7" fmla="*/ 754566 h 1103971"/>
                <a:gd name="connsiteX8" fmla="*/ 369790 w 1069064"/>
                <a:gd name="connsiteY8" fmla="*/ 762000 h 1103971"/>
                <a:gd name="connsiteX9" fmla="*/ 369790 w 1069064"/>
                <a:gd name="connsiteY9" fmla="*/ 825190 h 1103971"/>
                <a:gd name="connsiteX10" fmla="*/ 473868 w 1069064"/>
                <a:gd name="connsiteY10" fmla="*/ 851210 h 1103971"/>
                <a:gd name="connsiteX11" fmla="*/ 473868 w 1069064"/>
                <a:gd name="connsiteY11" fmla="*/ 906966 h 1103971"/>
                <a:gd name="connsiteX12" fmla="*/ 641136 w 1069064"/>
                <a:gd name="connsiteY12" fmla="*/ 1033346 h 1103971"/>
                <a:gd name="connsiteX13" fmla="*/ 563077 w 1069064"/>
                <a:gd name="connsiteY13" fmla="*/ 1063083 h 1103971"/>
                <a:gd name="connsiteX14" fmla="*/ 592814 w 1069064"/>
                <a:gd name="connsiteY14" fmla="*/ 1103971 h 1103971"/>
                <a:gd name="connsiteX15" fmla="*/ 767516 w 1069064"/>
                <a:gd name="connsiteY15" fmla="*/ 1100253 h 1103971"/>
                <a:gd name="connsiteX16" fmla="*/ 767516 w 1069064"/>
                <a:gd name="connsiteY16" fmla="*/ 1040780 h 1103971"/>
                <a:gd name="connsiteX17" fmla="*/ 849292 w 1069064"/>
                <a:gd name="connsiteY17" fmla="*/ 921834 h 1103971"/>
                <a:gd name="connsiteX18" fmla="*/ 849292 w 1069064"/>
                <a:gd name="connsiteY18" fmla="*/ 847493 h 1103971"/>
                <a:gd name="connsiteX19" fmla="*/ 901331 w 1069064"/>
                <a:gd name="connsiteY19" fmla="*/ 795453 h 1103971"/>
                <a:gd name="connsiteX20" fmla="*/ 897614 w 1069064"/>
                <a:gd name="connsiteY20" fmla="*/ 657922 h 1103971"/>
                <a:gd name="connsiteX21" fmla="*/ 968238 w 1069064"/>
                <a:gd name="connsiteY21" fmla="*/ 576146 h 1103971"/>
                <a:gd name="connsiteX22" fmla="*/ 945936 w 1069064"/>
                <a:gd name="connsiteY22" fmla="*/ 505522 h 1103971"/>
                <a:gd name="connsiteX23" fmla="*/ 1069064 w 1069064"/>
                <a:gd name="connsiteY23" fmla="*/ 315661 h 1103971"/>
                <a:gd name="connsiteX24" fmla="*/ 1020277 w 1069064"/>
                <a:gd name="connsiteY24" fmla="*/ 304800 h 1103971"/>
                <a:gd name="connsiteX25" fmla="*/ 957087 w 1069064"/>
                <a:gd name="connsiteY25" fmla="*/ 327102 h 1103971"/>
                <a:gd name="connsiteX26" fmla="*/ 767516 w 1069064"/>
                <a:gd name="connsiteY26" fmla="*/ 286214 h 1103971"/>
                <a:gd name="connsiteX27" fmla="*/ 760082 w 1069064"/>
                <a:gd name="connsiteY27" fmla="*/ 163551 h 1103971"/>
                <a:gd name="connsiteX28" fmla="*/ 689458 w 1069064"/>
                <a:gd name="connsiteY28" fmla="*/ 96644 h 1103971"/>
                <a:gd name="connsiteX29" fmla="*/ 615116 w 1069064"/>
                <a:gd name="connsiteY29" fmla="*/ 148683 h 1103971"/>
                <a:gd name="connsiteX30" fmla="*/ 458999 w 1069064"/>
                <a:gd name="connsiteY30" fmla="*/ 189571 h 1103971"/>
                <a:gd name="connsiteX31" fmla="*/ 406960 w 1069064"/>
                <a:gd name="connsiteY31" fmla="*/ 156117 h 1103971"/>
                <a:gd name="connsiteX32" fmla="*/ 358638 w 1069064"/>
                <a:gd name="connsiteY32" fmla="*/ 182136 h 1103971"/>
                <a:gd name="connsiteX33" fmla="*/ 265711 w 1069064"/>
                <a:gd name="connsiteY33" fmla="*/ 100361 h 1103971"/>
                <a:gd name="connsiteX34" fmla="*/ 213672 w 1069064"/>
                <a:gd name="connsiteY34" fmla="*/ 96644 h 1103971"/>
                <a:gd name="connsiteX35" fmla="*/ 72424 w 1069064"/>
                <a:gd name="connsiteY35" fmla="*/ 0 h 1103971"/>
                <a:gd name="connsiteX36" fmla="*/ 0 w 1069064"/>
                <a:gd name="connsiteY36" fmla="*/ 35080 h 1103971"/>
                <a:gd name="connsiteX37" fmla="*/ 124463 w 1069064"/>
                <a:gd name="connsiteY37" fmla="*/ 204439 h 1103971"/>
                <a:gd name="connsiteX0" fmla="*/ 124463 w 1069064"/>
                <a:gd name="connsiteY0" fmla="*/ 204439 h 1103971"/>
                <a:gd name="connsiteX1" fmla="*/ 213672 w 1069064"/>
                <a:gd name="connsiteY1" fmla="*/ 304800 h 1103971"/>
                <a:gd name="connsiteX2" fmla="*/ 254560 w 1069064"/>
                <a:gd name="connsiteY2" fmla="*/ 312234 h 1103971"/>
                <a:gd name="connsiteX3" fmla="*/ 235975 w 1069064"/>
                <a:gd name="connsiteY3" fmla="*/ 475785 h 1103971"/>
                <a:gd name="connsiteX4" fmla="*/ 269429 w 1069064"/>
                <a:gd name="connsiteY4" fmla="*/ 520390 h 1103971"/>
                <a:gd name="connsiteX5" fmla="*/ 254560 w 1069064"/>
                <a:gd name="connsiteY5" fmla="*/ 598449 h 1103971"/>
                <a:gd name="connsiteX6" fmla="*/ 332619 w 1069064"/>
                <a:gd name="connsiteY6" fmla="*/ 639336 h 1103971"/>
                <a:gd name="connsiteX7" fmla="*/ 332619 w 1069064"/>
                <a:gd name="connsiteY7" fmla="*/ 754566 h 1103971"/>
                <a:gd name="connsiteX8" fmla="*/ 369790 w 1069064"/>
                <a:gd name="connsiteY8" fmla="*/ 762000 h 1103971"/>
                <a:gd name="connsiteX9" fmla="*/ 369790 w 1069064"/>
                <a:gd name="connsiteY9" fmla="*/ 825190 h 1103971"/>
                <a:gd name="connsiteX10" fmla="*/ 473868 w 1069064"/>
                <a:gd name="connsiteY10" fmla="*/ 851210 h 1103971"/>
                <a:gd name="connsiteX11" fmla="*/ 473868 w 1069064"/>
                <a:gd name="connsiteY11" fmla="*/ 906966 h 1103971"/>
                <a:gd name="connsiteX12" fmla="*/ 641136 w 1069064"/>
                <a:gd name="connsiteY12" fmla="*/ 1033346 h 1103971"/>
                <a:gd name="connsiteX13" fmla="*/ 563077 w 1069064"/>
                <a:gd name="connsiteY13" fmla="*/ 1063083 h 1103971"/>
                <a:gd name="connsiteX14" fmla="*/ 592814 w 1069064"/>
                <a:gd name="connsiteY14" fmla="*/ 1103971 h 1103971"/>
                <a:gd name="connsiteX15" fmla="*/ 767516 w 1069064"/>
                <a:gd name="connsiteY15" fmla="*/ 1100253 h 1103971"/>
                <a:gd name="connsiteX16" fmla="*/ 767516 w 1069064"/>
                <a:gd name="connsiteY16" fmla="*/ 1040780 h 1103971"/>
                <a:gd name="connsiteX17" fmla="*/ 849292 w 1069064"/>
                <a:gd name="connsiteY17" fmla="*/ 921834 h 1103971"/>
                <a:gd name="connsiteX18" fmla="*/ 849292 w 1069064"/>
                <a:gd name="connsiteY18" fmla="*/ 847493 h 1103971"/>
                <a:gd name="connsiteX19" fmla="*/ 901331 w 1069064"/>
                <a:gd name="connsiteY19" fmla="*/ 795453 h 1103971"/>
                <a:gd name="connsiteX20" fmla="*/ 897614 w 1069064"/>
                <a:gd name="connsiteY20" fmla="*/ 657922 h 1103971"/>
                <a:gd name="connsiteX21" fmla="*/ 968238 w 1069064"/>
                <a:gd name="connsiteY21" fmla="*/ 576146 h 1103971"/>
                <a:gd name="connsiteX22" fmla="*/ 945936 w 1069064"/>
                <a:gd name="connsiteY22" fmla="*/ 505522 h 1103971"/>
                <a:gd name="connsiteX23" fmla="*/ 1069064 w 1069064"/>
                <a:gd name="connsiteY23" fmla="*/ 315661 h 1103971"/>
                <a:gd name="connsiteX24" fmla="*/ 1020277 w 1069064"/>
                <a:gd name="connsiteY24" fmla="*/ 304800 h 1103971"/>
                <a:gd name="connsiteX25" fmla="*/ 957087 w 1069064"/>
                <a:gd name="connsiteY25" fmla="*/ 327102 h 1103971"/>
                <a:gd name="connsiteX26" fmla="*/ 777041 w 1069064"/>
                <a:gd name="connsiteY26" fmla="*/ 279071 h 1103971"/>
                <a:gd name="connsiteX27" fmla="*/ 760082 w 1069064"/>
                <a:gd name="connsiteY27" fmla="*/ 163551 h 1103971"/>
                <a:gd name="connsiteX28" fmla="*/ 689458 w 1069064"/>
                <a:gd name="connsiteY28" fmla="*/ 96644 h 1103971"/>
                <a:gd name="connsiteX29" fmla="*/ 615116 w 1069064"/>
                <a:gd name="connsiteY29" fmla="*/ 148683 h 1103971"/>
                <a:gd name="connsiteX30" fmla="*/ 458999 w 1069064"/>
                <a:gd name="connsiteY30" fmla="*/ 189571 h 1103971"/>
                <a:gd name="connsiteX31" fmla="*/ 406960 w 1069064"/>
                <a:gd name="connsiteY31" fmla="*/ 156117 h 1103971"/>
                <a:gd name="connsiteX32" fmla="*/ 358638 w 1069064"/>
                <a:gd name="connsiteY32" fmla="*/ 182136 h 1103971"/>
                <a:gd name="connsiteX33" fmla="*/ 265711 w 1069064"/>
                <a:gd name="connsiteY33" fmla="*/ 100361 h 1103971"/>
                <a:gd name="connsiteX34" fmla="*/ 213672 w 1069064"/>
                <a:gd name="connsiteY34" fmla="*/ 96644 h 1103971"/>
                <a:gd name="connsiteX35" fmla="*/ 72424 w 1069064"/>
                <a:gd name="connsiteY35" fmla="*/ 0 h 1103971"/>
                <a:gd name="connsiteX36" fmla="*/ 0 w 1069064"/>
                <a:gd name="connsiteY36" fmla="*/ 35080 h 1103971"/>
                <a:gd name="connsiteX37" fmla="*/ 124463 w 1069064"/>
                <a:gd name="connsiteY37" fmla="*/ 204439 h 1103971"/>
                <a:gd name="connsiteX0" fmla="*/ 124463 w 1069064"/>
                <a:gd name="connsiteY0" fmla="*/ 204439 h 1103971"/>
                <a:gd name="connsiteX1" fmla="*/ 213672 w 1069064"/>
                <a:gd name="connsiteY1" fmla="*/ 304800 h 1103971"/>
                <a:gd name="connsiteX2" fmla="*/ 254560 w 1069064"/>
                <a:gd name="connsiteY2" fmla="*/ 312234 h 1103971"/>
                <a:gd name="connsiteX3" fmla="*/ 235975 w 1069064"/>
                <a:gd name="connsiteY3" fmla="*/ 475785 h 1103971"/>
                <a:gd name="connsiteX4" fmla="*/ 269429 w 1069064"/>
                <a:gd name="connsiteY4" fmla="*/ 520390 h 1103971"/>
                <a:gd name="connsiteX5" fmla="*/ 254560 w 1069064"/>
                <a:gd name="connsiteY5" fmla="*/ 598449 h 1103971"/>
                <a:gd name="connsiteX6" fmla="*/ 332619 w 1069064"/>
                <a:gd name="connsiteY6" fmla="*/ 639336 h 1103971"/>
                <a:gd name="connsiteX7" fmla="*/ 332619 w 1069064"/>
                <a:gd name="connsiteY7" fmla="*/ 754566 h 1103971"/>
                <a:gd name="connsiteX8" fmla="*/ 369790 w 1069064"/>
                <a:gd name="connsiteY8" fmla="*/ 762000 h 1103971"/>
                <a:gd name="connsiteX9" fmla="*/ 369790 w 1069064"/>
                <a:gd name="connsiteY9" fmla="*/ 825190 h 1103971"/>
                <a:gd name="connsiteX10" fmla="*/ 473868 w 1069064"/>
                <a:gd name="connsiteY10" fmla="*/ 851210 h 1103971"/>
                <a:gd name="connsiteX11" fmla="*/ 473868 w 1069064"/>
                <a:gd name="connsiteY11" fmla="*/ 906966 h 1103971"/>
                <a:gd name="connsiteX12" fmla="*/ 641136 w 1069064"/>
                <a:gd name="connsiteY12" fmla="*/ 1033346 h 1103971"/>
                <a:gd name="connsiteX13" fmla="*/ 563077 w 1069064"/>
                <a:gd name="connsiteY13" fmla="*/ 1063083 h 1103971"/>
                <a:gd name="connsiteX14" fmla="*/ 592814 w 1069064"/>
                <a:gd name="connsiteY14" fmla="*/ 1103971 h 1103971"/>
                <a:gd name="connsiteX15" fmla="*/ 767516 w 1069064"/>
                <a:gd name="connsiteY15" fmla="*/ 1100253 h 1103971"/>
                <a:gd name="connsiteX16" fmla="*/ 767516 w 1069064"/>
                <a:gd name="connsiteY16" fmla="*/ 1040780 h 1103971"/>
                <a:gd name="connsiteX17" fmla="*/ 849292 w 1069064"/>
                <a:gd name="connsiteY17" fmla="*/ 921834 h 1103971"/>
                <a:gd name="connsiteX18" fmla="*/ 849292 w 1069064"/>
                <a:gd name="connsiteY18" fmla="*/ 847493 h 1103971"/>
                <a:gd name="connsiteX19" fmla="*/ 901331 w 1069064"/>
                <a:gd name="connsiteY19" fmla="*/ 795453 h 1103971"/>
                <a:gd name="connsiteX20" fmla="*/ 897614 w 1069064"/>
                <a:gd name="connsiteY20" fmla="*/ 657922 h 1103971"/>
                <a:gd name="connsiteX21" fmla="*/ 968238 w 1069064"/>
                <a:gd name="connsiteY21" fmla="*/ 576146 h 1103971"/>
                <a:gd name="connsiteX22" fmla="*/ 945936 w 1069064"/>
                <a:gd name="connsiteY22" fmla="*/ 505522 h 1103971"/>
                <a:gd name="connsiteX23" fmla="*/ 1069064 w 1069064"/>
                <a:gd name="connsiteY23" fmla="*/ 315661 h 1103971"/>
                <a:gd name="connsiteX24" fmla="*/ 1020277 w 1069064"/>
                <a:gd name="connsiteY24" fmla="*/ 304800 h 1103971"/>
                <a:gd name="connsiteX25" fmla="*/ 957087 w 1069064"/>
                <a:gd name="connsiteY25" fmla="*/ 327102 h 1103971"/>
                <a:gd name="connsiteX26" fmla="*/ 777041 w 1069064"/>
                <a:gd name="connsiteY26" fmla="*/ 279071 h 1103971"/>
                <a:gd name="connsiteX27" fmla="*/ 760082 w 1069064"/>
                <a:gd name="connsiteY27" fmla="*/ 163551 h 1103971"/>
                <a:gd name="connsiteX28" fmla="*/ 703745 w 1069064"/>
                <a:gd name="connsiteY28" fmla="*/ 91882 h 1103971"/>
                <a:gd name="connsiteX29" fmla="*/ 615116 w 1069064"/>
                <a:gd name="connsiteY29" fmla="*/ 148683 h 1103971"/>
                <a:gd name="connsiteX30" fmla="*/ 458999 w 1069064"/>
                <a:gd name="connsiteY30" fmla="*/ 189571 h 1103971"/>
                <a:gd name="connsiteX31" fmla="*/ 406960 w 1069064"/>
                <a:gd name="connsiteY31" fmla="*/ 156117 h 1103971"/>
                <a:gd name="connsiteX32" fmla="*/ 358638 w 1069064"/>
                <a:gd name="connsiteY32" fmla="*/ 182136 h 1103971"/>
                <a:gd name="connsiteX33" fmla="*/ 265711 w 1069064"/>
                <a:gd name="connsiteY33" fmla="*/ 100361 h 1103971"/>
                <a:gd name="connsiteX34" fmla="*/ 213672 w 1069064"/>
                <a:gd name="connsiteY34" fmla="*/ 96644 h 1103971"/>
                <a:gd name="connsiteX35" fmla="*/ 72424 w 1069064"/>
                <a:gd name="connsiteY35" fmla="*/ 0 h 1103971"/>
                <a:gd name="connsiteX36" fmla="*/ 0 w 1069064"/>
                <a:gd name="connsiteY36" fmla="*/ 35080 h 1103971"/>
                <a:gd name="connsiteX37" fmla="*/ 124463 w 1069064"/>
                <a:gd name="connsiteY37" fmla="*/ 204439 h 110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69064" h="1103971">
                  <a:moveTo>
                    <a:pt x="124463" y="204439"/>
                  </a:moveTo>
                  <a:lnTo>
                    <a:pt x="213672" y="304800"/>
                  </a:lnTo>
                  <a:lnTo>
                    <a:pt x="254560" y="312234"/>
                  </a:lnTo>
                  <a:lnTo>
                    <a:pt x="235975" y="475785"/>
                  </a:lnTo>
                  <a:lnTo>
                    <a:pt x="269429" y="520390"/>
                  </a:lnTo>
                  <a:lnTo>
                    <a:pt x="254560" y="598449"/>
                  </a:lnTo>
                  <a:lnTo>
                    <a:pt x="332619" y="639336"/>
                  </a:lnTo>
                  <a:lnTo>
                    <a:pt x="332619" y="754566"/>
                  </a:lnTo>
                  <a:lnTo>
                    <a:pt x="369790" y="762000"/>
                  </a:lnTo>
                  <a:lnTo>
                    <a:pt x="369790" y="825190"/>
                  </a:lnTo>
                  <a:lnTo>
                    <a:pt x="473868" y="851210"/>
                  </a:lnTo>
                  <a:lnTo>
                    <a:pt x="473868" y="906966"/>
                  </a:lnTo>
                  <a:lnTo>
                    <a:pt x="641136" y="1033346"/>
                  </a:lnTo>
                  <a:lnTo>
                    <a:pt x="563077" y="1063083"/>
                  </a:lnTo>
                  <a:lnTo>
                    <a:pt x="592814" y="1103971"/>
                  </a:lnTo>
                  <a:lnTo>
                    <a:pt x="767516" y="1100253"/>
                  </a:lnTo>
                  <a:lnTo>
                    <a:pt x="767516" y="1040780"/>
                  </a:lnTo>
                  <a:lnTo>
                    <a:pt x="849292" y="921834"/>
                  </a:lnTo>
                  <a:lnTo>
                    <a:pt x="849292" y="847493"/>
                  </a:lnTo>
                  <a:lnTo>
                    <a:pt x="901331" y="795453"/>
                  </a:lnTo>
                  <a:lnTo>
                    <a:pt x="897614" y="657922"/>
                  </a:lnTo>
                  <a:lnTo>
                    <a:pt x="968238" y="576146"/>
                  </a:lnTo>
                  <a:lnTo>
                    <a:pt x="945936" y="505522"/>
                  </a:lnTo>
                  <a:lnTo>
                    <a:pt x="1069064" y="315661"/>
                  </a:lnTo>
                  <a:lnTo>
                    <a:pt x="1020277" y="304800"/>
                  </a:lnTo>
                  <a:lnTo>
                    <a:pt x="957087" y="327102"/>
                  </a:lnTo>
                  <a:lnTo>
                    <a:pt x="777041" y="279071"/>
                  </a:lnTo>
                  <a:lnTo>
                    <a:pt x="760082" y="163551"/>
                  </a:lnTo>
                  <a:lnTo>
                    <a:pt x="703745" y="91882"/>
                  </a:lnTo>
                  <a:lnTo>
                    <a:pt x="615116" y="148683"/>
                  </a:lnTo>
                  <a:lnTo>
                    <a:pt x="458999" y="189571"/>
                  </a:lnTo>
                  <a:lnTo>
                    <a:pt x="406960" y="156117"/>
                  </a:lnTo>
                  <a:lnTo>
                    <a:pt x="358638" y="182136"/>
                  </a:lnTo>
                  <a:lnTo>
                    <a:pt x="265711" y="100361"/>
                  </a:lnTo>
                  <a:lnTo>
                    <a:pt x="213672" y="96644"/>
                  </a:lnTo>
                  <a:lnTo>
                    <a:pt x="72424" y="0"/>
                  </a:lnTo>
                  <a:lnTo>
                    <a:pt x="0" y="35080"/>
                  </a:lnTo>
                  <a:lnTo>
                    <a:pt x="124463" y="20443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0" name="Freeform 66"/>
            <p:cNvSpPr/>
            <p:nvPr/>
          </p:nvSpPr>
          <p:spPr>
            <a:xfrm>
              <a:off x="3821113" y="3352800"/>
              <a:ext cx="1036637" cy="881063"/>
            </a:xfrm>
            <a:custGeom>
              <a:avLst/>
              <a:gdLst>
                <a:gd name="connsiteX0" fmla="*/ 0 w 1037064"/>
                <a:gd name="connsiteY0" fmla="*/ 301083 h 880946"/>
                <a:gd name="connsiteX1" fmla="*/ 100361 w 1037064"/>
                <a:gd name="connsiteY1" fmla="*/ 401444 h 880946"/>
                <a:gd name="connsiteX2" fmla="*/ 122664 w 1037064"/>
                <a:gd name="connsiteY2" fmla="*/ 446049 h 880946"/>
                <a:gd name="connsiteX3" fmla="*/ 245327 w 1037064"/>
                <a:gd name="connsiteY3" fmla="*/ 479502 h 880946"/>
                <a:gd name="connsiteX4" fmla="*/ 256478 w 1037064"/>
                <a:gd name="connsiteY4" fmla="*/ 538976 h 880946"/>
                <a:gd name="connsiteX5" fmla="*/ 416312 w 1037064"/>
                <a:gd name="connsiteY5" fmla="*/ 691376 h 880946"/>
                <a:gd name="connsiteX6" fmla="*/ 635620 w 1037064"/>
                <a:gd name="connsiteY6" fmla="*/ 810322 h 880946"/>
                <a:gd name="connsiteX7" fmla="*/ 669073 w 1037064"/>
                <a:gd name="connsiteY7" fmla="*/ 880946 h 880946"/>
                <a:gd name="connsiteX8" fmla="*/ 739698 w 1037064"/>
                <a:gd name="connsiteY8" fmla="*/ 828907 h 880946"/>
                <a:gd name="connsiteX9" fmla="*/ 854927 w 1037064"/>
                <a:gd name="connsiteY9" fmla="*/ 851210 h 880946"/>
                <a:gd name="connsiteX10" fmla="*/ 906966 w 1037064"/>
                <a:gd name="connsiteY10" fmla="*/ 810322 h 880946"/>
                <a:gd name="connsiteX11" fmla="*/ 959005 w 1037064"/>
                <a:gd name="connsiteY11" fmla="*/ 821473 h 880946"/>
                <a:gd name="connsiteX12" fmla="*/ 985025 w 1037064"/>
                <a:gd name="connsiteY12" fmla="*/ 758283 h 880946"/>
                <a:gd name="connsiteX13" fmla="*/ 977590 w 1037064"/>
                <a:gd name="connsiteY13" fmla="*/ 713678 h 880946"/>
                <a:gd name="connsiteX14" fmla="*/ 1037064 w 1037064"/>
                <a:gd name="connsiteY14" fmla="*/ 665356 h 880946"/>
                <a:gd name="connsiteX15" fmla="*/ 1014761 w 1037064"/>
                <a:gd name="connsiteY15" fmla="*/ 546410 h 880946"/>
                <a:gd name="connsiteX16" fmla="*/ 932986 w 1037064"/>
                <a:gd name="connsiteY16" fmla="*/ 516673 h 880946"/>
                <a:gd name="connsiteX17" fmla="*/ 906966 w 1037064"/>
                <a:gd name="connsiteY17" fmla="*/ 542693 h 880946"/>
                <a:gd name="connsiteX18" fmla="*/ 873512 w 1037064"/>
                <a:gd name="connsiteY18" fmla="*/ 505522 h 880946"/>
                <a:gd name="connsiteX19" fmla="*/ 791737 w 1037064"/>
                <a:gd name="connsiteY19" fmla="*/ 531541 h 880946"/>
                <a:gd name="connsiteX20" fmla="*/ 754566 w 1037064"/>
                <a:gd name="connsiteY20" fmla="*/ 472068 h 880946"/>
                <a:gd name="connsiteX21" fmla="*/ 643054 w 1037064"/>
                <a:gd name="connsiteY21" fmla="*/ 423746 h 880946"/>
                <a:gd name="connsiteX22" fmla="*/ 605883 w 1037064"/>
                <a:gd name="connsiteY22" fmla="*/ 364273 h 880946"/>
                <a:gd name="connsiteX23" fmla="*/ 639337 w 1037064"/>
                <a:gd name="connsiteY23" fmla="*/ 323385 h 880946"/>
                <a:gd name="connsiteX24" fmla="*/ 762000 w 1037064"/>
                <a:gd name="connsiteY24" fmla="*/ 330820 h 880946"/>
                <a:gd name="connsiteX25" fmla="*/ 721112 w 1037064"/>
                <a:gd name="connsiteY25" fmla="*/ 286215 h 880946"/>
                <a:gd name="connsiteX26" fmla="*/ 654205 w 1037064"/>
                <a:gd name="connsiteY26" fmla="*/ 159834 h 880946"/>
                <a:gd name="connsiteX27" fmla="*/ 750849 w 1037064"/>
                <a:gd name="connsiteY27" fmla="*/ 89210 h 880946"/>
                <a:gd name="connsiteX28" fmla="*/ 721112 w 1037064"/>
                <a:gd name="connsiteY28" fmla="*/ 40888 h 880946"/>
                <a:gd name="connsiteX29" fmla="*/ 639337 w 1037064"/>
                <a:gd name="connsiteY29" fmla="*/ 26020 h 880946"/>
                <a:gd name="connsiteX30" fmla="*/ 490654 w 1037064"/>
                <a:gd name="connsiteY30" fmla="*/ 156117 h 880946"/>
                <a:gd name="connsiteX31" fmla="*/ 501805 w 1037064"/>
                <a:gd name="connsiteY31" fmla="*/ 193288 h 880946"/>
                <a:gd name="connsiteX32" fmla="*/ 427464 w 1037064"/>
                <a:gd name="connsiteY32" fmla="*/ 193288 h 880946"/>
                <a:gd name="connsiteX33" fmla="*/ 394010 w 1037064"/>
                <a:gd name="connsiteY33" fmla="*/ 230459 h 880946"/>
                <a:gd name="connsiteX34" fmla="*/ 230459 w 1037064"/>
                <a:gd name="connsiteY34" fmla="*/ 89210 h 880946"/>
                <a:gd name="connsiteX35" fmla="*/ 189571 w 1037064"/>
                <a:gd name="connsiteY35" fmla="*/ 107795 h 880946"/>
                <a:gd name="connsiteX36" fmla="*/ 111512 w 1037064"/>
                <a:gd name="connsiteY36" fmla="*/ 0 h 880946"/>
                <a:gd name="connsiteX37" fmla="*/ 92927 w 1037064"/>
                <a:gd name="connsiteY37" fmla="*/ 48322 h 880946"/>
                <a:gd name="connsiteX38" fmla="*/ 81776 w 1037064"/>
                <a:gd name="connsiteY38" fmla="*/ 111512 h 880946"/>
                <a:gd name="connsiteX39" fmla="*/ 22303 w 1037064"/>
                <a:gd name="connsiteY39" fmla="*/ 204439 h 880946"/>
                <a:gd name="connsiteX40" fmla="*/ 0 w 1037064"/>
                <a:gd name="connsiteY40" fmla="*/ 301083 h 8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7064" h="880946">
                  <a:moveTo>
                    <a:pt x="0" y="301083"/>
                  </a:moveTo>
                  <a:lnTo>
                    <a:pt x="100361" y="401444"/>
                  </a:lnTo>
                  <a:lnTo>
                    <a:pt x="122664" y="446049"/>
                  </a:lnTo>
                  <a:lnTo>
                    <a:pt x="245327" y="479502"/>
                  </a:lnTo>
                  <a:lnTo>
                    <a:pt x="256478" y="538976"/>
                  </a:lnTo>
                  <a:lnTo>
                    <a:pt x="416312" y="691376"/>
                  </a:lnTo>
                  <a:lnTo>
                    <a:pt x="635620" y="810322"/>
                  </a:lnTo>
                  <a:lnTo>
                    <a:pt x="669073" y="880946"/>
                  </a:lnTo>
                  <a:lnTo>
                    <a:pt x="739698" y="828907"/>
                  </a:lnTo>
                  <a:lnTo>
                    <a:pt x="854927" y="851210"/>
                  </a:lnTo>
                  <a:lnTo>
                    <a:pt x="906966" y="810322"/>
                  </a:lnTo>
                  <a:lnTo>
                    <a:pt x="959005" y="821473"/>
                  </a:lnTo>
                  <a:lnTo>
                    <a:pt x="985025" y="758283"/>
                  </a:lnTo>
                  <a:lnTo>
                    <a:pt x="977590" y="713678"/>
                  </a:lnTo>
                  <a:lnTo>
                    <a:pt x="1037064" y="665356"/>
                  </a:lnTo>
                  <a:lnTo>
                    <a:pt x="1014761" y="546410"/>
                  </a:lnTo>
                  <a:lnTo>
                    <a:pt x="932986" y="516673"/>
                  </a:lnTo>
                  <a:lnTo>
                    <a:pt x="906966" y="542693"/>
                  </a:lnTo>
                  <a:lnTo>
                    <a:pt x="873512" y="505522"/>
                  </a:lnTo>
                  <a:lnTo>
                    <a:pt x="791737" y="531541"/>
                  </a:lnTo>
                  <a:lnTo>
                    <a:pt x="754566" y="472068"/>
                  </a:lnTo>
                  <a:lnTo>
                    <a:pt x="643054" y="423746"/>
                  </a:lnTo>
                  <a:lnTo>
                    <a:pt x="605883" y="364273"/>
                  </a:lnTo>
                  <a:lnTo>
                    <a:pt x="639337" y="323385"/>
                  </a:lnTo>
                  <a:lnTo>
                    <a:pt x="762000" y="330820"/>
                  </a:lnTo>
                  <a:lnTo>
                    <a:pt x="721112" y="286215"/>
                  </a:lnTo>
                  <a:lnTo>
                    <a:pt x="654205" y="159834"/>
                  </a:lnTo>
                  <a:lnTo>
                    <a:pt x="750849" y="89210"/>
                  </a:lnTo>
                  <a:lnTo>
                    <a:pt x="721112" y="40888"/>
                  </a:lnTo>
                  <a:lnTo>
                    <a:pt x="639337" y="26020"/>
                  </a:lnTo>
                  <a:lnTo>
                    <a:pt x="490654" y="156117"/>
                  </a:lnTo>
                  <a:lnTo>
                    <a:pt x="501805" y="193288"/>
                  </a:lnTo>
                  <a:lnTo>
                    <a:pt x="427464" y="193288"/>
                  </a:lnTo>
                  <a:lnTo>
                    <a:pt x="394010" y="230459"/>
                  </a:lnTo>
                  <a:lnTo>
                    <a:pt x="230459" y="89210"/>
                  </a:lnTo>
                  <a:lnTo>
                    <a:pt x="189571" y="107795"/>
                  </a:lnTo>
                  <a:lnTo>
                    <a:pt x="111512" y="0"/>
                  </a:lnTo>
                  <a:lnTo>
                    <a:pt x="92927" y="48322"/>
                  </a:lnTo>
                  <a:lnTo>
                    <a:pt x="81776" y="111512"/>
                  </a:lnTo>
                  <a:lnTo>
                    <a:pt x="22303" y="204439"/>
                  </a:lnTo>
                  <a:lnTo>
                    <a:pt x="0" y="30108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1" name="Freeform 67"/>
            <p:cNvSpPr/>
            <p:nvPr/>
          </p:nvSpPr>
          <p:spPr>
            <a:xfrm>
              <a:off x="3932238" y="2914650"/>
              <a:ext cx="517525" cy="665163"/>
            </a:xfrm>
            <a:custGeom>
              <a:avLst/>
              <a:gdLst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89210 w 516674"/>
                <a:gd name="connsiteY11" fmla="*/ 122664 h 665356"/>
                <a:gd name="connsiteX12" fmla="*/ 96644 w 516674"/>
                <a:gd name="connsiteY12" fmla="*/ 215591 h 665356"/>
                <a:gd name="connsiteX13" fmla="*/ 33454 w 516674"/>
                <a:gd name="connsiteY13" fmla="*/ 286215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89210 w 516674"/>
                <a:gd name="connsiteY11" fmla="*/ 122664 h 665356"/>
                <a:gd name="connsiteX12" fmla="*/ 96644 w 516674"/>
                <a:gd name="connsiteY12" fmla="*/ 215591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89210 w 516674"/>
                <a:gd name="connsiteY11" fmla="*/ 122664 h 665356"/>
                <a:gd name="connsiteX12" fmla="*/ 87119 w 516674"/>
                <a:gd name="connsiteY12" fmla="*/ 206066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79685 w 516674"/>
                <a:gd name="connsiteY11" fmla="*/ 127427 h 665356"/>
                <a:gd name="connsiteX12" fmla="*/ 87119 w 516674"/>
                <a:gd name="connsiteY12" fmla="*/ 206066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45037 w 516674"/>
                <a:gd name="connsiteY7" fmla="*/ 103033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79685 w 516674"/>
                <a:gd name="connsiteY11" fmla="*/ 127427 h 665356"/>
                <a:gd name="connsiteX12" fmla="*/ 87119 w 516674"/>
                <a:gd name="connsiteY12" fmla="*/ 206066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6674" h="665356">
                  <a:moveTo>
                    <a:pt x="516674" y="457200"/>
                  </a:moveTo>
                  <a:lnTo>
                    <a:pt x="494371" y="390293"/>
                  </a:lnTo>
                  <a:lnTo>
                    <a:pt x="416313" y="379142"/>
                  </a:lnTo>
                  <a:lnTo>
                    <a:pt x="423747" y="293649"/>
                  </a:lnTo>
                  <a:lnTo>
                    <a:pt x="364274" y="241610"/>
                  </a:lnTo>
                  <a:lnTo>
                    <a:pt x="364274" y="159835"/>
                  </a:lnTo>
                  <a:lnTo>
                    <a:pt x="327103" y="85493"/>
                  </a:lnTo>
                  <a:lnTo>
                    <a:pt x="245037" y="103033"/>
                  </a:lnTo>
                  <a:lnTo>
                    <a:pt x="211874" y="48322"/>
                  </a:lnTo>
                  <a:lnTo>
                    <a:pt x="163552" y="52039"/>
                  </a:lnTo>
                  <a:lnTo>
                    <a:pt x="137532" y="0"/>
                  </a:lnTo>
                  <a:lnTo>
                    <a:pt x="79685" y="127427"/>
                  </a:lnTo>
                  <a:lnTo>
                    <a:pt x="87119" y="206066"/>
                  </a:lnTo>
                  <a:lnTo>
                    <a:pt x="23929" y="279071"/>
                  </a:lnTo>
                  <a:lnTo>
                    <a:pt x="37171" y="412595"/>
                  </a:lnTo>
                  <a:lnTo>
                    <a:pt x="0" y="464635"/>
                  </a:lnTo>
                  <a:lnTo>
                    <a:pt x="63191" y="542693"/>
                  </a:lnTo>
                  <a:lnTo>
                    <a:pt x="141249" y="561278"/>
                  </a:lnTo>
                  <a:lnTo>
                    <a:pt x="278781" y="665356"/>
                  </a:lnTo>
                  <a:lnTo>
                    <a:pt x="356839" y="631903"/>
                  </a:lnTo>
                  <a:lnTo>
                    <a:pt x="394010" y="635620"/>
                  </a:lnTo>
                  <a:lnTo>
                    <a:pt x="397727" y="594732"/>
                  </a:lnTo>
                  <a:lnTo>
                    <a:pt x="516674" y="45720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2" name="Freeform 68"/>
            <p:cNvSpPr/>
            <p:nvPr/>
          </p:nvSpPr>
          <p:spPr>
            <a:xfrm>
              <a:off x="4070350" y="2779713"/>
              <a:ext cx="676275" cy="620712"/>
            </a:xfrm>
            <a:custGeom>
              <a:avLst/>
              <a:gdLst>
                <a:gd name="connsiteX0" fmla="*/ 501805 w 676507"/>
                <a:gd name="connsiteY0" fmla="*/ 620751 h 620751"/>
                <a:gd name="connsiteX1" fmla="*/ 561278 w 676507"/>
                <a:gd name="connsiteY1" fmla="*/ 557561 h 620751"/>
                <a:gd name="connsiteX2" fmla="*/ 665356 w 676507"/>
                <a:gd name="connsiteY2" fmla="*/ 516673 h 620751"/>
                <a:gd name="connsiteX3" fmla="*/ 676507 w 676507"/>
                <a:gd name="connsiteY3" fmla="*/ 442331 h 620751"/>
                <a:gd name="connsiteX4" fmla="*/ 624468 w 676507"/>
                <a:gd name="connsiteY4" fmla="*/ 382858 h 620751"/>
                <a:gd name="connsiteX5" fmla="*/ 639337 w 676507"/>
                <a:gd name="connsiteY5" fmla="*/ 315951 h 620751"/>
                <a:gd name="connsiteX6" fmla="*/ 583581 w 676507"/>
                <a:gd name="connsiteY6" fmla="*/ 237892 h 620751"/>
                <a:gd name="connsiteX7" fmla="*/ 553844 w 676507"/>
                <a:gd name="connsiteY7" fmla="*/ 148683 h 620751"/>
                <a:gd name="connsiteX8" fmla="*/ 286215 w 676507"/>
                <a:gd name="connsiteY8" fmla="*/ 0 h 620751"/>
                <a:gd name="connsiteX9" fmla="*/ 200722 w 676507"/>
                <a:gd name="connsiteY9" fmla="*/ 37170 h 620751"/>
                <a:gd name="connsiteX10" fmla="*/ 200722 w 676507"/>
                <a:gd name="connsiteY10" fmla="*/ 59473 h 620751"/>
                <a:gd name="connsiteX11" fmla="*/ 126381 w 676507"/>
                <a:gd name="connsiteY11" fmla="*/ 85492 h 620751"/>
                <a:gd name="connsiteX12" fmla="*/ 115229 w 676507"/>
                <a:gd name="connsiteY12" fmla="*/ 52039 h 620751"/>
                <a:gd name="connsiteX13" fmla="*/ 40888 w 676507"/>
                <a:gd name="connsiteY13" fmla="*/ 74341 h 620751"/>
                <a:gd name="connsiteX14" fmla="*/ 0 w 676507"/>
                <a:gd name="connsiteY14" fmla="*/ 144966 h 620751"/>
                <a:gd name="connsiteX15" fmla="*/ 33454 w 676507"/>
                <a:gd name="connsiteY15" fmla="*/ 193288 h 620751"/>
                <a:gd name="connsiteX16" fmla="*/ 81776 w 676507"/>
                <a:gd name="connsiteY16" fmla="*/ 193288 h 620751"/>
                <a:gd name="connsiteX17" fmla="*/ 107795 w 676507"/>
                <a:gd name="connsiteY17" fmla="*/ 237892 h 620751"/>
                <a:gd name="connsiteX18" fmla="*/ 185854 w 676507"/>
                <a:gd name="connsiteY18" fmla="*/ 234175 h 620751"/>
                <a:gd name="connsiteX19" fmla="*/ 230459 w 676507"/>
                <a:gd name="connsiteY19" fmla="*/ 297366 h 620751"/>
                <a:gd name="connsiteX20" fmla="*/ 223025 w 676507"/>
                <a:gd name="connsiteY20" fmla="*/ 394009 h 620751"/>
                <a:gd name="connsiteX21" fmla="*/ 278781 w 676507"/>
                <a:gd name="connsiteY21" fmla="*/ 431180 h 620751"/>
                <a:gd name="connsiteX22" fmla="*/ 282498 w 676507"/>
                <a:gd name="connsiteY22" fmla="*/ 512956 h 620751"/>
                <a:gd name="connsiteX23" fmla="*/ 360556 w 676507"/>
                <a:gd name="connsiteY23" fmla="*/ 535258 h 620751"/>
                <a:gd name="connsiteX24" fmla="*/ 386576 w 676507"/>
                <a:gd name="connsiteY24" fmla="*/ 591014 h 620751"/>
                <a:gd name="connsiteX25" fmla="*/ 501805 w 676507"/>
                <a:gd name="connsiteY25" fmla="*/ 620751 h 6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6507" h="620751">
                  <a:moveTo>
                    <a:pt x="501805" y="620751"/>
                  </a:moveTo>
                  <a:lnTo>
                    <a:pt x="561278" y="557561"/>
                  </a:lnTo>
                  <a:lnTo>
                    <a:pt x="665356" y="516673"/>
                  </a:lnTo>
                  <a:lnTo>
                    <a:pt x="676507" y="442331"/>
                  </a:lnTo>
                  <a:lnTo>
                    <a:pt x="624468" y="382858"/>
                  </a:lnTo>
                  <a:lnTo>
                    <a:pt x="639337" y="315951"/>
                  </a:lnTo>
                  <a:lnTo>
                    <a:pt x="583581" y="237892"/>
                  </a:lnTo>
                  <a:lnTo>
                    <a:pt x="553844" y="148683"/>
                  </a:lnTo>
                  <a:lnTo>
                    <a:pt x="286215" y="0"/>
                  </a:lnTo>
                  <a:lnTo>
                    <a:pt x="200722" y="37170"/>
                  </a:lnTo>
                  <a:lnTo>
                    <a:pt x="200722" y="59473"/>
                  </a:lnTo>
                  <a:lnTo>
                    <a:pt x="126381" y="85492"/>
                  </a:lnTo>
                  <a:lnTo>
                    <a:pt x="115229" y="52039"/>
                  </a:lnTo>
                  <a:lnTo>
                    <a:pt x="40888" y="74341"/>
                  </a:lnTo>
                  <a:lnTo>
                    <a:pt x="0" y="144966"/>
                  </a:lnTo>
                  <a:lnTo>
                    <a:pt x="33454" y="193288"/>
                  </a:lnTo>
                  <a:lnTo>
                    <a:pt x="81776" y="193288"/>
                  </a:lnTo>
                  <a:lnTo>
                    <a:pt x="107795" y="237892"/>
                  </a:lnTo>
                  <a:lnTo>
                    <a:pt x="185854" y="234175"/>
                  </a:lnTo>
                  <a:lnTo>
                    <a:pt x="230459" y="297366"/>
                  </a:lnTo>
                  <a:lnTo>
                    <a:pt x="223025" y="394009"/>
                  </a:lnTo>
                  <a:lnTo>
                    <a:pt x="278781" y="431180"/>
                  </a:lnTo>
                  <a:lnTo>
                    <a:pt x="282498" y="512956"/>
                  </a:lnTo>
                  <a:lnTo>
                    <a:pt x="360556" y="535258"/>
                  </a:lnTo>
                  <a:lnTo>
                    <a:pt x="386576" y="591014"/>
                  </a:lnTo>
                  <a:lnTo>
                    <a:pt x="501805" y="62075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3" name="Freeform 69"/>
            <p:cNvSpPr/>
            <p:nvPr/>
          </p:nvSpPr>
          <p:spPr>
            <a:xfrm>
              <a:off x="4422775" y="3305175"/>
              <a:ext cx="703263" cy="615950"/>
            </a:xfrm>
            <a:custGeom>
              <a:avLst/>
              <a:gdLst>
                <a:gd name="connsiteX0" fmla="*/ 423746 w 702527"/>
                <a:gd name="connsiteY0" fmla="*/ 617034 h 617034"/>
                <a:gd name="connsiteX1" fmla="*/ 527824 w 702527"/>
                <a:gd name="connsiteY1" fmla="*/ 512956 h 617034"/>
                <a:gd name="connsiteX2" fmla="*/ 609600 w 702527"/>
                <a:gd name="connsiteY2" fmla="*/ 550127 h 617034"/>
                <a:gd name="connsiteX3" fmla="*/ 672790 w 702527"/>
                <a:gd name="connsiteY3" fmla="*/ 468351 h 617034"/>
                <a:gd name="connsiteX4" fmla="*/ 702527 w 702527"/>
                <a:gd name="connsiteY4" fmla="*/ 401444 h 617034"/>
                <a:gd name="connsiteX5" fmla="*/ 657922 w 702527"/>
                <a:gd name="connsiteY5" fmla="*/ 319668 h 617034"/>
                <a:gd name="connsiteX6" fmla="*/ 587298 w 702527"/>
                <a:gd name="connsiteY6" fmla="*/ 323385 h 617034"/>
                <a:gd name="connsiteX7" fmla="*/ 397727 w 702527"/>
                <a:gd name="connsiteY7" fmla="*/ 130098 h 617034"/>
                <a:gd name="connsiteX8" fmla="*/ 308517 w 702527"/>
                <a:gd name="connsiteY8" fmla="*/ 0 h 617034"/>
                <a:gd name="connsiteX9" fmla="*/ 200722 w 702527"/>
                <a:gd name="connsiteY9" fmla="*/ 33454 h 617034"/>
                <a:gd name="connsiteX10" fmla="*/ 144966 w 702527"/>
                <a:gd name="connsiteY10" fmla="*/ 96644 h 617034"/>
                <a:gd name="connsiteX11" fmla="*/ 144966 w 702527"/>
                <a:gd name="connsiteY11" fmla="*/ 144966 h 617034"/>
                <a:gd name="connsiteX12" fmla="*/ 63190 w 702527"/>
                <a:gd name="connsiteY12" fmla="*/ 208156 h 617034"/>
                <a:gd name="connsiteX13" fmla="*/ 144966 w 702527"/>
                <a:gd name="connsiteY13" fmla="*/ 375424 h 617034"/>
                <a:gd name="connsiteX14" fmla="*/ 52039 w 702527"/>
                <a:gd name="connsiteY14" fmla="*/ 379142 h 617034"/>
                <a:gd name="connsiteX15" fmla="*/ 0 w 702527"/>
                <a:gd name="connsiteY15" fmla="*/ 423746 h 617034"/>
                <a:gd name="connsiteX16" fmla="*/ 29737 w 702527"/>
                <a:gd name="connsiteY16" fmla="*/ 472068 h 617034"/>
                <a:gd name="connsiteX17" fmla="*/ 152400 w 702527"/>
                <a:gd name="connsiteY17" fmla="*/ 524107 h 617034"/>
                <a:gd name="connsiteX18" fmla="*/ 197005 w 702527"/>
                <a:gd name="connsiteY18" fmla="*/ 579863 h 617034"/>
                <a:gd name="connsiteX19" fmla="*/ 267629 w 702527"/>
                <a:gd name="connsiteY19" fmla="*/ 553844 h 617034"/>
                <a:gd name="connsiteX20" fmla="*/ 319668 w 702527"/>
                <a:gd name="connsiteY20" fmla="*/ 591015 h 617034"/>
                <a:gd name="connsiteX21" fmla="*/ 353122 w 702527"/>
                <a:gd name="connsiteY21" fmla="*/ 568712 h 617034"/>
                <a:gd name="connsiteX22" fmla="*/ 423746 w 702527"/>
                <a:gd name="connsiteY22" fmla="*/ 617034 h 617034"/>
                <a:gd name="connsiteX0" fmla="*/ 423746 w 702527"/>
                <a:gd name="connsiteY0" fmla="*/ 617034 h 617034"/>
                <a:gd name="connsiteX1" fmla="*/ 527824 w 702527"/>
                <a:gd name="connsiteY1" fmla="*/ 512956 h 617034"/>
                <a:gd name="connsiteX2" fmla="*/ 609600 w 702527"/>
                <a:gd name="connsiteY2" fmla="*/ 550127 h 617034"/>
                <a:gd name="connsiteX3" fmla="*/ 672790 w 702527"/>
                <a:gd name="connsiteY3" fmla="*/ 468351 h 617034"/>
                <a:gd name="connsiteX4" fmla="*/ 702527 w 702527"/>
                <a:gd name="connsiteY4" fmla="*/ 401444 h 617034"/>
                <a:gd name="connsiteX5" fmla="*/ 657922 w 702527"/>
                <a:gd name="connsiteY5" fmla="*/ 319668 h 617034"/>
                <a:gd name="connsiteX6" fmla="*/ 587298 w 702527"/>
                <a:gd name="connsiteY6" fmla="*/ 323385 h 617034"/>
                <a:gd name="connsiteX7" fmla="*/ 397727 w 702527"/>
                <a:gd name="connsiteY7" fmla="*/ 130098 h 617034"/>
                <a:gd name="connsiteX8" fmla="*/ 308517 w 702527"/>
                <a:gd name="connsiteY8" fmla="*/ 0 h 617034"/>
                <a:gd name="connsiteX9" fmla="*/ 200722 w 702527"/>
                <a:gd name="connsiteY9" fmla="*/ 33454 h 617034"/>
                <a:gd name="connsiteX10" fmla="*/ 135441 w 702527"/>
                <a:gd name="connsiteY10" fmla="*/ 106169 h 617034"/>
                <a:gd name="connsiteX11" fmla="*/ 144966 w 702527"/>
                <a:gd name="connsiteY11" fmla="*/ 144966 h 617034"/>
                <a:gd name="connsiteX12" fmla="*/ 63190 w 702527"/>
                <a:gd name="connsiteY12" fmla="*/ 208156 h 617034"/>
                <a:gd name="connsiteX13" fmla="*/ 144966 w 702527"/>
                <a:gd name="connsiteY13" fmla="*/ 375424 h 617034"/>
                <a:gd name="connsiteX14" fmla="*/ 52039 w 702527"/>
                <a:gd name="connsiteY14" fmla="*/ 379142 h 617034"/>
                <a:gd name="connsiteX15" fmla="*/ 0 w 702527"/>
                <a:gd name="connsiteY15" fmla="*/ 423746 h 617034"/>
                <a:gd name="connsiteX16" fmla="*/ 29737 w 702527"/>
                <a:gd name="connsiteY16" fmla="*/ 472068 h 617034"/>
                <a:gd name="connsiteX17" fmla="*/ 152400 w 702527"/>
                <a:gd name="connsiteY17" fmla="*/ 524107 h 617034"/>
                <a:gd name="connsiteX18" fmla="*/ 197005 w 702527"/>
                <a:gd name="connsiteY18" fmla="*/ 579863 h 617034"/>
                <a:gd name="connsiteX19" fmla="*/ 267629 w 702527"/>
                <a:gd name="connsiteY19" fmla="*/ 553844 h 617034"/>
                <a:gd name="connsiteX20" fmla="*/ 319668 w 702527"/>
                <a:gd name="connsiteY20" fmla="*/ 591015 h 617034"/>
                <a:gd name="connsiteX21" fmla="*/ 353122 w 702527"/>
                <a:gd name="connsiteY21" fmla="*/ 568712 h 617034"/>
                <a:gd name="connsiteX22" fmla="*/ 423746 w 702527"/>
                <a:gd name="connsiteY22" fmla="*/ 617034 h 617034"/>
                <a:gd name="connsiteX0" fmla="*/ 423746 w 702527"/>
                <a:gd name="connsiteY0" fmla="*/ 617034 h 617034"/>
                <a:gd name="connsiteX1" fmla="*/ 527824 w 702527"/>
                <a:gd name="connsiteY1" fmla="*/ 512956 h 617034"/>
                <a:gd name="connsiteX2" fmla="*/ 609600 w 702527"/>
                <a:gd name="connsiteY2" fmla="*/ 550127 h 617034"/>
                <a:gd name="connsiteX3" fmla="*/ 672790 w 702527"/>
                <a:gd name="connsiteY3" fmla="*/ 468351 h 617034"/>
                <a:gd name="connsiteX4" fmla="*/ 702527 w 702527"/>
                <a:gd name="connsiteY4" fmla="*/ 401444 h 617034"/>
                <a:gd name="connsiteX5" fmla="*/ 657922 w 702527"/>
                <a:gd name="connsiteY5" fmla="*/ 319668 h 617034"/>
                <a:gd name="connsiteX6" fmla="*/ 587298 w 702527"/>
                <a:gd name="connsiteY6" fmla="*/ 323385 h 617034"/>
                <a:gd name="connsiteX7" fmla="*/ 397727 w 702527"/>
                <a:gd name="connsiteY7" fmla="*/ 130098 h 617034"/>
                <a:gd name="connsiteX8" fmla="*/ 308517 w 702527"/>
                <a:gd name="connsiteY8" fmla="*/ 0 h 617034"/>
                <a:gd name="connsiteX9" fmla="*/ 200722 w 702527"/>
                <a:gd name="connsiteY9" fmla="*/ 33454 h 617034"/>
                <a:gd name="connsiteX10" fmla="*/ 135441 w 702527"/>
                <a:gd name="connsiteY10" fmla="*/ 106169 h 617034"/>
                <a:gd name="connsiteX11" fmla="*/ 144966 w 702527"/>
                <a:gd name="connsiteY11" fmla="*/ 144966 h 617034"/>
                <a:gd name="connsiteX12" fmla="*/ 63190 w 702527"/>
                <a:gd name="connsiteY12" fmla="*/ 208156 h 617034"/>
                <a:gd name="connsiteX13" fmla="*/ 144966 w 702527"/>
                <a:gd name="connsiteY13" fmla="*/ 375424 h 617034"/>
                <a:gd name="connsiteX14" fmla="*/ 37752 w 702527"/>
                <a:gd name="connsiteY14" fmla="*/ 376761 h 617034"/>
                <a:gd name="connsiteX15" fmla="*/ 0 w 702527"/>
                <a:gd name="connsiteY15" fmla="*/ 423746 h 617034"/>
                <a:gd name="connsiteX16" fmla="*/ 29737 w 702527"/>
                <a:gd name="connsiteY16" fmla="*/ 472068 h 617034"/>
                <a:gd name="connsiteX17" fmla="*/ 152400 w 702527"/>
                <a:gd name="connsiteY17" fmla="*/ 524107 h 617034"/>
                <a:gd name="connsiteX18" fmla="*/ 197005 w 702527"/>
                <a:gd name="connsiteY18" fmla="*/ 579863 h 617034"/>
                <a:gd name="connsiteX19" fmla="*/ 267629 w 702527"/>
                <a:gd name="connsiteY19" fmla="*/ 553844 h 617034"/>
                <a:gd name="connsiteX20" fmla="*/ 319668 w 702527"/>
                <a:gd name="connsiteY20" fmla="*/ 591015 h 617034"/>
                <a:gd name="connsiteX21" fmla="*/ 353122 w 702527"/>
                <a:gd name="connsiteY21" fmla="*/ 568712 h 617034"/>
                <a:gd name="connsiteX22" fmla="*/ 423746 w 702527"/>
                <a:gd name="connsiteY22" fmla="*/ 617034 h 61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2527" h="617034">
                  <a:moveTo>
                    <a:pt x="423746" y="617034"/>
                  </a:moveTo>
                  <a:lnTo>
                    <a:pt x="527824" y="512956"/>
                  </a:lnTo>
                  <a:lnTo>
                    <a:pt x="609600" y="550127"/>
                  </a:lnTo>
                  <a:lnTo>
                    <a:pt x="672790" y="468351"/>
                  </a:lnTo>
                  <a:lnTo>
                    <a:pt x="702527" y="401444"/>
                  </a:lnTo>
                  <a:lnTo>
                    <a:pt x="657922" y="319668"/>
                  </a:lnTo>
                  <a:lnTo>
                    <a:pt x="587298" y="323385"/>
                  </a:lnTo>
                  <a:lnTo>
                    <a:pt x="397727" y="130098"/>
                  </a:lnTo>
                  <a:lnTo>
                    <a:pt x="308517" y="0"/>
                  </a:lnTo>
                  <a:lnTo>
                    <a:pt x="200722" y="33454"/>
                  </a:lnTo>
                  <a:lnTo>
                    <a:pt x="135441" y="106169"/>
                  </a:lnTo>
                  <a:lnTo>
                    <a:pt x="144966" y="144966"/>
                  </a:lnTo>
                  <a:lnTo>
                    <a:pt x="63190" y="208156"/>
                  </a:lnTo>
                  <a:lnTo>
                    <a:pt x="144966" y="375424"/>
                  </a:lnTo>
                  <a:lnTo>
                    <a:pt x="37752" y="376761"/>
                  </a:lnTo>
                  <a:lnTo>
                    <a:pt x="0" y="423746"/>
                  </a:lnTo>
                  <a:lnTo>
                    <a:pt x="29737" y="472068"/>
                  </a:lnTo>
                  <a:lnTo>
                    <a:pt x="152400" y="524107"/>
                  </a:lnTo>
                  <a:lnTo>
                    <a:pt x="197005" y="579863"/>
                  </a:lnTo>
                  <a:lnTo>
                    <a:pt x="267629" y="553844"/>
                  </a:lnTo>
                  <a:lnTo>
                    <a:pt x="319668" y="591015"/>
                  </a:lnTo>
                  <a:lnTo>
                    <a:pt x="353122" y="568712"/>
                  </a:lnTo>
                  <a:lnTo>
                    <a:pt x="423746" y="61703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4" name="Freeform 70"/>
            <p:cNvSpPr/>
            <p:nvPr/>
          </p:nvSpPr>
          <p:spPr>
            <a:xfrm>
              <a:off x="4765675" y="4014788"/>
              <a:ext cx="884238" cy="803275"/>
            </a:xfrm>
            <a:custGeom>
              <a:avLst/>
              <a:gdLst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115229 w 884663"/>
                <a:gd name="connsiteY38" fmla="*/ 66907 h 802888"/>
                <a:gd name="connsiteX39" fmla="*/ 85492 w 884663"/>
                <a:gd name="connsiteY39" fmla="*/ 26020 h 802888"/>
                <a:gd name="connsiteX40" fmla="*/ 52039 w 884663"/>
                <a:gd name="connsiteY40" fmla="*/ 66907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115229 w 884663"/>
                <a:gd name="connsiteY38" fmla="*/ 66907 h 802888"/>
                <a:gd name="connsiteX39" fmla="*/ 85492 w 884663"/>
                <a:gd name="connsiteY39" fmla="*/ 2602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115229 w 884663"/>
                <a:gd name="connsiteY38" fmla="*/ 66907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41469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44854 w 884663"/>
                <a:gd name="connsiteY29" fmla="*/ 160706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41469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44854 w 884663"/>
                <a:gd name="connsiteY29" fmla="*/ 160706 h 802888"/>
                <a:gd name="connsiteX30" fmla="*/ 591014 w 884663"/>
                <a:gd name="connsiteY30" fmla="*/ 85493 h 802888"/>
                <a:gd name="connsiteX31" fmla="*/ 558316 w 884663"/>
                <a:gd name="connsiteY31" fmla="*/ 74168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41469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4663" h="802888">
                  <a:moveTo>
                    <a:pt x="0" y="167268"/>
                  </a:moveTo>
                  <a:lnTo>
                    <a:pt x="29736" y="245327"/>
                  </a:lnTo>
                  <a:lnTo>
                    <a:pt x="115229" y="330820"/>
                  </a:lnTo>
                  <a:lnTo>
                    <a:pt x="141249" y="405161"/>
                  </a:lnTo>
                  <a:lnTo>
                    <a:pt x="107795" y="431181"/>
                  </a:lnTo>
                  <a:lnTo>
                    <a:pt x="234175" y="401444"/>
                  </a:lnTo>
                  <a:lnTo>
                    <a:pt x="319668" y="442332"/>
                  </a:lnTo>
                  <a:lnTo>
                    <a:pt x="286214" y="490654"/>
                  </a:lnTo>
                  <a:lnTo>
                    <a:pt x="364273" y="498088"/>
                  </a:lnTo>
                  <a:lnTo>
                    <a:pt x="379141" y="475785"/>
                  </a:lnTo>
                  <a:lnTo>
                    <a:pt x="423746" y="475785"/>
                  </a:lnTo>
                  <a:lnTo>
                    <a:pt x="468351" y="446049"/>
                  </a:lnTo>
                  <a:lnTo>
                    <a:pt x="512956" y="468351"/>
                  </a:lnTo>
                  <a:lnTo>
                    <a:pt x="509239" y="505522"/>
                  </a:lnTo>
                  <a:lnTo>
                    <a:pt x="546410" y="572429"/>
                  </a:lnTo>
                  <a:lnTo>
                    <a:pt x="524107" y="639337"/>
                  </a:lnTo>
                  <a:lnTo>
                    <a:pt x="598449" y="698810"/>
                  </a:lnTo>
                  <a:lnTo>
                    <a:pt x="609600" y="735981"/>
                  </a:lnTo>
                  <a:lnTo>
                    <a:pt x="657922" y="743415"/>
                  </a:lnTo>
                  <a:lnTo>
                    <a:pt x="739697" y="802888"/>
                  </a:lnTo>
                  <a:lnTo>
                    <a:pt x="832624" y="735981"/>
                  </a:lnTo>
                  <a:lnTo>
                    <a:pt x="847492" y="750849"/>
                  </a:lnTo>
                  <a:lnTo>
                    <a:pt x="858644" y="654205"/>
                  </a:lnTo>
                  <a:lnTo>
                    <a:pt x="884663" y="609600"/>
                  </a:lnTo>
                  <a:lnTo>
                    <a:pt x="780585" y="457200"/>
                  </a:lnTo>
                  <a:lnTo>
                    <a:pt x="680224" y="356839"/>
                  </a:lnTo>
                  <a:lnTo>
                    <a:pt x="680224" y="315951"/>
                  </a:lnTo>
                  <a:lnTo>
                    <a:pt x="754566" y="241610"/>
                  </a:lnTo>
                  <a:lnTo>
                    <a:pt x="724829" y="189571"/>
                  </a:lnTo>
                  <a:lnTo>
                    <a:pt x="644854" y="160706"/>
                  </a:lnTo>
                  <a:lnTo>
                    <a:pt x="591014" y="85493"/>
                  </a:lnTo>
                  <a:lnTo>
                    <a:pt x="558316" y="74168"/>
                  </a:lnTo>
                  <a:lnTo>
                    <a:pt x="524107" y="0"/>
                  </a:lnTo>
                  <a:lnTo>
                    <a:pt x="412595" y="26020"/>
                  </a:lnTo>
                  <a:cubicBezTo>
                    <a:pt x="385336" y="35932"/>
                    <a:pt x="361794" y="39959"/>
                    <a:pt x="330819" y="41469"/>
                  </a:cubicBezTo>
                  <a:cubicBezTo>
                    <a:pt x="299844" y="42979"/>
                    <a:pt x="261434" y="41972"/>
                    <a:pt x="226741" y="35080"/>
                  </a:cubicBezTo>
                  <a:lnTo>
                    <a:pt x="150890" y="11151"/>
                  </a:lnTo>
                  <a:lnTo>
                    <a:pt x="119526" y="60693"/>
                  </a:lnTo>
                  <a:lnTo>
                    <a:pt x="91416" y="14519"/>
                  </a:lnTo>
                  <a:lnTo>
                    <a:pt x="28342" y="45070"/>
                  </a:lnTo>
                  <a:lnTo>
                    <a:pt x="44895" y="81195"/>
                  </a:lnTo>
                  <a:lnTo>
                    <a:pt x="0" y="16726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5" name="Freeform 71"/>
            <p:cNvSpPr/>
            <p:nvPr/>
          </p:nvSpPr>
          <p:spPr>
            <a:xfrm>
              <a:off x="4854575" y="3709988"/>
              <a:ext cx="493713" cy="368300"/>
            </a:xfrm>
            <a:custGeom>
              <a:avLst/>
              <a:gdLst>
                <a:gd name="connsiteX0" fmla="*/ 390292 w 494370"/>
                <a:gd name="connsiteY0" fmla="*/ 308517 h 367990"/>
                <a:gd name="connsiteX1" fmla="*/ 390292 w 494370"/>
                <a:gd name="connsiteY1" fmla="*/ 308517 h 367990"/>
                <a:gd name="connsiteX2" fmla="*/ 394009 w 494370"/>
                <a:gd name="connsiteY2" fmla="*/ 193288 h 367990"/>
                <a:gd name="connsiteX3" fmla="*/ 446048 w 494370"/>
                <a:gd name="connsiteY3" fmla="*/ 193288 h 367990"/>
                <a:gd name="connsiteX4" fmla="*/ 434897 w 494370"/>
                <a:gd name="connsiteY4" fmla="*/ 122663 h 367990"/>
                <a:gd name="connsiteX5" fmla="*/ 494370 w 494370"/>
                <a:gd name="connsiteY5" fmla="*/ 59473 h 367990"/>
                <a:gd name="connsiteX6" fmla="*/ 394009 w 494370"/>
                <a:gd name="connsiteY6" fmla="*/ 3717 h 367990"/>
                <a:gd name="connsiteX7" fmla="*/ 278780 w 494370"/>
                <a:gd name="connsiteY7" fmla="*/ 0 h 367990"/>
                <a:gd name="connsiteX8" fmla="*/ 178419 w 494370"/>
                <a:gd name="connsiteY8" fmla="*/ 144966 h 367990"/>
                <a:gd name="connsiteX9" fmla="*/ 92926 w 494370"/>
                <a:gd name="connsiteY9" fmla="*/ 118946 h 367990"/>
                <a:gd name="connsiteX10" fmla="*/ 0 w 494370"/>
                <a:gd name="connsiteY10" fmla="*/ 211873 h 367990"/>
                <a:gd name="connsiteX11" fmla="*/ 3717 w 494370"/>
                <a:gd name="connsiteY11" fmla="*/ 334537 h 367990"/>
                <a:gd name="connsiteX12" fmla="*/ 33453 w 494370"/>
                <a:gd name="connsiteY12" fmla="*/ 367990 h 367990"/>
                <a:gd name="connsiteX13" fmla="*/ 52039 w 494370"/>
                <a:gd name="connsiteY13" fmla="*/ 327102 h 367990"/>
                <a:gd name="connsiteX14" fmla="*/ 96643 w 494370"/>
                <a:gd name="connsiteY14" fmla="*/ 315951 h 367990"/>
                <a:gd name="connsiteX15" fmla="*/ 137531 w 494370"/>
                <a:gd name="connsiteY15" fmla="*/ 341971 h 367990"/>
                <a:gd name="connsiteX16" fmla="*/ 301082 w 494370"/>
                <a:gd name="connsiteY16" fmla="*/ 345688 h 367990"/>
                <a:gd name="connsiteX17" fmla="*/ 390292 w 494370"/>
                <a:gd name="connsiteY17" fmla="*/ 308517 h 3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370" h="367990">
                  <a:moveTo>
                    <a:pt x="390292" y="308517"/>
                  </a:moveTo>
                  <a:lnTo>
                    <a:pt x="390292" y="308517"/>
                  </a:lnTo>
                  <a:lnTo>
                    <a:pt x="394009" y="193288"/>
                  </a:lnTo>
                  <a:lnTo>
                    <a:pt x="446048" y="193288"/>
                  </a:lnTo>
                  <a:lnTo>
                    <a:pt x="434897" y="122663"/>
                  </a:lnTo>
                  <a:lnTo>
                    <a:pt x="494370" y="59473"/>
                  </a:lnTo>
                  <a:lnTo>
                    <a:pt x="394009" y="3717"/>
                  </a:lnTo>
                  <a:lnTo>
                    <a:pt x="278780" y="0"/>
                  </a:lnTo>
                  <a:lnTo>
                    <a:pt x="178419" y="144966"/>
                  </a:lnTo>
                  <a:lnTo>
                    <a:pt x="92926" y="118946"/>
                  </a:lnTo>
                  <a:lnTo>
                    <a:pt x="0" y="211873"/>
                  </a:lnTo>
                  <a:lnTo>
                    <a:pt x="3717" y="334537"/>
                  </a:lnTo>
                  <a:lnTo>
                    <a:pt x="33453" y="367990"/>
                  </a:lnTo>
                  <a:lnTo>
                    <a:pt x="52039" y="327102"/>
                  </a:lnTo>
                  <a:lnTo>
                    <a:pt x="96643" y="315951"/>
                  </a:lnTo>
                  <a:lnTo>
                    <a:pt x="137531" y="341971"/>
                  </a:lnTo>
                  <a:lnTo>
                    <a:pt x="301082" y="345688"/>
                  </a:lnTo>
                  <a:lnTo>
                    <a:pt x="390292" y="30851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6" name="Freeform 72"/>
            <p:cNvSpPr/>
            <p:nvPr/>
          </p:nvSpPr>
          <p:spPr>
            <a:xfrm>
              <a:off x="5251450" y="3709988"/>
              <a:ext cx="1539875" cy="1025525"/>
            </a:xfrm>
            <a:custGeom>
              <a:avLst/>
              <a:gdLst>
                <a:gd name="connsiteX0" fmla="*/ 245327 w 1538869"/>
                <a:gd name="connsiteY0" fmla="*/ 505522 h 1025912"/>
                <a:gd name="connsiteX1" fmla="*/ 353122 w 1538869"/>
                <a:gd name="connsiteY1" fmla="*/ 446049 h 1025912"/>
                <a:gd name="connsiteX2" fmla="*/ 449766 w 1538869"/>
                <a:gd name="connsiteY2" fmla="*/ 460917 h 1025912"/>
                <a:gd name="connsiteX3" fmla="*/ 453483 w 1538869"/>
                <a:gd name="connsiteY3" fmla="*/ 535259 h 1025912"/>
                <a:gd name="connsiteX4" fmla="*/ 535259 w 1538869"/>
                <a:gd name="connsiteY4" fmla="*/ 550127 h 1025912"/>
                <a:gd name="connsiteX5" fmla="*/ 624469 w 1538869"/>
                <a:gd name="connsiteY5" fmla="*/ 650488 h 1025912"/>
                <a:gd name="connsiteX6" fmla="*/ 695093 w 1538869"/>
                <a:gd name="connsiteY6" fmla="*/ 617034 h 1025912"/>
                <a:gd name="connsiteX7" fmla="*/ 743415 w 1538869"/>
                <a:gd name="connsiteY7" fmla="*/ 639337 h 1025912"/>
                <a:gd name="connsiteX8" fmla="*/ 814039 w 1538869"/>
                <a:gd name="connsiteY8" fmla="*/ 791737 h 1025912"/>
                <a:gd name="connsiteX9" fmla="*/ 873513 w 1538869"/>
                <a:gd name="connsiteY9" fmla="*/ 732263 h 1025912"/>
                <a:gd name="connsiteX10" fmla="*/ 936703 w 1538869"/>
                <a:gd name="connsiteY10" fmla="*/ 691376 h 1025912"/>
                <a:gd name="connsiteX11" fmla="*/ 966439 w 1538869"/>
                <a:gd name="connsiteY11" fmla="*/ 776868 h 1025912"/>
                <a:gd name="connsiteX12" fmla="*/ 1033347 w 1538869"/>
                <a:gd name="connsiteY12" fmla="*/ 784302 h 1025912"/>
                <a:gd name="connsiteX13" fmla="*/ 1074235 w 1538869"/>
                <a:gd name="connsiteY13" fmla="*/ 832624 h 1025912"/>
                <a:gd name="connsiteX14" fmla="*/ 1282391 w 1538869"/>
                <a:gd name="connsiteY14" fmla="*/ 847493 h 1025912"/>
                <a:gd name="connsiteX15" fmla="*/ 1312127 w 1538869"/>
                <a:gd name="connsiteY15" fmla="*/ 892098 h 1025912"/>
                <a:gd name="connsiteX16" fmla="*/ 1345581 w 1538869"/>
                <a:gd name="connsiteY16" fmla="*/ 921834 h 1025912"/>
                <a:gd name="connsiteX17" fmla="*/ 1338147 w 1538869"/>
                <a:gd name="connsiteY17" fmla="*/ 973873 h 1025912"/>
                <a:gd name="connsiteX18" fmla="*/ 1382752 w 1538869"/>
                <a:gd name="connsiteY18" fmla="*/ 981307 h 1025912"/>
                <a:gd name="connsiteX19" fmla="*/ 1427356 w 1538869"/>
                <a:gd name="connsiteY19" fmla="*/ 1014761 h 1025912"/>
                <a:gd name="connsiteX20" fmla="*/ 1497981 w 1538869"/>
                <a:gd name="connsiteY20" fmla="*/ 1025912 h 1025912"/>
                <a:gd name="connsiteX21" fmla="*/ 1494264 w 1538869"/>
                <a:gd name="connsiteY21" fmla="*/ 955288 h 1025912"/>
                <a:gd name="connsiteX22" fmla="*/ 1538869 w 1538869"/>
                <a:gd name="connsiteY22" fmla="*/ 880946 h 1025912"/>
                <a:gd name="connsiteX23" fmla="*/ 1434791 w 1538869"/>
                <a:gd name="connsiteY23" fmla="*/ 732263 h 1025912"/>
                <a:gd name="connsiteX24" fmla="*/ 1401337 w 1538869"/>
                <a:gd name="connsiteY24" fmla="*/ 717395 h 1025912"/>
                <a:gd name="connsiteX25" fmla="*/ 1371600 w 1538869"/>
                <a:gd name="connsiteY25" fmla="*/ 635620 h 1025912"/>
                <a:gd name="connsiteX26" fmla="*/ 1271239 w 1538869"/>
                <a:gd name="connsiteY26" fmla="*/ 635620 h 1025912"/>
                <a:gd name="connsiteX27" fmla="*/ 1215483 w 1538869"/>
                <a:gd name="connsiteY27" fmla="*/ 572429 h 1025912"/>
                <a:gd name="connsiteX28" fmla="*/ 1144859 w 1538869"/>
                <a:gd name="connsiteY28" fmla="*/ 572429 h 1025912"/>
                <a:gd name="connsiteX29" fmla="*/ 1048215 w 1538869"/>
                <a:gd name="connsiteY29" fmla="*/ 520390 h 1025912"/>
                <a:gd name="connsiteX30" fmla="*/ 371708 w 1538869"/>
                <a:gd name="connsiteY30" fmla="*/ 263912 h 1025912"/>
                <a:gd name="connsiteX31" fmla="*/ 394010 w 1538869"/>
                <a:gd name="connsiteY31" fmla="*/ 208156 h 1025912"/>
                <a:gd name="connsiteX32" fmla="*/ 371708 w 1538869"/>
                <a:gd name="connsiteY32" fmla="*/ 163551 h 1025912"/>
                <a:gd name="connsiteX33" fmla="*/ 449766 w 1538869"/>
                <a:gd name="connsiteY33" fmla="*/ 52039 h 1025912"/>
                <a:gd name="connsiteX34" fmla="*/ 412596 w 1538869"/>
                <a:gd name="connsiteY34" fmla="*/ 3717 h 1025912"/>
                <a:gd name="connsiteX35" fmla="*/ 323386 w 1538869"/>
                <a:gd name="connsiteY35" fmla="*/ 0 h 1025912"/>
                <a:gd name="connsiteX36" fmla="*/ 304800 w 1538869"/>
                <a:gd name="connsiteY36" fmla="*/ 37171 h 1025912"/>
                <a:gd name="connsiteX37" fmla="*/ 308517 w 1538869"/>
                <a:gd name="connsiteY37" fmla="*/ 85493 h 1025912"/>
                <a:gd name="connsiteX38" fmla="*/ 249044 w 1538869"/>
                <a:gd name="connsiteY38" fmla="*/ 89210 h 1025912"/>
                <a:gd name="connsiteX39" fmla="*/ 237893 w 1538869"/>
                <a:gd name="connsiteY39" fmla="*/ 48322 h 1025912"/>
                <a:gd name="connsiteX40" fmla="*/ 92927 w 1538869"/>
                <a:gd name="connsiteY40" fmla="*/ 59473 h 1025912"/>
                <a:gd name="connsiteX41" fmla="*/ 40888 w 1538869"/>
                <a:gd name="connsiteY41" fmla="*/ 126381 h 1025912"/>
                <a:gd name="connsiteX42" fmla="*/ 48322 w 1538869"/>
                <a:gd name="connsiteY42" fmla="*/ 185854 h 1025912"/>
                <a:gd name="connsiteX43" fmla="*/ 0 w 1538869"/>
                <a:gd name="connsiteY43" fmla="*/ 208156 h 1025912"/>
                <a:gd name="connsiteX44" fmla="*/ 0 w 1538869"/>
                <a:gd name="connsiteY44" fmla="*/ 308517 h 1025912"/>
                <a:gd name="connsiteX45" fmla="*/ 44605 w 1538869"/>
                <a:gd name="connsiteY45" fmla="*/ 308517 h 1025912"/>
                <a:gd name="connsiteX46" fmla="*/ 85493 w 1538869"/>
                <a:gd name="connsiteY46" fmla="*/ 405161 h 1025912"/>
                <a:gd name="connsiteX47" fmla="*/ 115230 w 1538869"/>
                <a:gd name="connsiteY47" fmla="*/ 408878 h 1025912"/>
                <a:gd name="connsiteX48" fmla="*/ 148683 w 1538869"/>
                <a:gd name="connsiteY48" fmla="*/ 457200 h 1025912"/>
                <a:gd name="connsiteX49" fmla="*/ 245327 w 1538869"/>
                <a:gd name="connsiteY49" fmla="*/ 505522 h 10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38869" h="1025912">
                  <a:moveTo>
                    <a:pt x="245327" y="505522"/>
                  </a:moveTo>
                  <a:lnTo>
                    <a:pt x="353122" y="446049"/>
                  </a:lnTo>
                  <a:lnTo>
                    <a:pt x="449766" y="460917"/>
                  </a:lnTo>
                  <a:lnTo>
                    <a:pt x="453483" y="535259"/>
                  </a:lnTo>
                  <a:lnTo>
                    <a:pt x="535259" y="550127"/>
                  </a:lnTo>
                  <a:lnTo>
                    <a:pt x="624469" y="650488"/>
                  </a:lnTo>
                  <a:lnTo>
                    <a:pt x="695093" y="617034"/>
                  </a:lnTo>
                  <a:lnTo>
                    <a:pt x="743415" y="639337"/>
                  </a:lnTo>
                  <a:lnTo>
                    <a:pt x="814039" y="791737"/>
                  </a:lnTo>
                  <a:lnTo>
                    <a:pt x="873513" y="732263"/>
                  </a:lnTo>
                  <a:lnTo>
                    <a:pt x="936703" y="691376"/>
                  </a:lnTo>
                  <a:lnTo>
                    <a:pt x="966439" y="776868"/>
                  </a:lnTo>
                  <a:lnTo>
                    <a:pt x="1033347" y="784302"/>
                  </a:lnTo>
                  <a:lnTo>
                    <a:pt x="1074235" y="832624"/>
                  </a:lnTo>
                  <a:lnTo>
                    <a:pt x="1282391" y="847493"/>
                  </a:lnTo>
                  <a:lnTo>
                    <a:pt x="1312127" y="892098"/>
                  </a:lnTo>
                  <a:lnTo>
                    <a:pt x="1345581" y="921834"/>
                  </a:lnTo>
                  <a:lnTo>
                    <a:pt x="1338147" y="973873"/>
                  </a:lnTo>
                  <a:lnTo>
                    <a:pt x="1382752" y="981307"/>
                  </a:lnTo>
                  <a:lnTo>
                    <a:pt x="1427356" y="1014761"/>
                  </a:lnTo>
                  <a:lnTo>
                    <a:pt x="1497981" y="1025912"/>
                  </a:lnTo>
                  <a:lnTo>
                    <a:pt x="1494264" y="955288"/>
                  </a:lnTo>
                  <a:lnTo>
                    <a:pt x="1538869" y="880946"/>
                  </a:lnTo>
                  <a:lnTo>
                    <a:pt x="1434791" y="732263"/>
                  </a:lnTo>
                  <a:lnTo>
                    <a:pt x="1401337" y="717395"/>
                  </a:lnTo>
                  <a:lnTo>
                    <a:pt x="1371600" y="635620"/>
                  </a:lnTo>
                  <a:lnTo>
                    <a:pt x="1271239" y="635620"/>
                  </a:lnTo>
                  <a:lnTo>
                    <a:pt x="1215483" y="572429"/>
                  </a:lnTo>
                  <a:lnTo>
                    <a:pt x="1144859" y="572429"/>
                  </a:lnTo>
                  <a:lnTo>
                    <a:pt x="1048215" y="520390"/>
                  </a:lnTo>
                  <a:lnTo>
                    <a:pt x="371708" y="263912"/>
                  </a:lnTo>
                  <a:lnTo>
                    <a:pt x="394010" y="208156"/>
                  </a:lnTo>
                  <a:lnTo>
                    <a:pt x="371708" y="163551"/>
                  </a:lnTo>
                  <a:lnTo>
                    <a:pt x="449766" y="52039"/>
                  </a:lnTo>
                  <a:lnTo>
                    <a:pt x="412596" y="3717"/>
                  </a:lnTo>
                  <a:lnTo>
                    <a:pt x="323386" y="0"/>
                  </a:lnTo>
                  <a:lnTo>
                    <a:pt x="304800" y="37171"/>
                  </a:lnTo>
                  <a:lnTo>
                    <a:pt x="308517" y="85493"/>
                  </a:lnTo>
                  <a:lnTo>
                    <a:pt x="249044" y="89210"/>
                  </a:lnTo>
                  <a:lnTo>
                    <a:pt x="237893" y="48322"/>
                  </a:lnTo>
                  <a:lnTo>
                    <a:pt x="92927" y="59473"/>
                  </a:lnTo>
                  <a:lnTo>
                    <a:pt x="40888" y="126381"/>
                  </a:lnTo>
                  <a:lnTo>
                    <a:pt x="48322" y="185854"/>
                  </a:lnTo>
                  <a:lnTo>
                    <a:pt x="0" y="208156"/>
                  </a:lnTo>
                  <a:lnTo>
                    <a:pt x="0" y="308517"/>
                  </a:lnTo>
                  <a:lnTo>
                    <a:pt x="44605" y="308517"/>
                  </a:lnTo>
                  <a:lnTo>
                    <a:pt x="85493" y="405161"/>
                  </a:lnTo>
                  <a:lnTo>
                    <a:pt x="115230" y="408878"/>
                  </a:lnTo>
                  <a:lnTo>
                    <a:pt x="148683" y="457200"/>
                  </a:lnTo>
                  <a:lnTo>
                    <a:pt x="245327" y="50552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7" name="Freeform 73"/>
            <p:cNvSpPr/>
            <p:nvPr/>
          </p:nvSpPr>
          <p:spPr>
            <a:xfrm>
              <a:off x="5449888" y="4157663"/>
              <a:ext cx="631825" cy="674687"/>
            </a:xfrm>
            <a:custGeom>
              <a:avLst/>
              <a:gdLst>
                <a:gd name="connsiteX0" fmla="*/ 137532 w 631903"/>
                <a:gd name="connsiteY0" fmla="*/ 598449 h 657922"/>
                <a:gd name="connsiteX1" fmla="*/ 185854 w 631903"/>
                <a:gd name="connsiteY1" fmla="*/ 650488 h 657922"/>
                <a:gd name="connsiteX2" fmla="*/ 256478 w 631903"/>
                <a:gd name="connsiteY2" fmla="*/ 598449 h 657922"/>
                <a:gd name="connsiteX3" fmla="*/ 297366 w 631903"/>
                <a:gd name="connsiteY3" fmla="*/ 602166 h 657922"/>
                <a:gd name="connsiteX4" fmla="*/ 330820 w 631903"/>
                <a:gd name="connsiteY4" fmla="*/ 639337 h 657922"/>
                <a:gd name="connsiteX5" fmla="*/ 390293 w 631903"/>
                <a:gd name="connsiteY5" fmla="*/ 609600 h 657922"/>
                <a:gd name="connsiteX6" fmla="*/ 427464 w 631903"/>
                <a:gd name="connsiteY6" fmla="*/ 617034 h 657922"/>
                <a:gd name="connsiteX7" fmla="*/ 468351 w 631903"/>
                <a:gd name="connsiteY7" fmla="*/ 524107 h 657922"/>
                <a:gd name="connsiteX8" fmla="*/ 535259 w 631903"/>
                <a:gd name="connsiteY8" fmla="*/ 527824 h 657922"/>
                <a:gd name="connsiteX9" fmla="*/ 631903 w 631903"/>
                <a:gd name="connsiteY9" fmla="*/ 353122 h 657922"/>
                <a:gd name="connsiteX10" fmla="*/ 538976 w 631903"/>
                <a:gd name="connsiteY10" fmla="*/ 193288 h 657922"/>
                <a:gd name="connsiteX11" fmla="*/ 498088 w 631903"/>
                <a:gd name="connsiteY11" fmla="*/ 167268 h 657922"/>
                <a:gd name="connsiteX12" fmla="*/ 434898 w 631903"/>
                <a:gd name="connsiteY12" fmla="*/ 200722 h 657922"/>
                <a:gd name="connsiteX13" fmla="*/ 330820 w 631903"/>
                <a:gd name="connsiteY13" fmla="*/ 96644 h 657922"/>
                <a:gd name="connsiteX14" fmla="*/ 256478 w 631903"/>
                <a:gd name="connsiteY14" fmla="*/ 81776 h 657922"/>
                <a:gd name="connsiteX15" fmla="*/ 237893 w 631903"/>
                <a:gd name="connsiteY15" fmla="*/ 14868 h 657922"/>
                <a:gd name="connsiteX16" fmla="*/ 156117 w 631903"/>
                <a:gd name="connsiteY16" fmla="*/ 0 h 657922"/>
                <a:gd name="connsiteX17" fmla="*/ 55756 w 631903"/>
                <a:gd name="connsiteY17" fmla="*/ 63190 h 657922"/>
                <a:gd name="connsiteX18" fmla="*/ 66908 w 631903"/>
                <a:gd name="connsiteY18" fmla="*/ 89210 h 657922"/>
                <a:gd name="connsiteX19" fmla="*/ 3717 w 631903"/>
                <a:gd name="connsiteY19" fmla="*/ 163551 h 657922"/>
                <a:gd name="connsiteX20" fmla="*/ 0 w 631903"/>
                <a:gd name="connsiteY20" fmla="*/ 200722 h 657922"/>
                <a:gd name="connsiteX21" fmla="*/ 197005 w 631903"/>
                <a:gd name="connsiteY21" fmla="*/ 449766 h 657922"/>
                <a:gd name="connsiteX22" fmla="*/ 185854 w 631903"/>
                <a:gd name="connsiteY22" fmla="*/ 524107 h 657922"/>
                <a:gd name="connsiteX23" fmla="*/ 178420 w 631903"/>
                <a:gd name="connsiteY23" fmla="*/ 643054 h 657922"/>
                <a:gd name="connsiteX24" fmla="*/ 200722 w 631903"/>
                <a:gd name="connsiteY24" fmla="*/ 657922 h 657922"/>
                <a:gd name="connsiteX25" fmla="*/ 193288 w 631903"/>
                <a:gd name="connsiteY25" fmla="*/ 654205 h 657922"/>
                <a:gd name="connsiteX0" fmla="*/ 137532 w 631903"/>
                <a:gd name="connsiteY0" fmla="*/ 598449 h 657922"/>
                <a:gd name="connsiteX1" fmla="*/ 185854 w 631903"/>
                <a:gd name="connsiteY1" fmla="*/ 650488 h 657922"/>
                <a:gd name="connsiteX2" fmla="*/ 256478 w 631903"/>
                <a:gd name="connsiteY2" fmla="*/ 598449 h 657922"/>
                <a:gd name="connsiteX3" fmla="*/ 297366 w 631903"/>
                <a:gd name="connsiteY3" fmla="*/ 602166 h 657922"/>
                <a:gd name="connsiteX4" fmla="*/ 330820 w 631903"/>
                <a:gd name="connsiteY4" fmla="*/ 639337 h 657922"/>
                <a:gd name="connsiteX5" fmla="*/ 390293 w 631903"/>
                <a:gd name="connsiteY5" fmla="*/ 609600 h 657922"/>
                <a:gd name="connsiteX6" fmla="*/ 427464 w 631903"/>
                <a:gd name="connsiteY6" fmla="*/ 617034 h 657922"/>
                <a:gd name="connsiteX7" fmla="*/ 468351 w 631903"/>
                <a:gd name="connsiteY7" fmla="*/ 524107 h 657922"/>
                <a:gd name="connsiteX8" fmla="*/ 535259 w 631903"/>
                <a:gd name="connsiteY8" fmla="*/ 527824 h 657922"/>
                <a:gd name="connsiteX9" fmla="*/ 631903 w 631903"/>
                <a:gd name="connsiteY9" fmla="*/ 353122 h 657922"/>
                <a:gd name="connsiteX10" fmla="*/ 538976 w 631903"/>
                <a:gd name="connsiteY10" fmla="*/ 193288 h 657922"/>
                <a:gd name="connsiteX11" fmla="*/ 498088 w 631903"/>
                <a:gd name="connsiteY11" fmla="*/ 167268 h 657922"/>
                <a:gd name="connsiteX12" fmla="*/ 434898 w 631903"/>
                <a:gd name="connsiteY12" fmla="*/ 200722 h 657922"/>
                <a:gd name="connsiteX13" fmla="*/ 330820 w 631903"/>
                <a:gd name="connsiteY13" fmla="*/ 96644 h 657922"/>
                <a:gd name="connsiteX14" fmla="*/ 256478 w 631903"/>
                <a:gd name="connsiteY14" fmla="*/ 81776 h 657922"/>
                <a:gd name="connsiteX15" fmla="*/ 237893 w 631903"/>
                <a:gd name="connsiteY15" fmla="*/ 14868 h 657922"/>
                <a:gd name="connsiteX16" fmla="*/ 156117 w 631903"/>
                <a:gd name="connsiteY16" fmla="*/ 0 h 657922"/>
                <a:gd name="connsiteX17" fmla="*/ 55756 w 631903"/>
                <a:gd name="connsiteY17" fmla="*/ 63190 h 657922"/>
                <a:gd name="connsiteX18" fmla="*/ 66908 w 631903"/>
                <a:gd name="connsiteY18" fmla="*/ 89210 h 657922"/>
                <a:gd name="connsiteX19" fmla="*/ 3717 w 631903"/>
                <a:gd name="connsiteY19" fmla="*/ 163551 h 657922"/>
                <a:gd name="connsiteX20" fmla="*/ 0 w 631903"/>
                <a:gd name="connsiteY20" fmla="*/ 200722 h 657922"/>
                <a:gd name="connsiteX21" fmla="*/ 197005 w 631903"/>
                <a:gd name="connsiteY21" fmla="*/ 449766 h 657922"/>
                <a:gd name="connsiteX22" fmla="*/ 185854 w 631903"/>
                <a:gd name="connsiteY22" fmla="*/ 524107 h 657922"/>
                <a:gd name="connsiteX23" fmla="*/ 178420 w 631903"/>
                <a:gd name="connsiteY23" fmla="*/ 643054 h 657922"/>
                <a:gd name="connsiteX24" fmla="*/ 200722 w 631903"/>
                <a:gd name="connsiteY24" fmla="*/ 657922 h 657922"/>
                <a:gd name="connsiteX25" fmla="*/ 193288 w 631903"/>
                <a:gd name="connsiteY25" fmla="*/ 654205 h 657922"/>
                <a:gd name="connsiteX26" fmla="*/ 137532 w 631903"/>
                <a:gd name="connsiteY26" fmla="*/ 598449 h 657922"/>
                <a:gd name="connsiteX0" fmla="*/ 137532 w 631903"/>
                <a:gd name="connsiteY0" fmla="*/ 598449 h 657922"/>
                <a:gd name="connsiteX1" fmla="*/ 185854 w 631903"/>
                <a:gd name="connsiteY1" fmla="*/ 650488 h 657922"/>
                <a:gd name="connsiteX2" fmla="*/ 256478 w 631903"/>
                <a:gd name="connsiteY2" fmla="*/ 598449 h 657922"/>
                <a:gd name="connsiteX3" fmla="*/ 297366 w 631903"/>
                <a:gd name="connsiteY3" fmla="*/ 602166 h 657922"/>
                <a:gd name="connsiteX4" fmla="*/ 330820 w 631903"/>
                <a:gd name="connsiteY4" fmla="*/ 639337 h 657922"/>
                <a:gd name="connsiteX5" fmla="*/ 390293 w 631903"/>
                <a:gd name="connsiteY5" fmla="*/ 609600 h 657922"/>
                <a:gd name="connsiteX6" fmla="*/ 427464 w 631903"/>
                <a:gd name="connsiteY6" fmla="*/ 617034 h 657922"/>
                <a:gd name="connsiteX7" fmla="*/ 468351 w 631903"/>
                <a:gd name="connsiteY7" fmla="*/ 524107 h 657922"/>
                <a:gd name="connsiteX8" fmla="*/ 535259 w 631903"/>
                <a:gd name="connsiteY8" fmla="*/ 527824 h 657922"/>
                <a:gd name="connsiteX9" fmla="*/ 631903 w 631903"/>
                <a:gd name="connsiteY9" fmla="*/ 353122 h 657922"/>
                <a:gd name="connsiteX10" fmla="*/ 538976 w 631903"/>
                <a:gd name="connsiteY10" fmla="*/ 193288 h 657922"/>
                <a:gd name="connsiteX11" fmla="*/ 498088 w 631903"/>
                <a:gd name="connsiteY11" fmla="*/ 167268 h 657922"/>
                <a:gd name="connsiteX12" fmla="*/ 434898 w 631903"/>
                <a:gd name="connsiteY12" fmla="*/ 200722 h 657922"/>
                <a:gd name="connsiteX13" fmla="*/ 330820 w 631903"/>
                <a:gd name="connsiteY13" fmla="*/ 96644 h 657922"/>
                <a:gd name="connsiteX14" fmla="*/ 256478 w 631903"/>
                <a:gd name="connsiteY14" fmla="*/ 81776 h 657922"/>
                <a:gd name="connsiteX15" fmla="*/ 237893 w 631903"/>
                <a:gd name="connsiteY15" fmla="*/ 14868 h 657922"/>
                <a:gd name="connsiteX16" fmla="*/ 156117 w 631903"/>
                <a:gd name="connsiteY16" fmla="*/ 0 h 657922"/>
                <a:gd name="connsiteX17" fmla="*/ 55756 w 631903"/>
                <a:gd name="connsiteY17" fmla="*/ 63190 h 657922"/>
                <a:gd name="connsiteX18" fmla="*/ 66908 w 631903"/>
                <a:gd name="connsiteY18" fmla="*/ 89210 h 657922"/>
                <a:gd name="connsiteX19" fmla="*/ 3717 w 631903"/>
                <a:gd name="connsiteY19" fmla="*/ 163551 h 657922"/>
                <a:gd name="connsiteX20" fmla="*/ 0 w 631903"/>
                <a:gd name="connsiteY20" fmla="*/ 200722 h 657922"/>
                <a:gd name="connsiteX21" fmla="*/ 197005 w 631903"/>
                <a:gd name="connsiteY21" fmla="*/ 449766 h 657922"/>
                <a:gd name="connsiteX22" fmla="*/ 185854 w 631903"/>
                <a:gd name="connsiteY22" fmla="*/ 524107 h 657922"/>
                <a:gd name="connsiteX23" fmla="*/ 174703 w 631903"/>
                <a:gd name="connsiteY23" fmla="*/ 572429 h 657922"/>
                <a:gd name="connsiteX24" fmla="*/ 200722 w 631903"/>
                <a:gd name="connsiteY24" fmla="*/ 657922 h 657922"/>
                <a:gd name="connsiteX25" fmla="*/ 193288 w 631903"/>
                <a:gd name="connsiteY25" fmla="*/ 654205 h 657922"/>
                <a:gd name="connsiteX26" fmla="*/ 137532 w 631903"/>
                <a:gd name="connsiteY26" fmla="*/ 598449 h 657922"/>
                <a:gd name="connsiteX0" fmla="*/ 137532 w 631903"/>
                <a:gd name="connsiteY0" fmla="*/ 598449 h 728546"/>
                <a:gd name="connsiteX1" fmla="*/ 182137 w 631903"/>
                <a:gd name="connsiteY1" fmla="*/ 728546 h 728546"/>
                <a:gd name="connsiteX2" fmla="*/ 256478 w 631903"/>
                <a:gd name="connsiteY2" fmla="*/ 598449 h 728546"/>
                <a:gd name="connsiteX3" fmla="*/ 297366 w 631903"/>
                <a:gd name="connsiteY3" fmla="*/ 602166 h 728546"/>
                <a:gd name="connsiteX4" fmla="*/ 330820 w 631903"/>
                <a:gd name="connsiteY4" fmla="*/ 639337 h 728546"/>
                <a:gd name="connsiteX5" fmla="*/ 390293 w 631903"/>
                <a:gd name="connsiteY5" fmla="*/ 609600 h 728546"/>
                <a:gd name="connsiteX6" fmla="*/ 427464 w 631903"/>
                <a:gd name="connsiteY6" fmla="*/ 617034 h 728546"/>
                <a:gd name="connsiteX7" fmla="*/ 468351 w 631903"/>
                <a:gd name="connsiteY7" fmla="*/ 524107 h 728546"/>
                <a:gd name="connsiteX8" fmla="*/ 535259 w 631903"/>
                <a:gd name="connsiteY8" fmla="*/ 527824 h 728546"/>
                <a:gd name="connsiteX9" fmla="*/ 631903 w 631903"/>
                <a:gd name="connsiteY9" fmla="*/ 353122 h 728546"/>
                <a:gd name="connsiteX10" fmla="*/ 538976 w 631903"/>
                <a:gd name="connsiteY10" fmla="*/ 193288 h 728546"/>
                <a:gd name="connsiteX11" fmla="*/ 498088 w 631903"/>
                <a:gd name="connsiteY11" fmla="*/ 167268 h 728546"/>
                <a:gd name="connsiteX12" fmla="*/ 434898 w 631903"/>
                <a:gd name="connsiteY12" fmla="*/ 200722 h 728546"/>
                <a:gd name="connsiteX13" fmla="*/ 330820 w 631903"/>
                <a:gd name="connsiteY13" fmla="*/ 96644 h 728546"/>
                <a:gd name="connsiteX14" fmla="*/ 256478 w 631903"/>
                <a:gd name="connsiteY14" fmla="*/ 81776 h 728546"/>
                <a:gd name="connsiteX15" fmla="*/ 237893 w 631903"/>
                <a:gd name="connsiteY15" fmla="*/ 14868 h 728546"/>
                <a:gd name="connsiteX16" fmla="*/ 156117 w 631903"/>
                <a:gd name="connsiteY16" fmla="*/ 0 h 728546"/>
                <a:gd name="connsiteX17" fmla="*/ 55756 w 631903"/>
                <a:gd name="connsiteY17" fmla="*/ 63190 h 728546"/>
                <a:gd name="connsiteX18" fmla="*/ 66908 w 631903"/>
                <a:gd name="connsiteY18" fmla="*/ 89210 h 728546"/>
                <a:gd name="connsiteX19" fmla="*/ 3717 w 631903"/>
                <a:gd name="connsiteY19" fmla="*/ 163551 h 728546"/>
                <a:gd name="connsiteX20" fmla="*/ 0 w 631903"/>
                <a:gd name="connsiteY20" fmla="*/ 200722 h 728546"/>
                <a:gd name="connsiteX21" fmla="*/ 197005 w 631903"/>
                <a:gd name="connsiteY21" fmla="*/ 449766 h 728546"/>
                <a:gd name="connsiteX22" fmla="*/ 185854 w 631903"/>
                <a:gd name="connsiteY22" fmla="*/ 524107 h 728546"/>
                <a:gd name="connsiteX23" fmla="*/ 174703 w 631903"/>
                <a:gd name="connsiteY23" fmla="*/ 572429 h 728546"/>
                <a:gd name="connsiteX24" fmla="*/ 200722 w 631903"/>
                <a:gd name="connsiteY24" fmla="*/ 657922 h 728546"/>
                <a:gd name="connsiteX25" fmla="*/ 193288 w 631903"/>
                <a:gd name="connsiteY25" fmla="*/ 654205 h 728546"/>
                <a:gd name="connsiteX26" fmla="*/ 137532 w 631903"/>
                <a:gd name="connsiteY26" fmla="*/ 598449 h 728546"/>
                <a:gd name="connsiteX0" fmla="*/ 137532 w 631903"/>
                <a:gd name="connsiteY0" fmla="*/ 598449 h 728546"/>
                <a:gd name="connsiteX1" fmla="*/ 182137 w 631903"/>
                <a:gd name="connsiteY1" fmla="*/ 728546 h 728546"/>
                <a:gd name="connsiteX2" fmla="*/ 256478 w 631903"/>
                <a:gd name="connsiteY2" fmla="*/ 598449 h 728546"/>
                <a:gd name="connsiteX3" fmla="*/ 297366 w 631903"/>
                <a:gd name="connsiteY3" fmla="*/ 602166 h 728546"/>
                <a:gd name="connsiteX4" fmla="*/ 330820 w 631903"/>
                <a:gd name="connsiteY4" fmla="*/ 639337 h 728546"/>
                <a:gd name="connsiteX5" fmla="*/ 390293 w 631903"/>
                <a:gd name="connsiteY5" fmla="*/ 609600 h 728546"/>
                <a:gd name="connsiteX6" fmla="*/ 427464 w 631903"/>
                <a:gd name="connsiteY6" fmla="*/ 617034 h 728546"/>
                <a:gd name="connsiteX7" fmla="*/ 468351 w 631903"/>
                <a:gd name="connsiteY7" fmla="*/ 524107 h 728546"/>
                <a:gd name="connsiteX8" fmla="*/ 535259 w 631903"/>
                <a:gd name="connsiteY8" fmla="*/ 527824 h 728546"/>
                <a:gd name="connsiteX9" fmla="*/ 631903 w 631903"/>
                <a:gd name="connsiteY9" fmla="*/ 353122 h 728546"/>
                <a:gd name="connsiteX10" fmla="*/ 538976 w 631903"/>
                <a:gd name="connsiteY10" fmla="*/ 193288 h 728546"/>
                <a:gd name="connsiteX11" fmla="*/ 498088 w 631903"/>
                <a:gd name="connsiteY11" fmla="*/ 167268 h 728546"/>
                <a:gd name="connsiteX12" fmla="*/ 434898 w 631903"/>
                <a:gd name="connsiteY12" fmla="*/ 200722 h 728546"/>
                <a:gd name="connsiteX13" fmla="*/ 330820 w 631903"/>
                <a:gd name="connsiteY13" fmla="*/ 96644 h 728546"/>
                <a:gd name="connsiteX14" fmla="*/ 256478 w 631903"/>
                <a:gd name="connsiteY14" fmla="*/ 81776 h 728546"/>
                <a:gd name="connsiteX15" fmla="*/ 237893 w 631903"/>
                <a:gd name="connsiteY15" fmla="*/ 14868 h 728546"/>
                <a:gd name="connsiteX16" fmla="*/ 156117 w 631903"/>
                <a:gd name="connsiteY16" fmla="*/ 0 h 728546"/>
                <a:gd name="connsiteX17" fmla="*/ 55756 w 631903"/>
                <a:gd name="connsiteY17" fmla="*/ 63190 h 728546"/>
                <a:gd name="connsiteX18" fmla="*/ 66908 w 631903"/>
                <a:gd name="connsiteY18" fmla="*/ 89210 h 728546"/>
                <a:gd name="connsiteX19" fmla="*/ 3717 w 631903"/>
                <a:gd name="connsiteY19" fmla="*/ 163551 h 728546"/>
                <a:gd name="connsiteX20" fmla="*/ 0 w 631903"/>
                <a:gd name="connsiteY20" fmla="*/ 200722 h 728546"/>
                <a:gd name="connsiteX21" fmla="*/ 197005 w 631903"/>
                <a:gd name="connsiteY21" fmla="*/ 449766 h 728546"/>
                <a:gd name="connsiteX22" fmla="*/ 185854 w 631903"/>
                <a:gd name="connsiteY22" fmla="*/ 524107 h 728546"/>
                <a:gd name="connsiteX23" fmla="*/ 174703 w 631903"/>
                <a:gd name="connsiteY23" fmla="*/ 572429 h 728546"/>
                <a:gd name="connsiteX24" fmla="*/ 200722 w 631903"/>
                <a:gd name="connsiteY24" fmla="*/ 657922 h 728546"/>
                <a:gd name="connsiteX25" fmla="*/ 163551 w 631903"/>
                <a:gd name="connsiteY25" fmla="*/ 576146 h 728546"/>
                <a:gd name="connsiteX26" fmla="*/ 137532 w 631903"/>
                <a:gd name="connsiteY26" fmla="*/ 598449 h 728546"/>
                <a:gd name="connsiteX0" fmla="*/ 163551 w 631903"/>
                <a:gd name="connsiteY0" fmla="*/ 576146 h 749362"/>
                <a:gd name="connsiteX1" fmla="*/ 137532 w 631903"/>
                <a:gd name="connsiteY1" fmla="*/ 598449 h 749362"/>
                <a:gd name="connsiteX2" fmla="*/ 182137 w 631903"/>
                <a:gd name="connsiteY2" fmla="*/ 728546 h 749362"/>
                <a:gd name="connsiteX3" fmla="*/ 256478 w 631903"/>
                <a:gd name="connsiteY3" fmla="*/ 598449 h 749362"/>
                <a:gd name="connsiteX4" fmla="*/ 297366 w 631903"/>
                <a:gd name="connsiteY4" fmla="*/ 602166 h 749362"/>
                <a:gd name="connsiteX5" fmla="*/ 330820 w 631903"/>
                <a:gd name="connsiteY5" fmla="*/ 639337 h 749362"/>
                <a:gd name="connsiteX6" fmla="*/ 390293 w 631903"/>
                <a:gd name="connsiteY6" fmla="*/ 609600 h 749362"/>
                <a:gd name="connsiteX7" fmla="*/ 427464 w 631903"/>
                <a:gd name="connsiteY7" fmla="*/ 617034 h 749362"/>
                <a:gd name="connsiteX8" fmla="*/ 468351 w 631903"/>
                <a:gd name="connsiteY8" fmla="*/ 524107 h 749362"/>
                <a:gd name="connsiteX9" fmla="*/ 535259 w 631903"/>
                <a:gd name="connsiteY9" fmla="*/ 527824 h 749362"/>
                <a:gd name="connsiteX10" fmla="*/ 631903 w 631903"/>
                <a:gd name="connsiteY10" fmla="*/ 353122 h 749362"/>
                <a:gd name="connsiteX11" fmla="*/ 538976 w 631903"/>
                <a:gd name="connsiteY11" fmla="*/ 193288 h 749362"/>
                <a:gd name="connsiteX12" fmla="*/ 498088 w 631903"/>
                <a:gd name="connsiteY12" fmla="*/ 167268 h 749362"/>
                <a:gd name="connsiteX13" fmla="*/ 434898 w 631903"/>
                <a:gd name="connsiteY13" fmla="*/ 200722 h 749362"/>
                <a:gd name="connsiteX14" fmla="*/ 330820 w 631903"/>
                <a:gd name="connsiteY14" fmla="*/ 96644 h 749362"/>
                <a:gd name="connsiteX15" fmla="*/ 256478 w 631903"/>
                <a:gd name="connsiteY15" fmla="*/ 81776 h 749362"/>
                <a:gd name="connsiteX16" fmla="*/ 237893 w 631903"/>
                <a:gd name="connsiteY16" fmla="*/ 14868 h 749362"/>
                <a:gd name="connsiteX17" fmla="*/ 156117 w 631903"/>
                <a:gd name="connsiteY17" fmla="*/ 0 h 749362"/>
                <a:gd name="connsiteX18" fmla="*/ 55756 w 631903"/>
                <a:gd name="connsiteY18" fmla="*/ 63190 h 749362"/>
                <a:gd name="connsiteX19" fmla="*/ 66908 w 631903"/>
                <a:gd name="connsiteY19" fmla="*/ 89210 h 749362"/>
                <a:gd name="connsiteX20" fmla="*/ 3717 w 631903"/>
                <a:gd name="connsiteY20" fmla="*/ 163551 h 749362"/>
                <a:gd name="connsiteX21" fmla="*/ 0 w 631903"/>
                <a:gd name="connsiteY21" fmla="*/ 200722 h 749362"/>
                <a:gd name="connsiteX22" fmla="*/ 197005 w 631903"/>
                <a:gd name="connsiteY22" fmla="*/ 449766 h 749362"/>
                <a:gd name="connsiteX23" fmla="*/ 185854 w 631903"/>
                <a:gd name="connsiteY23" fmla="*/ 524107 h 749362"/>
                <a:gd name="connsiteX24" fmla="*/ 174703 w 631903"/>
                <a:gd name="connsiteY24" fmla="*/ 572429 h 749362"/>
                <a:gd name="connsiteX25" fmla="*/ 292162 w 631903"/>
                <a:gd name="connsiteY25" fmla="*/ 749362 h 749362"/>
                <a:gd name="connsiteX0" fmla="*/ 163551 w 631903"/>
                <a:gd name="connsiteY0" fmla="*/ 576146 h 749362"/>
                <a:gd name="connsiteX1" fmla="*/ 137532 w 631903"/>
                <a:gd name="connsiteY1" fmla="*/ 598449 h 749362"/>
                <a:gd name="connsiteX2" fmla="*/ 182137 w 631903"/>
                <a:gd name="connsiteY2" fmla="*/ 728546 h 749362"/>
                <a:gd name="connsiteX3" fmla="*/ 256478 w 631903"/>
                <a:gd name="connsiteY3" fmla="*/ 598449 h 749362"/>
                <a:gd name="connsiteX4" fmla="*/ 297366 w 631903"/>
                <a:gd name="connsiteY4" fmla="*/ 602166 h 749362"/>
                <a:gd name="connsiteX5" fmla="*/ 330820 w 631903"/>
                <a:gd name="connsiteY5" fmla="*/ 639337 h 749362"/>
                <a:gd name="connsiteX6" fmla="*/ 390293 w 631903"/>
                <a:gd name="connsiteY6" fmla="*/ 609600 h 749362"/>
                <a:gd name="connsiteX7" fmla="*/ 427464 w 631903"/>
                <a:gd name="connsiteY7" fmla="*/ 617034 h 749362"/>
                <a:gd name="connsiteX8" fmla="*/ 468351 w 631903"/>
                <a:gd name="connsiteY8" fmla="*/ 524107 h 749362"/>
                <a:gd name="connsiteX9" fmla="*/ 535259 w 631903"/>
                <a:gd name="connsiteY9" fmla="*/ 527824 h 749362"/>
                <a:gd name="connsiteX10" fmla="*/ 631903 w 631903"/>
                <a:gd name="connsiteY10" fmla="*/ 353122 h 749362"/>
                <a:gd name="connsiteX11" fmla="*/ 538976 w 631903"/>
                <a:gd name="connsiteY11" fmla="*/ 193288 h 749362"/>
                <a:gd name="connsiteX12" fmla="*/ 498088 w 631903"/>
                <a:gd name="connsiteY12" fmla="*/ 167268 h 749362"/>
                <a:gd name="connsiteX13" fmla="*/ 434898 w 631903"/>
                <a:gd name="connsiteY13" fmla="*/ 200722 h 749362"/>
                <a:gd name="connsiteX14" fmla="*/ 330820 w 631903"/>
                <a:gd name="connsiteY14" fmla="*/ 96644 h 749362"/>
                <a:gd name="connsiteX15" fmla="*/ 256478 w 631903"/>
                <a:gd name="connsiteY15" fmla="*/ 81776 h 749362"/>
                <a:gd name="connsiteX16" fmla="*/ 237893 w 631903"/>
                <a:gd name="connsiteY16" fmla="*/ 14868 h 749362"/>
                <a:gd name="connsiteX17" fmla="*/ 156117 w 631903"/>
                <a:gd name="connsiteY17" fmla="*/ 0 h 749362"/>
                <a:gd name="connsiteX18" fmla="*/ 55756 w 631903"/>
                <a:gd name="connsiteY18" fmla="*/ 63190 h 749362"/>
                <a:gd name="connsiteX19" fmla="*/ 66908 w 631903"/>
                <a:gd name="connsiteY19" fmla="*/ 89210 h 749362"/>
                <a:gd name="connsiteX20" fmla="*/ 3717 w 631903"/>
                <a:gd name="connsiteY20" fmla="*/ 163551 h 749362"/>
                <a:gd name="connsiteX21" fmla="*/ 0 w 631903"/>
                <a:gd name="connsiteY21" fmla="*/ 200722 h 749362"/>
                <a:gd name="connsiteX22" fmla="*/ 197005 w 631903"/>
                <a:gd name="connsiteY22" fmla="*/ 449766 h 749362"/>
                <a:gd name="connsiteX23" fmla="*/ 185854 w 631903"/>
                <a:gd name="connsiteY23" fmla="*/ 524107 h 749362"/>
                <a:gd name="connsiteX24" fmla="*/ 292162 w 631903"/>
                <a:gd name="connsiteY24" fmla="*/ 749362 h 749362"/>
                <a:gd name="connsiteX0" fmla="*/ 163551 w 631903"/>
                <a:gd name="connsiteY0" fmla="*/ 576146 h 728546"/>
                <a:gd name="connsiteX1" fmla="*/ 137532 w 631903"/>
                <a:gd name="connsiteY1" fmla="*/ 598449 h 728546"/>
                <a:gd name="connsiteX2" fmla="*/ 182137 w 631903"/>
                <a:gd name="connsiteY2" fmla="*/ 728546 h 728546"/>
                <a:gd name="connsiteX3" fmla="*/ 256478 w 631903"/>
                <a:gd name="connsiteY3" fmla="*/ 598449 h 728546"/>
                <a:gd name="connsiteX4" fmla="*/ 297366 w 631903"/>
                <a:gd name="connsiteY4" fmla="*/ 602166 h 728546"/>
                <a:gd name="connsiteX5" fmla="*/ 330820 w 631903"/>
                <a:gd name="connsiteY5" fmla="*/ 639337 h 728546"/>
                <a:gd name="connsiteX6" fmla="*/ 390293 w 631903"/>
                <a:gd name="connsiteY6" fmla="*/ 609600 h 728546"/>
                <a:gd name="connsiteX7" fmla="*/ 427464 w 631903"/>
                <a:gd name="connsiteY7" fmla="*/ 617034 h 728546"/>
                <a:gd name="connsiteX8" fmla="*/ 468351 w 631903"/>
                <a:gd name="connsiteY8" fmla="*/ 524107 h 728546"/>
                <a:gd name="connsiteX9" fmla="*/ 535259 w 631903"/>
                <a:gd name="connsiteY9" fmla="*/ 527824 h 728546"/>
                <a:gd name="connsiteX10" fmla="*/ 631903 w 631903"/>
                <a:gd name="connsiteY10" fmla="*/ 353122 h 728546"/>
                <a:gd name="connsiteX11" fmla="*/ 538976 w 631903"/>
                <a:gd name="connsiteY11" fmla="*/ 193288 h 728546"/>
                <a:gd name="connsiteX12" fmla="*/ 498088 w 631903"/>
                <a:gd name="connsiteY12" fmla="*/ 167268 h 728546"/>
                <a:gd name="connsiteX13" fmla="*/ 434898 w 631903"/>
                <a:gd name="connsiteY13" fmla="*/ 200722 h 728546"/>
                <a:gd name="connsiteX14" fmla="*/ 330820 w 631903"/>
                <a:gd name="connsiteY14" fmla="*/ 96644 h 728546"/>
                <a:gd name="connsiteX15" fmla="*/ 256478 w 631903"/>
                <a:gd name="connsiteY15" fmla="*/ 81776 h 728546"/>
                <a:gd name="connsiteX16" fmla="*/ 237893 w 631903"/>
                <a:gd name="connsiteY16" fmla="*/ 14868 h 728546"/>
                <a:gd name="connsiteX17" fmla="*/ 156117 w 631903"/>
                <a:gd name="connsiteY17" fmla="*/ 0 h 728546"/>
                <a:gd name="connsiteX18" fmla="*/ 55756 w 631903"/>
                <a:gd name="connsiteY18" fmla="*/ 63190 h 728546"/>
                <a:gd name="connsiteX19" fmla="*/ 66908 w 631903"/>
                <a:gd name="connsiteY19" fmla="*/ 89210 h 728546"/>
                <a:gd name="connsiteX20" fmla="*/ 3717 w 631903"/>
                <a:gd name="connsiteY20" fmla="*/ 163551 h 728546"/>
                <a:gd name="connsiteX21" fmla="*/ 0 w 631903"/>
                <a:gd name="connsiteY21" fmla="*/ 200722 h 728546"/>
                <a:gd name="connsiteX22" fmla="*/ 197005 w 631903"/>
                <a:gd name="connsiteY22" fmla="*/ 449766 h 728546"/>
                <a:gd name="connsiteX23" fmla="*/ 185854 w 631903"/>
                <a:gd name="connsiteY23" fmla="*/ 524107 h 728546"/>
                <a:gd name="connsiteX0" fmla="*/ 163551 w 631903"/>
                <a:gd name="connsiteY0" fmla="*/ 576146 h 728546"/>
                <a:gd name="connsiteX1" fmla="*/ 137532 w 631903"/>
                <a:gd name="connsiteY1" fmla="*/ 598449 h 728546"/>
                <a:gd name="connsiteX2" fmla="*/ 182137 w 631903"/>
                <a:gd name="connsiteY2" fmla="*/ 728546 h 728546"/>
                <a:gd name="connsiteX3" fmla="*/ 256478 w 631903"/>
                <a:gd name="connsiteY3" fmla="*/ 598449 h 728546"/>
                <a:gd name="connsiteX4" fmla="*/ 297366 w 631903"/>
                <a:gd name="connsiteY4" fmla="*/ 602166 h 728546"/>
                <a:gd name="connsiteX5" fmla="*/ 330820 w 631903"/>
                <a:gd name="connsiteY5" fmla="*/ 639337 h 728546"/>
                <a:gd name="connsiteX6" fmla="*/ 390293 w 631903"/>
                <a:gd name="connsiteY6" fmla="*/ 609600 h 728546"/>
                <a:gd name="connsiteX7" fmla="*/ 427464 w 631903"/>
                <a:gd name="connsiteY7" fmla="*/ 617034 h 728546"/>
                <a:gd name="connsiteX8" fmla="*/ 468351 w 631903"/>
                <a:gd name="connsiteY8" fmla="*/ 524107 h 728546"/>
                <a:gd name="connsiteX9" fmla="*/ 535259 w 631903"/>
                <a:gd name="connsiteY9" fmla="*/ 527824 h 728546"/>
                <a:gd name="connsiteX10" fmla="*/ 631903 w 631903"/>
                <a:gd name="connsiteY10" fmla="*/ 353122 h 728546"/>
                <a:gd name="connsiteX11" fmla="*/ 538976 w 631903"/>
                <a:gd name="connsiteY11" fmla="*/ 193288 h 728546"/>
                <a:gd name="connsiteX12" fmla="*/ 498088 w 631903"/>
                <a:gd name="connsiteY12" fmla="*/ 167268 h 728546"/>
                <a:gd name="connsiteX13" fmla="*/ 434898 w 631903"/>
                <a:gd name="connsiteY13" fmla="*/ 200722 h 728546"/>
                <a:gd name="connsiteX14" fmla="*/ 330820 w 631903"/>
                <a:gd name="connsiteY14" fmla="*/ 96644 h 728546"/>
                <a:gd name="connsiteX15" fmla="*/ 256478 w 631903"/>
                <a:gd name="connsiteY15" fmla="*/ 81776 h 728546"/>
                <a:gd name="connsiteX16" fmla="*/ 237893 w 631903"/>
                <a:gd name="connsiteY16" fmla="*/ 14868 h 728546"/>
                <a:gd name="connsiteX17" fmla="*/ 156117 w 631903"/>
                <a:gd name="connsiteY17" fmla="*/ 0 h 728546"/>
                <a:gd name="connsiteX18" fmla="*/ 55756 w 631903"/>
                <a:gd name="connsiteY18" fmla="*/ 63190 h 728546"/>
                <a:gd name="connsiteX19" fmla="*/ 66908 w 631903"/>
                <a:gd name="connsiteY19" fmla="*/ 89210 h 728546"/>
                <a:gd name="connsiteX20" fmla="*/ 3717 w 631903"/>
                <a:gd name="connsiteY20" fmla="*/ 163551 h 728546"/>
                <a:gd name="connsiteX21" fmla="*/ 0 w 631903"/>
                <a:gd name="connsiteY21" fmla="*/ 200722 h 728546"/>
                <a:gd name="connsiteX22" fmla="*/ 197005 w 631903"/>
                <a:gd name="connsiteY22" fmla="*/ 449766 h 728546"/>
                <a:gd name="connsiteX23" fmla="*/ 185854 w 631903"/>
                <a:gd name="connsiteY23" fmla="*/ 524107 h 728546"/>
                <a:gd name="connsiteX24" fmla="*/ 163551 w 631903"/>
                <a:gd name="connsiteY24" fmla="*/ 576146 h 72854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97366 w 631903"/>
                <a:gd name="connsiteY4" fmla="*/ 602166 h 665356"/>
                <a:gd name="connsiteX5" fmla="*/ 330820 w 631903"/>
                <a:gd name="connsiteY5" fmla="*/ 639337 h 665356"/>
                <a:gd name="connsiteX6" fmla="*/ 390293 w 631903"/>
                <a:gd name="connsiteY6" fmla="*/ 609600 h 665356"/>
                <a:gd name="connsiteX7" fmla="*/ 427464 w 631903"/>
                <a:gd name="connsiteY7" fmla="*/ 617034 h 665356"/>
                <a:gd name="connsiteX8" fmla="*/ 468351 w 631903"/>
                <a:gd name="connsiteY8" fmla="*/ 524107 h 665356"/>
                <a:gd name="connsiteX9" fmla="*/ 535259 w 631903"/>
                <a:gd name="connsiteY9" fmla="*/ 527824 h 665356"/>
                <a:gd name="connsiteX10" fmla="*/ 631903 w 631903"/>
                <a:gd name="connsiteY10" fmla="*/ 353122 h 665356"/>
                <a:gd name="connsiteX11" fmla="*/ 538976 w 631903"/>
                <a:gd name="connsiteY11" fmla="*/ 193288 h 665356"/>
                <a:gd name="connsiteX12" fmla="*/ 498088 w 631903"/>
                <a:gd name="connsiteY12" fmla="*/ 167268 h 665356"/>
                <a:gd name="connsiteX13" fmla="*/ 434898 w 631903"/>
                <a:gd name="connsiteY13" fmla="*/ 200722 h 665356"/>
                <a:gd name="connsiteX14" fmla="*/ 330820 w 631903"/>
                <a:gd name="connsiteY14" fmla="*/ 96644 h 665356"/>
                <a:gd name="connsiteX15" fmla="*/ 256478 w 631903"/>
                <a:gd name="connsiteY15" fmla="*/ 81776 h 665356"/>
                <a:gd name="connsiteX16" fmla="*/ 237893 w 631903"/>
                <a:gd name="connsiteY16" fmla="*/ 14868 h 665356"/>
                <a:gd name="connsiteX17" fmla="*/ 156117 w 631903"/>
                <a:gd name="connsiteY17" fmla="*/ 0 h 665356"/>
                <a:gd name="connsiteX18" fmla="*/ 55756 w 631903"/>
                <a:gd name="connsiteY18" fmla="*/ 63190 h 665356"/>
                <a:gd name="connsiteX19" fmla="*/ 66908 w 631903"/>
                <a:gd name="connsiteY19" fmla="*/ 89210 h 665356"/>
                <a:gd name="connsiteX20" fmla="*/ 3717 w 631903"/>
                <a:gd name="connsiteY20" fmla="*/ 163551 h 665356"/>
                <a:gd name="connsiteX21" fmla="*/ 0 w 631903"/>
                <a:gd name="connsiteY21" fmla="*/ 200722 h 665356"/>
                <a:gd name="connsiteX22" fmla="*/ 197005 w 631903"/>
                <a:gd name="connsiteY22" fmla="*/ 449766 h 665356"/>
                <a:gd name="connsiteX23" fmla="*/ 185854 w 631903"/>
                <a:gd name="connsiteY23" fmla="*/ 524107 h 665356"/>
                <a:gd name="connsiteX24" fmla="*/ 163551 w 631903"/>
                <a:gd name="connsiteY24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97366 w 631903"/>
                <a:gd name="connsiteY4" fmla="*/ 602166 h 665356"/>
                <a:gd name="connsiteX5" fmla="*/ 330820 w 631903"/>
                <a:gd name="connsiteY5" fmla="*/ 639337 h 665356"/>
                <a:gd name="connsiteX6" fmla="*/ 390293 w 631903"/>
                <a:gd name="connsiteY6" fmla="*/ 609600 h 665356"/>
                <a:gd name="connsiteX7" fmla="*/ 427464 w 631903"/>
                <a:gd name="connsiteY7" fmla="*/ 617034 h 665356"/>
                <a:gd name="connsiteX8" fmla="*/ 468351 w 631903"/>
                <a:gd name="connsiteY8" fmla="*/ 524107 h 665356"/>
                <a:gd name="connsiteX9" fmla="*/ 535259 w 631903"/>
                <a:gd name="connsiteY9" fmla="*/ 527824 h 665356"/>
                <a:gd name="connsiteX10" fmla="*/ 631903 w 631903"/>
                <a:gd name="connsiteY10" fmla="*/ 353122 h 665356"/>
                <a:gd name="connsiteX11" fmla="*/ 538976 w 631903"/>
                <a:gd name="connsiteY11" fmla="*/ 193288 h 665356"/>
                <a:gd name="connsiteX12" fmla="*/ 498088 w 631903"/>
                <a:gd name="connsiteY12" fmla="*/ 167268 h 665356"/>
                <a:gd name="connsiteX13" fmla="*/ 434898 w 631903"/>
                <a:gd name="connsiteY13" fmla="*/ 200722 h 665356"/>
                <a:gd name="connsiteX14" fmla="*/ 330820 w 631903"/>
                <a:gd name="connsiteY14" fmla="*/ 96644 h 665356"/>
                <a:gd name="connsiteX15" fmla="*/ 256478 w 631903"/>
                <a:gd name="connsiteY15" fmla="*/ 81776 h 665356"/>
                <a:gd name="connsiteX16" fmla="*/ 237893 w 631903"/>
                <a:gd name="connsiteY16" fmla="*/ 14868 h 665356"/>
                <a:gd name="connsiteX17" fmla="*/ 156117 w 631903"/>
                <a:gd name="connsiteY17" fmla="*/ 0 h 665356"/>
                <a:gd name="connsiteX18" fmla="*/ 55756 w 631903"/>
                <a:gd name="connsiteY18" fmla="*/ 63190 h 665356"/>
                <a:gd name="connsiteX19" fmla="*/ 66908 w 631903"/>
                <a:gd name="connsiteY19" fmla="*/ 89210 h 665356"/>
                <a:gd name="connsiteX20" fmla="*/ 3717 w 631903"/>
                <a:gd name="connsiteY20" fmla="*/ 163551 h 665356"/>
                <a:gd name="connsiteX21" fmla="*/ 0 w 631903"/>
                <a:gd name="connsiteY21" fmla="*/ 200722 h 665356"/>
                <a:gd name="connsiteX22" fmla="*/ 197005 w 631903"/>
                <a:gd name="connsiteY22" fmla="*/ 449766 h 665356"/>
                <a:gd name="connsiteX23" fmla="*/ 171567 w 631903"/>
                <a:gd name="connsiteY23" fmla="*/ 519345 h 665356"/>
                <a:gd name="connsiteX24" fmla="*/ 163551 w 631903"/>
                <a:gd name="connsiteY24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97366 w 631903"/>
                <a:gd name="connsiteY4" fmla="*/ 602166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8351 w 631903"/>
                <a:gd name="connsiteY9" fmla="*/ 524107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55756 w 631903"/>
                <a:gd name="connsiteY19" fmla="*/ 6319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8351 w 631903"/>
                <a:gd name="connsiteY9" fmla="*/ 524107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55756 w 631903"/>
                <a:gd name="connsiteY19" fmla="*/ 6319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5970 w 631903"/>
                <a:gd name="connsiteY9" fmla="*/ 547920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55756 w 631903"/>
                <a:gd name="connsiteY19" fmla="*/ 6319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5970 w 631903"/>
                <a:gd name="connsiteY9" fmla="*/ 547920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60518 w 631903"/>
                <a:gd name="connsiteY19" fmla="*/ 4414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5970 w 631903"/>
                <a:gd name="connsiteY9" fmla="*/ 547920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45036 w 631903"/>
                <a:gd name="connsiteY17" fmla="*/ 2962 h 665356"/>
                <a:gd name="connsiteX18" fmla="*/ 156117 w 631903"/>
                <a:gd name="connsiteY18" fmla="*/ 0 h 665356"/>
                <a:gd name="connsiteX19" fmla="*/ 60518 w 631903"/>
                <a:gd name="connsiteY19" fmla="*/ 4414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85671 h 674881"/>
                <a:gd name="connsiteX1" fmla="*/ 137532 w 631903"/>
                <a:gd name="connsiteY1" fmla="*/ 607974 h 674881"/>
                <a:gd name="connsiteX2" fmla="*/ 230459 w 631903"/>
                <a:gd name="connsiteY2" fmla="*/ 674881 h 674881"/>
                <a:gd name="connsiteX3" fmla="*/ 256478 w 631903"/>
                <a:gd name="connsiteY3" fmla="*/ 607974 h 674881"/>
                <a:gd name="connsiteX4" fmla="*/ 283078 w 631903"/>
                <a:gd name="connsiteY4" fmla="*/ 621216 h 674881"/>
                <a:gd name="connsiteX5" fmla="*/ 299109 w 631903"/>
                <a:gd name="connsiteY5" fmla="*/ 633761 h 674881"/>
                <a:gd name="connsiteX6" fmla="*/ 330820 w 631903"/>
                <a:gd name="connsiteY6" fmla="*/ 648862 h 674881"/>
                <a:gd name="connsiteX7" fmla="*/ 390293 w 631903"/>
                <a:gd name="connsiteY7" fmla="*/ 619125 h 674881"/>
                <a:gd name="connsiteX8" fmla="*/ 427464 w 631903"/>
                <a:gd name="connsiteY8" fmla="*/ 626559 h 674881"/>
                <a:gd name="connsiteX9" fmla="*/ 465970 w 631903"/>
                <a:gd name="connsiteY9" fmla="*/ 557445 h 674881"/>
                <a:gd name="connsiteX10" fmla="*/ 535259 w 631903"/>
                <a:gd name="connsiteY10" fmla="*/ 537349 h 674881"/>
                <a:gd name="connsiteX11" fmla="*/ 631903 w 631903"/>
                <a:gd name="connsiteY11" fmla="*/ 362647 h 674881"/>
                <a:gd name="connsiteX12" fmla="*/ 538976 w 631903"/>
                <a:gd name="connsiteY12" fmla="*/ 202813 h 674881"/>
                <a:gd name="connsiteX13" fmla="*/ 498088 w 631903"/>
                <a:gd name="connsiteY13" fmla="*/ 176793 h 674881"/>
                <a:gd name="connsiteX14" fmla="*/ 434898 w 631903"/>
                <a:gd name="connsiteY14" fmla="*/ 210247 h 674881"/>
                <a:gd name="connsiteX15" fmla="*/ 330820 w 631903"/>
                <a:gd name="connsiteY15" fmla="*/ 106169 h 674881"/>
                <a:gd name="connsiteX16" fmla="*/ 256478 w 631903"/>
                <a:gd name="connsiteY16" fmla="*/ 91301 h 674881"/>
                <a:gd name="connsiteX17" fmla="*/ 245036 w 631903"/>
                <a:gd name="connsiteY17" fmla="*/ 12487 h 674881"/>
                <a:gd name="connsiteX18" fmla="*/ 156117 w 631903"/>
                <a:gd name="connsiteY18" fmla="*/ 0 h 674881"/>
                <a:gd name="connsiteX19" fmla="*/ 60518 w 631903"/>
                <a:gd name="connsiteY19" fmla="*/ 53665 h 674881"/>
                <a:gd name="connsiteX20" fmla="*/ 66908 w 631903"/>
                <a:gd name="connsiteY20" fmla="*/ 98735 h 674881"/>
                <a:gd name="connsiteX21" fmla="*/ 3717 w 631903"/>
                <a:gd name="connsiteY21" fmla="*/ 173076 h 674881"/>
                <a:gd name="connsiteX22" fmla="*/ 0 w 631903"/>
                <a:gd name="connsiteY22" fmla="*/ 210247 h 674881"/>
                <a:gd name="connsiteX23" fmla="*/ 197005 w 631903"/>
                <a:gd name="connsiteY23" fmla="*/ 459291 h 674881"/>
                <a:gd name="connsiteX24" fmla="*/ 171567 w 631903"/>
                <a:gd name="connsiteY24" fmla="*/ 528870 h 674881"/>
                <a:gd name="connsiteX25" fmla="*/ 163551 w 631903"/>
                <a:gd name="connsiteY25" fmla="*/ 585671 h 674881"/>
                <a:gd name="connsiteX0" fmla="*/ 163551 w 631903"/>
                <a:gd name="connsiteY0" fmla="*/ 585671 h 674881"/>
                <a:gd name="connsiteX1" fmla="*/ 137532 w 631903"/>
                <a:gd name="connsiteY1" fmla="*/ 607974 h 674881"/>
                <a:gd name="connsiteX2" fmla="*/ 230459 w 631903"/>
                <a:gd name="connsiteY2" fmla="*/ 674881 h 674881"/>
                <a:gd name="connsiteX3" fmla="*/ 256478 w 631903"/>
                <a:gd name="connsiteY3" fmla="*/ 607974 h 674881"/>
                <a:gd name="connsiteX4" fmla="*/ 283078 w 631903"/>
                <a:gd name="connsiteY4" fmla="*/ 621216 h 674881"/>
                <a:gd name="connsiteX5" fmla="*/ 299109 w 631903"/>
                <a:gd name="connsiteY5" fmla="*/ 633761 h 674881"/>
                <a:gd name="connsiteX6" fmla="*/ 330820 w 631903"/>
                <a:gd name="connsiteY6" fmla="*/ 648862 h 674881"/>
                <a:gd name="connsiteX7" fmla="*/ 390293 w 631903"/>
                <a:gd name="connsiteY7" fmla="*/ 619125 h 674881"/>
                <a:gd name="connsiteX8" fmla="*/ 427464 w 631903"/>
                <a:gd name="connsiteY8" fmla="*/ 626559 h 674881"/>
                <a:gd name="connsiteX9" fmla="*/ 465970 w 631903"/>
                <a:gd name="connsiteY9" fmla="*/ 557445 h 674881"/>
                <a:gd name="connsiteX10" fmla="*/ 535259 w 631903"/>
                <a:gd name="connsiteY10" fmla="*/ 537349 h 674881"/>
                <a:gd name="connsiteX11" fmla="*/ 631903 w 631903"/>
                <a:gd name="connsiteY11" fmla="*/ 362647 h 674881"/>
                <a:gd name="connsiteX12" fmla="*/ 548501 w 631903"/>
                <a:gd name="connsiteY12" fmla="*/ 198050 h 674881"/>
                <a:gd name="connsiteX13" fmla="*/ 498088 w 631903"/>
                <a:gd name="connsiteY13" fmla="*/ 176793 h 674881"/>
                <a:gd name="connsiteX14" fmla="*/ 434898 w 631903"/>
                <a:gd name="connsiteY14" fmla="*/ 210247 h 674881"/>
                <a:gd name="connsiteX15" fmla="*/ 330820 w 631903"/>
                <a:gd name="connsiteY15" fmla="*/ 106169 h 674881"/>
                <a:gd name="connsiteX16" fmla="*/ 256478 w 631903"/>
                <a:gd name="connsiteY16" fmla="*/ 91301 h 674881"/>
                <a:gd name="connsiteX17" fmla="*/ 245036 w 631903"/>
                <a:gd name="connsiteY17" fmla="*/ 12487 h 674881"/>
                <a:gd name="connsiteX18" fmla="*/ 156117 w 631903"/>
                <a:gd name="connsiteY18" fmla="*/ 0 h 674881"/>
                <a:gd name="connsiteX19" fmla="*/ 60518 w 631903"/>
                <a:gd name="connsiteY19" fmla="*/ 53665 h 674881"/>
                <a:gd name="connsiteX20" fmla="*/ 66908 w 631903"/>
                <a:gd name="connsiteY20" fmla="*/ 98735 h 674881"/>
                <a:gd name="connsiteX21" fmla="*/ 3717 w 631903"/>
                <a:gd name="connsiteY21" fmla="*/ 173076 h 674881"/>
                <a:gd name="connsiteX22" fmla="*/ 0 w 631903"/>
                <a:gd name="connsiteY22" fmla="*/ 210247 h 674881"/>
                <a:gd name="connsiteX23" fmla="*/ 197005 w 631903"/>
                <a:gd name="connsiteY23" fmla="*/ 459291 h 674881"/>
                <a:gd name="connsiteX24" fmla="*/ 171567 w 631903"/>
                <a:gd name="connsiteY24" fmla="*/ 528870 h 674881"/>
                <a:gd name="connsiteX25" fmla="*/ 163551 w 631903"/>
                <a:gd name="connsiteY25" fmla="*/ 585671 h 6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1903" h="674881">
                  <a:moveTo>
                    <a:pt x="163551" y="585671"/>
                  </a:moveTo>
                  <a:lnTo>
                    <a:pt x="137532" y="607974"/>
                  </a:lnTo>
                  <a:lnTo>
                    <a:pt x="230459" y="674881"/>
                  </a:lnTo>
                  <a:lnTo>
                    <a:pt x="256478" y="607974"/>
                  </a:lnTo>
                  <a:lnTo>
                    <a:pt x="283078" y="621216"/>
                  </a:lnTo>
                  <a:cubicBezTo>
                    <a:pt x="286040" y="621429"/>
                    <a:pt x="296147" y="633548"/>
                    <a:pt x="299109" y="633761"/>
                  </a:cubicBezTo>
                  <a:lnTo>
                    <a:pt x="330820" y="648862"/>
                  </a:lnTo>
                  <a:lnTo>
                    <a:pt x="390293" y="619125"/>
                  </a:lnTo>
                  <a:lnTo>
                    <a:pt x="427464" y="626559"/>
                  </a:lnTo>
                  <a:lnTo>
                    <a:pt x="465970" y="557445"/>
                  </a:lnTo>
                  <a:lnTo>
                    <a:pt x="535259" y="537349"/>
                  </a:lnTo>
                  <a:lnTo>
                    <a:pt x="631903" y="362647"/>
                  </a:lnTo>
                  <a:lnTo>
                    <a:pt x="548501" y="198050"/>
                  </a:lnTo>
                  <a:lnTo>
                    <a:pt x="498088" y="176793"/>
                  </a:lnTo>
                  <a:lnTo>
                    <a:pt x="434898" y="210247"/>
                  </a:lnTo>
                  <a:lnTo>
                    <a:pt x="330820" y="106169"/>
                  </a:lnTo>
                  <a:lnTo>
                    <a:pt x="256478" y="91301"/>
                  </a:lnTo>
                  <a:lnTo>
                    <a:pt x="245036" y="12487"/>
                  </a:lnTo>
                  <a:lnTo>
                    <a:pt x="156117" y="0"/>
                  </a:lnTo>
                  <a:lnTo>
                    <a:pt x="60518" y="53665"/>
                  </a:lnTo>
                  <a:lnTo>
                    <a:pt x="66908" y="98735"/>
                  </a:lnTo>
                  <a:lnTo>
                    <a:pt x="3717" y="173076"/>
                  </a:lnTo>
                  <a:lnTo>
                    <a:pt x="0" y="210247"/>
                  </a:lnTo>
                  <a:lnTo>
                    <a:pt x="197005" y="459291"/>
                  </a:lnTo>
                  <a:lnTo>
                    <a:pt x="171567" y="528870"/>
                  </a:lnTo>
                  <a:lnTo>
                    <a:pt x="163551" y="58567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  <p:sp>
          <p:nvSpPr>
            <p:cNvPr id="38" name="Freeform 74"/>
            <p:cNvSpPr/>
            <p:nvPr/>
          </p:nvSpPr>
          <p:spPr>
            <a:xfrm>
              <a:off x="5649913" y="4702175"/>
              <a:ext cx="646112" cy="1204913"/>
            </a:xfrm>
            <a:custGeom>
              <a:avLst/>
              <a:gdLst>
                <a:gd name="connsiteX0" fmla="*/ 0 w 646771"/>
                <a:gd name="connsiteY0" fmla="*/ 130097 h 1204331"/>
                <a:gd name="connsiteX1" fmla="*/ 234176 w 646771"/>
                <a:gd name="connsiteY1" fmla="*/ 646770 h 1204331"/>
                <a:gd name="connsiteX2" fmla="*/ 234176 w 646771"/>
                <a:gd name="connsiteY2" fmla="*/ 732263 h 1204331"/>
                <a:gd name="connsiteX3" fmla="*/ 174703 w 646771"/>
                <a:gd name="connsiteY3" fmla="*/ 758282 h 1204331"/>
                <a:gd name="connsiteX4" fmla="*/ 115229 w 646771"/>
                <a:gd name="connsiteY4" fmla="*/ 769434 h 1204331"/>
                <a:gd name="connsiteX5" fmla="*/ 130098 w 646771"/>
                <a:gd name="connsiteY5" fmla="*/ 854926 h 1204331"/>
                <a:gd name="connsiteX6" fmla="*/ 170986 w 646771"/>
                <a:gd name="connsiteY6" fmla="*/ 903248 h 1204331"/>
                <a:gd name="connsiteX7" fmla="*/ 66908 w 646771"/>
                <a:gd name="connsiteY7" fmla="*/ 1029629 h 1204331"/>
                <a:gd name="connsiteX8" fmla="*/ 48322 w 646771"/>
                <a:gd name="connsiteY8" fmla="*/ 1103970 h 1204331"/>
                <a:gd name="connsiteX9" fmla="*/ 92927 w 646771"/>
                <a:gd name="connsiteY9" fmla="*/ 1133707 h 1204331"/>
                <a:gd name="connsiteX10" fmla="*/ 92927 w 646771"/>
                <a:gd name="connsiteY10" fmla="*/ 1204331 h 1204331"/>
                <a:gd name="connsiteX11" fmla="*/ 223025 w 646771"/>
                <a:gd name="connsiteY11" fmla="*/ 1159726 h 1204331"/>
                <a:gd name="connsiteX12" fmla="*/ 267629 w 646771"/>
                <a:gd name="connsiteY12" fmla="*/ 1174595 h 1204331"/>
                <a:gd name="connsiteX13" fmla="*/ 293649 w 646771"/>
                <a:gd name="connsiteY13" fmla="*/ 1037063 h 1204331"/>
                <a:gd name="connsiteX14" fmla="*/ 371708 w 646771"/>
                <a:gd name="connsiteY14" fmla="*/ 977590 h 1204331"/>
                <a:gd name="connsiteX15" fmla="*/ 390293 w 646771"/>
                <a:gd name="connsiteY15" fmla="*/ 977590 h 1204331"/>
                <a:gd name="connsiteX16" fmla="*/ 431181 w 646771"/>
                <a:gd name="connsiteY16" fmla="*/ 791736 h 1204331"/>
                <a:gd name="connsiteX17" fmla="*/ 394010 w 646771"/>
                <a:gd name="connsiteY17" fmla="*/ 702526 h 1204331"/>
                <a:gd name="connsiteX18" fmla="*/ 505522 w 646771"/>
                <a:gd name="connsiteY18" fmla="*/ 613317 h 1204331"/>
                <a:gd name="connsiteX19" fmla="*/ 646771 w 646771"/>
                <a:gd name="connsiteY19" fmla="*/ 594731 h 1204331"/>
                <a:gd name="connsiteX20" fmla="*/ 646771 w 646771"/>
                <a:gd name="connsiteY20" fmla="*/ 553843 h 1204331"/>
                <a:gd name="connsiteX21" fmla="*/ 628186 w 646771"/>
                <a:gd name="connsiteY21" fmla="*/ 338253 h 1204331"/>
                <a:gd name="connsiteX22" fmla="*/ 446049 w 646771"/>
                <a:gd name="connsiteY22" fmla="*/ 230458 h 1204331"/>
                <a:gd name="connsiteX23" fmla="*/ 334537 w 646771"/>
                <a:gd name="connsiteY23" fmla="*/ 215590 h 1204331"/>
                <a:gd name="connsiteX24" fmla="*/ 327103 w 646771"/>
                <a:gd name="connsiteY24" fmla="*/ 167268 h 1204331"/>
                <a:gd name="connsiteX25" fmla="*/ 375425 w 646771"/>
                <a:gd name="connsiteY25" fmla="*/ 115229 h 1204331"/>
                <a:gd name="connsiteX26" fmla="*/ 323386 w 646771"/>
                <a:gd name="connsiteY26" fmla="*/ 0 h 1204331"/>
                <a:gd name="connsiteX27" fmla="*/ 263912 w 646771"/>
                <a:gd name="connsiteY27" fmla="*/ 7434 h 1204331"/>
                <a:gd name="connsiteX28" fmla="*/ 226742 w 646771"/>
                <a:gd name="connsiteY28" fmla="*/ 89209 h 1204331"/>
                <a:gd name="connsiteX29" fmla="*/ 185854 w 646771"/>
                <a:gd name="connsiteY29" fmla="*/ 78058 h 1204331"/>
                <a:gd name="connsiteX30" fmla="*/ 118947 w 646771"/>
                <a:gd name="connsiteY30" fmla="*/ 107795 h 1204331"/>
                <a:gd name="connsiteX31" fmla="*/ 74342 w 646771"/>
                <a:gd name="connsiteY31" fmla="*/ 66907 h 1204331"/>
                <a:gd name="connsiteX32" fmla="*/ 55756 w 646771"/>
                <a:gd name="connsiteY32" fmla="*/ 66907 h 1204331"/>
                <a:gd name="connsiteX33" fmla="*/ 0 w 646771"/>
                <a:gd name="connsiteY33" fmla="*/ 130097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6771" h="1204331">
                  <a:moveTo>
                    <a:pt x="0" y="130097"/>
                  </a:moveTo>
                  <a:lnTo>
                    <a:pt x="234176" y="646770"/>
                  </a:lnTo>
                  <a:lnTo>
                    <a:pt x="234176" y="732263"/>
                  </a:lnTo>
                  <a:lnTo>
                    <a:pt x="174703" y="758282"/>
                  </a:lnTo>
                  <a:lnTo>
                    <a:pt x="115229" y="769434"/>
                  </a:lnTo>
                  <a:lnTo>
                    <a:pt x="130098" y="854926"/>
                  </a:lnTo>
                  <a:lnTo>
                    <a:pt x="170986" y="903248"/>
                  </a:lnTo>
                  <a:lnTo>
                    <a:pt x="66908" y="1029629"/>
                  </a:lnTo>
                  <a:lnTo>
                    <a:pt x="48322" y="1103970"/>
                  </a:lnTo>
                  <a:lnTo>
                    <a:pt x="92927" y="1133707"/>
                  </a:lnTo>
                  <a:lnTo>
                    <a:pt x="92927" y="1204331"/>
                  </a:lnTo>
                  <a:lnTo>
                    <a:pt x="223025" y="1159726"/>
                  </a:lnTo>
                  <a:lnTo>
                    <a:pt x="267629" y="1174595"/>
                  </a:lnTo>
                  <a:lnTo>
                    <a:pt x="293649" y="1037063"/>
                  </a:lnTo>
                  <a:lnTo>
                    <a:pt x="371708" y="977590"/>
                  </a:lnTo>
                  <a:lnTo>
                    <a:pt x="390293" y="977590"/>
                  </a:lnTo>
                  <a:lnTo>
                    <a:pt x="431181" y="791736"/>
                  </a:lnTo>
                  <a:lnTo>
                    <a:pt x="394010" y="702526"/>
                  </a:lnTo>
                  <a:lnTo>
                    <a:pt x="505522" y="613317"/>
                  </a:lnTo>
                  <a:lnTo>
                    <a:pt x="646771" y="594731"/>
                  </a:lnTo>
                  <a:lnTo>
                    <a:pt x="646771" y="553843"/>
                  </a:lnTo>
                  <a:lnTo>
                    <a:pt x="628186" y="338253"/>
                  </a:lnTo>
                  <a:lnTo>
                    <a:pt x="446049" y="230458"/>
                  </a:lnTo>
                  <a:lnTo>
                    <a:pt x="334537" y="215590"/>
                  </a:lnTo>
                  <a:lnTo>
                    <a:pt x="327103" y="167268"/>
                  </a:lnTo>
                  <a:lnTo>
                    <a:pt x="375425" y="115229"/>
                  </a:lnTo>
                  <a:lnTo>
                    <a:pt x="323386" y="0"/>
                  </a:lnTo>
                  <a:lnTo>
                    <a:pt x="263912" y="7434"/>
                  </a:lnTo>
                  <a:lnTo>
                    <a:pt x="226742" y="89209"/>
                  </a:lnTo>
                  <a:lnTo>
                    <a:pt x="185854" y="78058"/>
                  </a:lnTo>
                  <a:lnTo>
                    <a:pt x="118947" y="107795"/>
                  </a:lnTo>
                  <a:lnTo>
                    <a:pt x="74342" y="66907"/>
                  </a:lnTo>
                  <a:lnTo>
                    <a:pt x="55756" y="66907"/>
                  </a:lnTo>
                  <a:lnTo>
                    <a:pt x="0" y="13009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914377">
                <a:buClr>
                  <a:srgbClr val="000000"/>
                </a:buClr>
                <a:buSzPct val="100000"/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  <a:ea typeface="ＭＳ Ｐゴシック" charset="-128"/>
              </a:endParaRPr>
            </a:p>
          </p:txBody>
        </p:sp>
      </p:grpSp>
      <p:sp>
        <p:nvSpPr>
          <p:cNvPr id="39" name="CasellaDiTesto 60"/>
          <p:cNvSpPr txBox="1">
            <a:spLocks noChangeArrowheads="1"/>
          </p:cNvSpPr>
          <p:nvPr/>
        </p:nvSpPr>
        <p:spPr bwMode="auto">
          <a:xfrm>
            <a:off x="299412" y="3091842"/>
            <a:ext cx="2986221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IRCCS Humanitas Research Hospital </a:t>
            </a:r>
            <a:r>
              <a:rPr lang="it-IT" altLang="it-IT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Center ROZZANO (MI)</a:t>
            </a:r>
          </a:p>
        </p:txBody>
      </p:sp>
      <p:sp>
        <p:nvSpPr>
          <p:cNvPr id="40" name="CasellaDiTesto 58"/>
          <p:cNvSpPr txBox="1">
            <a:spLocks noChangeArrowheads="1"/>
          </p:cNvSpPr>
          <p:nvPr/>
        </p:nvSpPr>
        <p:spPr bwMode="auto">
          <a:xfrm>
            <a:off x="291416" y="2270545"/>
            <a:ext cx="3506315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Centro Scienze della Natalità - I.R.C.C.S. Ospedale San Raffaele</a:t>
            </a:r>
          </a:p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MILANO </a:t>
            </a:r>
          </a:p>
        </p:txBody>
      </p:sp>
      <p:sp>
        <p:nvSpPr>
          <p:cNvPr id="41" name="CasellaDiTesto 58"/>
          <p:cNvSpPr txBox="1">
            <a:spLocks noChangeArrowheads="1"/>
          </p:cNvSpPr>
          <p:nvPr/>
        </p:nvSpPr>
        <p:spPr bwMode="auto">
          <a:xfrm>
            <a:off x="295351" y="1241196"/>
            <a:ext cx="3409096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Fondazione IRCCS Ca' </a:t>
            </a:r>
            <a:r>
              <a:rPr lang="it-IT" altLang="it-IT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Granda</a:t>
            </a: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Ospedale Maggiore Policlinico U.O. Semplice Dipartimentale (UOSD) </a:t>
            </a:r>
          </a:p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MILANO </a:t>
            </a:r>
          </a:p>
        </p:txBody>
      </p:sp>
      <p:sp>
        <p:nvSpPr>
          <p:cNvPr id="42" name="Stella a 5 punte 41"/>
          <p:cNvSpPr/>
          <p:nvPr/>
        </p:nvSpPr>
        <p:spPr>
          <a:xfrm>
            <a:off x="5349363" y="2340673"/>
            <a:ext cx="468000" cy="468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ttore 1 77"/>
          <p:cNvCxnSpPr>
            <a:cxnSpLocks/>
            <a:stCxn id="41" idx="3"/>
            <a:endCxn id="42" idx="1"/>
          </p:cNvCxnSpPr>
          <p:nvPr/>
        </p:nvCxnSpPr>
        <p:spPr>
          <a:xfrm>
            <a:off x="3704447" y="1718249"/>
            <a:ext cx="1644916" cy="801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78"/>
          <p:cNvCxnSpPr>
            <a:stCxn id="40" idx="3"/>
            <a:endCxn id="42" idx="1"/>
          </p:cNvCxnSpPr>
          <p:nvPr/>
        </p:nvCxnSpPr>
        <p:spPr>
          <a:xfrm flipV="1">
            <a:off x="3797732" y="2519433"/>
            <a:ext cx="1551633" cy="120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79"/>
          <p:cNvCxnSpPr>
            <a:cxnSpLocks/>
            <a:stCxn id="39" idx="3"/>
            <a:endCxn id="42" idx="1"/>
          </p:cNvCxnSpPr>
          <p:nvPr/>
        </p:nvCxnSpPr>
        <p:spPr>
          <a:xfrm flipV="1">
            <a:off x="3285633" y="2519434"/>
            <a:ext cx="2063731" cy="941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tella a 5 punte 45"/>
          <p:cNvSpPr/>
          <p:nvPr/>
        </p:nvSpPr>
        <p:spPr>
          <a:xfrm>
            <a:off x="4733795" y="2631159"/>
            <a:ext cx="468000" cy="468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Stella a 5 punte 46"/>
          <p:cNvSpPr/>
          <p:nvPr/>
        </p:nvSpPr>
        <p:spPr>
          <a:xfrm>
            <a:off x="5113211" y="2934279"/>
            <a:ext cx="468000" cy="468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tella a 5 punte 47"/>
          <p:cNvSpPr/>
          <p:nvPr/>
        </p:nvSpPr>
        <p:spPr>
          <a:xfrm>
            <a:off x="5951925" y="2803895"/>
            <a:ext cx="468000" cy="468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9" name="Connettore 1 88"/>
          <p:cNvCxnSpPr>
            <a:stCxn id="62" idx="3"/>
            <a:endCxn id="46" idx="2"/>
          </p:cNvCxnSpPr>
          <p:nvPr/>
        </p:nvCxnSpPr>
        <p:spPr>
          <a:xfrm flipV="1">
            <a:off x="3612631" y="3099158"/>
            <a:ext cx="1210544" cy="13901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89"/>
          <p:cNvCxnSpPr>
            <a:cxnSpLocks/>
            <a:stCxn id="55" idx="0"/>
            <a:endCxn id="47" idx="2"/>
          </p:cNvCxnSpPr>
          <p:nvPr/>
        </p:nvCxnSpPr>
        <p:spPr>
          <a:xfrm flipV="1">
            <a:off x="3173455" y="3402278"/>
            <a:ext cx="2029136" cy="19956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96"/>
          <p:cNvCxnSpPr>
            <a:cxnSpLocks/>
            <a:stCxn id="48" idx="4"/>
            <a:endCxn id="58" idx="1"/>
          </p:cNvCxnSpPr>
          <p:nvPr/>
        </p:nvCxnSpPr>
        <p:spPr>
          <a:xfrm>
            <a:off x="6419925" y="2982655"/>
            <a:ext cx="244032" cy="223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ella a 5 punte 51"/>
          <p:cNvSpPr/>
          <p:nvPr/>
        </p:nvSpPr>
        <p:spPr>
          <a:xfrm>
            <a:off x="6366053" y="3979027"/>
            <a:ext cx="468000" cy="468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61"/>
          <p:cNvSpPr txBox="1">
            <a:spLocks noChangeArrowheads="1"/>
          </p:cNvSpPr>
          <p:nvPr/>
        </p:nvSpPr>
        <p:spPr bwMode="auto">
          <a:xfrm>
            <a:off x="5702458" y="5633469"/>
            <a:ext cx="3740591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fontAlgn="ctr">
              <a:buNone/>
            </a:pPr>
            <a:r>
              <a:rPr lang="it-IT" sz="1400" b="1" dirty="0">
                <a:solidFill>
                  <a:srgbClr val="002060"/>
                </a:solidFill>
                <a:latin typeface="Arial"/>
              </a:rPr>
              <a:t>UOC Fisiologia della Riproduzione – ASL Roma 2 Presidio Ospedaliero S. Pertini</a:t>
            </a:r>
          </a:p>
          <a:p>
            <a:pPr algn="ctr" defTabSz="914377" fontAlgn="ctr">
              <a:spcBef>
                <a:spcPts val="0"/>
              </a:spcBef>
              <a:buNone/>
            </a:pPr>
            <a:r>
              <a:rPr lang="it-IT" sz="1400" b="1" dirty="0">
                <a:solidFill>
                  <a:srgbClr val="002060"/>
                </a:solidFill>
                <a:latin typeface="Arial"/>
              </a:rPr>
              <a:t>ROMA </a:t>
            </a:r>
          </a:p>
        </p:txBody>
      </p:sp>
      <p:cxnSp>
        <p:nvCxnSpPr>
          <p:cNvPr id="54" name="Connettore 1 103"/>
          <p:cNvCxnSpPr>
            <a:cxnSpLocks/>
            <a:stCxn id="53" idx="0"/>
            <a:endCxn id="52" idx="3"/>
          </p:cNvCxnSpPr>
          <p:nvPr/>
        </p:nvCxnSpPr>
        <p:spPr>
          <a:xfrm flipH="1" flipV="1">
            <a:off x="6744674" y="4447025"/>
            <a:ext cx="828079" cy="1186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62"/>
          <p:cNvSpPr txBox="1">
            <a:spLocks noChangeArrowheads="1"/>
          </p:cNvSpPr>
          <p:nvPr/>
        </p:nvSpPr>
        <p:spPr bwMode="auto">
          <a:xfrm>
            <a:off x="921325" y="5397949"/>
            <a:ext cx="4504263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UOS Fisiopatologia della Riproduzione Umana - UOC Clinica Ostetrica e Ginecologica Padiglione I IRCCS Ospedale Policlinico San Martino  </a:t>
            </a:r>
          </a:p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GENOVA </a:t>
            </a:r>
          </a:p>
        </p:txBody>
      </p:sp>
      <p:sp>
        <p:nvSpPr>
          <p:cNvPr id="56" name="CasellaDiTesto 24"/>
          <p:cNvSpPr txBox="1">
            <a:spLocks noChangeArrowheads="1"/>
          </p:cNvSpPr>
          <p:nvPr/>
        </p:nvSpPr>
        <p:spPr bwMode="auto">
          <a:xfrm>
            <a:off x="8316970" y="3684961"/>
            <a:ext cx="3740591" cy="138499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</a:t>
            </a: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altLang="it-IT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Sempl</a:t>
            </a: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altLang="it-IT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Dipt</a:t>
            </a: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di Infertilità e PMA - Centro di riferimento regionale per la preservazione della fertilità nei pazienti oncologici - </a:t>
            </a:r>
            <a:r>
              <a:rPr lang="it-IT" altLang="it-IT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Dipt</a:t>
            </a: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Attività Integrata del Bambino, della Donna e delle Malattie Urologiche</a:t>
            </a:r>
          </a:p>
        </p:txBody>
      </p:sp>
      <p:sp>
        <p:nvSpPr>
          <p:cNvPr id="57" name="CasellaDiTesto 24"/>
          <p:cNvSpPr txBox="1">
            <a:spLocks noChangeArrowheads="1"/>
          </p:cNvSpPr>
          <p:nvPr/>
        </p:nvSpPr>
        <p:spPr bwMode="auto">
          <a:xfrm>
            <a:off x="8327843" y="1749098"/>
            <a:ext cx="3813643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UO Ginecologia e Fisiopatologia della Riproduzione Umana, Dipartimento di Scienze Mediche e Chirurgiche, Università di Bologna</a:t>
            </a:r>
          </a:p>
        </p:txBody>
      </p:sp>
      <p:sp>
        <p:nvSpPr>
          <p:cNvPr id="58" name="CasellaDiTesto 24"/>
          <p:cNvSpPr txBox="1">
            <a:spLocks noChangeArrowheads="1"/>
          </p:cNvSpPr>
          <p:nvPr/>
        </p:nvSpPr>
        <p:spPr bwMode="auto">
          <a:xfrm>
            <a:off x="6663958" y="2836642"/>
            <a:ext cx="2225671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AOU Policlinico S. Orsola Malpighi</a:t>
            </a:r>
          </a:p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BOLOGNA</a:t>
            </a:r>
          </a:p>
        </p:txBody>
      </p:sp>
      <p:sp>
        <p:nvSpPr>
          <p:cNvPr id="59" name="Freccia curva 58"/>
          <p:cNvSpPr/>
          <p:nvPr/>
        </p:nvSpPr>
        <p:spPr>
          <a:xfrm rot="5400000">
            <a:off x="9444551" y="2769275"/>
            <a:ext cx="432000" cy="12600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reccia curva 59"/>
          <p:cNvSpPr/>
          <p:nvPr/>
        </p:nvSpPr>
        <p:spPr>
          <a:xfrm rot="5400000" flipH="1">
            <a:off x="9444551" y="2444388"/>
            <a:ext cx="432000" cy="12600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802398" y="99797"/>
            <a:ext cx="5286191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it-IT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CENTRI DI PMA PARTECIPANTI AL PROGETTO</a:t>
            </a:r>
          </a:p>
          <a:p>
            <a:pPr algn="ctr" defTabSz="914377"/>
            <a:r>
              <a:rPr lang="it-IT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Copertura rispetto al censimento:</a:t>
            </a:r>
          </a:p>
          <a:p>
            <a:pPr algn="ctr" defTabSz="914377"/>
            <a:r>
              <a:rPr lang="it-IT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56,2% di attività ovociti </a:t>
            </a:r>
          </a:p>
          <a:p>
            <a:pPr algn="ctr" defTabSz="914377"/>
            <a:r>
              <a:rPr lang="it-IT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72,7% di attività tessuto ovarico</a:t>
            </a:r>
          </a:p>
        </p:txBody>
      </p:sp>
      <p:sp>
        <p:nvSpPr>
          <p:cNvPr id="62" name="CasellaDiTesto 6"/>
          <p:cNvSpPr txBox="1">
            <a:spLocks noChangeArrowheads="1"/>
          </p:cNvSpPr>
          <p:nvPr/>
        </p:nvSpPr>
        <p:spPr bwMode="auto">
          <a:xfrm>
            <a:off x="373472" y="3904491"/>
            <a:ext cx="3239161" cy="116955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Centro Medicina della Riproduzione - AOU città della Salute e della Scienza di Torino – Ospedale Sant'Anna </a:t>
            </a:r>
          </a:p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TORINO</a:t>
            </a: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64" name="Gruppo 63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65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058DC77-68BA-46C0-AECB-5004BF5C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51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tangolo 55">
            <a:extLst>
              <a:ext uri="{FF2B5EF4-FFF2-40B4-BE49-F238E27FC236}">
                <a16:creationId xmlns:a16="http://schemas.microsoft.com/office/drawing/2014/main" id="{CEBC9B36-25AD-43AF-AC07-229826E38146}"/>
              </a:ext>
            </a:extLst>
          </p:cNvPr>
          <p:cNvSpPr/>
          <p:nvPr/>
        </p:nvSpPr>
        <p:spPr>
          <a:xfrm>
            <a:off x="1794934" y="4411866"/>
            <a:ext cx="8602133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2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RIEPILOGO DEI DATI FINALI DEL PROGETTO</a:t>
            </a:r>
            <a:endParaRPr lang="it-IT" sz="4267" dirty="0"/>
          </a:p>
        </p:txBody>
      </p:sp>
      <p:pic>
        <p:nvPicPr>
          <p:cNvPr id="57" name="Picture 3" descr="logo PMA">
            <a:extLst>
              <a:ext uri="{FF2B5EF4-FFF2-40B4-BE49-F238E27FC236}">
                <a16:creationId xmlns:a16="http://schemas.microsoft.com/office/drawing/2014/main" id="{D64FBC47-3E46-4765-A108-7042927C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9" y="1475587"/>
            <a:ext cx="2432704" cy="92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A3F6F35C-C86F-4067-8A55-03F0F0A95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81" b="59103"/>
          <a:stretch/>
        </p:blipFill>
        <p:spPr>
          <a:xfrm>
            <a:off x="4988264" y="1466329"/>
            <a:ext cx="6461216" cy="1255073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CC1D97E9-4FFB-4C03-9844-133BB5D32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580" y="2921012"/>
            <a:ext cx="3614611" cy="125507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EA06039-80B6-41B0-BE5C-F0073F3C68B2}"/>
              </a:ext>
            </a:extLst>
          </p:cNvPr>
          <p:cNvSpPr/>
          <p:nvPr/>
        </p:nvSpPr>
        <p:spPr>
          <a:xfrm>
            <a:off x="2437434" y="71629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5FB3D9-9BCD-419C-A2D2-20468407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15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2955" y="1936126"/>
            <a:ext cx="2133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4573" y="3134645"/>
            <a:ext cx="194297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3811143" y="1086594"/>
            <a:ext cx="4569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DI </a:t>
            </a:r>
          </a:p>
          <a:p>
            <a:pPr algn="ctr"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CONGELAMENTO DI OVOCITI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7649789" y="2665740"/>
            <a:ext cx="451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Counseling: 	      3.796	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Pazienti: 	      2.971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Congelamenti: 	      3.162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Ovociti congelati: 28.306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medio Ovociti per paziente: 	    9,5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medio Ovociti per congelamento: 9,0</a:t>
            </a: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4" y="2083722"/>
            <a:ext cx="7200000" cy="47071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11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3" name="Rettangolo 52">
            <a:extLst>
              <a:ext uri="{FF2B5EF4-FFF2-40B4-BE49-F238E27FC236}">
                <a16:creationId xmlns:a16="http://schemas.microsoft.com/office/drawing/2014/main" id="{1966D8EE-D2EB-49E4-9896-2D297BC37A7C}"/>
              </a:ext>
            </a:extLst>
          </p:cNvPr>
          <p:cNvSpPr/>
          <p:nvPr/>
        </p:nvSpPr>
        <p:spPr>
          <a:xfrm>
            <a:off x="2437434" y="71629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B2D5E30-5373-447D-9E15-25B35CA3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62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24573" y="3134645"/>
            <a:ext cx="194297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A3089BA-959E-42C1-86FE-57645BC8372D}"/>
              </a:ext>
            </a:extLst>
          </p:cNvPr>
          <p:cNvSpPr txBox="1"/>
          <p:nvPr/>
        </p:nvSpPr>
        <p:spPr>
          <a:xfrm>
            <a:off x="4092164" y="1503252"/>
            <a:ext cx="40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2.971 pazienti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3811144" y="1041587"/>
            <a:ext cx="4569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CONGELAMENTO DI OVOCITI</a:t>
            </a: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9638"/>
            <a:ext cx="6000000" cy="3922623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61" name="Gruppo 60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62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2" name="Rettangolo 51">
            <a:extLst>
              <a:ext uri="{FF2B5EF4-FFF2-40B4-BE49-F238E27FC236}">
                <a16:creationId xmlns:a16="http://schemas.microsoft.com/office/drawing/2014/main" id="{34BC505A-5751-48A4-ADFE-B046FDBB5606}"/>
              </a:ext>
            </a:extLst>
          </p:cNvPr>
          <p:cNvSpPr/>
          <p:nvPr/>
        </p:nvSpPr>
        <p:spPr>
          <a:xfrm>
            <a:off x="2437434" y="71629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21D39A4-0F70-4CF7-84A3-B17C1A09D20F}"/>
              </a:ext>
            </a:extLst>
          </p:cNvPr>
          <p:cNvSpPr txBox="1"/>
          <p:nvPr/>
        </p:nvSpPr>
        <p:spPr>
          <a:xfrm>
            <a:off x="797827" y="2079779"/>
            <a:ext cx="444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INDICAZIONI PER IL CONGELAMENTO</a:t>
            </a: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FFAFD13C-586D-4ADA-8AB6-94974014B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19486"/>
            <a:ext cx="6000000" cy="3922775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4EC4091-F4A1-4E5C-BB7F-6601C47D3290}"/>
              </a:ext>
            </a:extLst>
          </p:cNvPr>
          <p:cNvSpPr txBox="1"/>
          <p:nvPr/>
        </p:nvSpPr>
        <p:spPr>
          <a:xfrm>
            <a:off x="7199711" y="2079779"/>
            <a:ext cx="37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 DI ETA’ DELLE PAZIENTI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75E4A84-E8E6-4C0D-A93D-39650DF1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02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sellaDiTesto 59"/>
          <p:cNvSpPr txBox="1"/>
          <p:nvPr/>
        </p:nvSpPr>
        <p:spPr>
          <a:xfrm>
            <a:off x="3209081" y="1072940"/>
            <a:ext cx="642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DI </a:t>
            </a:r>
          </a:p>
          <a:p>
            <a:pPr algn="ctr"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CONGELAMENTO DI TESSUTO OVARICO  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BCDA2BF-143E-4F4D-863D-A96DC301C0D1}"/>
              </a:ext>
            </a:extLst>
          </p:cNvPr>
          <p:cNvSpPr txBox="1"/>
          <p:nvPr/>
        </p:nvSpPr>
        <p:spPr>
          <a:xfrm>
            <a:off x="3862785" y="1918114"/>
            <a:ext cx="51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1.999 counseling - 1.531 pazienti </a:t>
            </a:r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92" y="2428735"/>
            <a:ext cx="6552206" cy="4283639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56" name="Gruppo 55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57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9" name="Rettangolo 48">
            <a:extLst>
              <a:ext uri="{FF2B5EF4-FFF2-40B4-BE49-F238E27FC236}">
                <a16:creationId xmlns:a16="http://schemas.microsoft.com/office/drawing/2014/main" id="{D2189A01-5526-4EFB-A39D-87E3783CA591}"/>
              </a:ext>
            </a:extLst>
          </p:cNvPr>
          <p:cNvSpPr/>
          <p:nvPr/>
        </p:nvSpPr>
        <p:spPr>
          <a:xfrm>
            <a:off x="2437434" y="71629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1589D93-DA69-4743-A36E-35970165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70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CDA2BF-143E-4F4D-863D-A96DC301C0D1}"/>
              </a:ext>
            </a:extLst>
          </p:cNvPr>
          <p:cNvSpPr txBox="1"/>
          <p:nvPr/>
        </p:nvSpPr>
        <p:spPr>
          <a:xfrm>
            <a:off x="3883785" y="1587495"/>
            <a:ext cx="449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1.531 pazienti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571B92-D0F3-43DB-A6D3-1204F9A0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2518119"/>
            <a:ext cx="6000000" cy="39227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0" name="CasellaDiTesto 49"/>
          <p:cNvSpPr txBox="1"/>
          <p:nvPr/>
        </p:nvSpPr>
        <p:spPr>
          <a:xfrm>
            <a:off x="2885185" y="1134008"/>
            <a:ext cx="642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CONGELAMENTO DI TESSUTO OVARICO  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52" name="Gruppo 51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53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5" name="Rettangolo 94">
            <a:extLst>
              <a:ext uri="{FF2B5EF4-FFF2-40B4-BE49-F238E27FC236}">
                <a16:creationId xmlns:a16="http://schemas.microsoft.com/office/drawing/2014/main" id="{EA511769-BDBB-4BDC-B3F9-7437BF660FFB}"/>
              </a:ext>
            </a:extLst>
          </p:cNvPr>
          <p:cNvSpPr/>
          <p:nvPr/>
        </p:nvSpPr>
        <p:spPr>
          <a:xfrm>
            <a:off x="2437434" y="71629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pic>
        <p:nvPicPr>
          <p:cNvPr id="96" name="Immagine 95">
            <a:extLst>
              <a:ext uri="{FF2B5EF4-FFF2-40B4-BE49-F238E27FC236}">
                <a16:creationId xmlns:a16="http://schemas.microsoft.com/office/drawing/2014/main" id="{698A34F9-803E-43F7-82C5-393929551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293" y="2518119"/>
            <a:ext cx="5999992" cy="3922770"/>
          </a:xfrm>
          <a:prstGeom prst="rect">
            <a:avLst/>
          </a:prstGeom>
        </p:spPr>
      </p:pic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79C8EF04-C120-492F-9C15-68520D20F504}"/>
              </a:ext>
            </a:extLst>
          </p:cNvPr>
          <p:cNvSpPr txBox="1"/>
          <p:nvPr/>
        </p:nvSpPr>
        <p:spPr>
          <a:xfrm>
            <a:off x="797827" y="2079779"/>
            <a:ext cx="444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INDICAZIONI PER IL CONGELAMENTO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588BF4E4-EB07-492F-982A-3C2A6BD96897}"/>
              </a:ext>
            </a:extLst>
          </p:cNvPr>
          <p:cNvSpPr txBox="1"/>
          <p:nvPr/>
        </p:nvSpPr>
        <p:spPr>
          <a:xfrm>
            <a:off x="7199711" y="2079779"/>
            <a:ext cx="37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 DI ETA’ DELLE PAZIENTI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CFC302F-404B-4B9A-8F47-D29803AD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B3FF6-18FD-4B92-A6D6-94F791984C4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14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9C7453-B58A-4907-8827-6642AFECB634}"/>
              </a:ext>
            </a:extLst>
          </p:cNvPr>
          <p:cNvSpPr txBox="1"/>
          <p:nvPr/>
        </p:nvSpPr>
        <p:spPr>
          <a:xfrm>
            <a:off x="3623593" y="1288785"/>
            <a:ext cx="494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SCONGELAMENTO DI OVOCITI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EB6236-322D-47E9-B210-6A877A89030A}"/>
              </a:ext>
            </a:extLst>
          </p:cNvPr>
          <p:cNvSpPr txBox="1"/>
          <p:nvPr/>
        </p:nvSpPr>
        <p:spPr>
          <a:xfrm>
            <a:off x="6444243" y="2699387"/>
            <a:ext cx="54826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60958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Pazienti: 250</a:t>
            </a:r>
          </a:p>
          <a:p>
            <a:pPr marL="285744" indent="-285744" defTabSz="91437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Scongelamenti: 341 (1,4 per paziente)</a:t>
            </a:r>
          </a:p>
          <a:p>
            <a:pPr marL="285744" indent="-285744" defTabSz="60958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Età media al congelamento:      34,1 ± 5,2 anni</a:t>
            </a:r>
          </a:p>
          <a:p>
            <a:pPr marL="285744" indent="-285744" defTabSz="60958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Età media allo scongelamento: 38,3 ± 4,5 anni</a:t>
            </a:r>
          </a:p>
          <a:p>
            <a:pPr marL="285744" indent="-285744" defTabSz="60958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medio di congelamento:   4,4 ± 3,0 anni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355EAC-DFD0-46CD-8C0B-79B38379657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509" y="2025890"/>
            <a:ext cx="6262833" cy="35475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9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Rettangolo 50">
            <a:extLst>
              <a:ext uri="{FF2B5EF4-FFF2-40B4-BE49-F238E27FC236}">
                <a16:creationId xmlns:a16="http://schemas.microsoft.com/office/drawing/2014/main" id="{75D340CB-C76D-4A65-B32E-4CC58B579EEA}"/>
              </a:ext>
            </a:extLst>
          </p:cNvPr>
          <p:cNvSpPr/>
          <p:nvPr/>
        </p:nvSpPr>
        <p:spPr>
          <a:xfrm>
            <a:off x="2437434" y="71629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B775C0-7232-4BDC-ACE4-696F0E9F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10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9C7453-B58A-4907-8827-6642AFECB634}"/>
              </a:ext>
            </a:extLst>
          </p:cNvPr>
          <p:cNvSpPr txBox="1"/>
          <p:nvPr/>
        </p:nvSpPr>
        <p:spPr>
          <a:xfrm>
            <a:off x="4292237" y="1211582"/>
            <a:ext cx="3607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SCONGELAMENTO </a:t>
            </a:r>
          </a:p>
          <a:p>
            <a:pPr algn="ctr" defTabSz="914377">
              <a:defRPr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TESSUTO OVARICO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2CAFEC-E29A-4391-9C97-CAFB8CB0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8" y="2340277"/>
            <a:ext cx="6000000" cy="33857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EB6236-322D-47E9-B210-6A877A89030A}"/>
              </a:ext>
            </a:extLst>
          </p:cNvPr>
          <p:cNvSpPr txBox="1"/>
          <p:nvPr/>
        </p:nvSpPr>
        <p:spPr>
          <a:xfrm>
            <a:off x="6438385" y="2586585"/>
            <a:ext cx="5522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Pazienti: 37</a:t>
            </a:r>
          </a:p>
          <a:p>
            <a:pPr marL="285744" indent="-285744" defTabSz="914377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Scongelamenti: 61 (1,6 per paziente)</a:t>
            </a:r>
          </a:p>
          <a:p>
            <a:pPr marL="285744" indent="-285744" defTabSz="609585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Età media al congelamento:  27,5 ± 7,6 anni </a:t>
            </a:r>
          </a:p>
          <a:p>
            <a:pPr marL="285744" indent="-285744" defTabSz="609585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Età media allo scongelamento:  37,4 ± 5,3 anni</a:t>
            </a:r>
          </a:p>
          <a:p>
            <a:pPr marL="285744" indent="-285744" defTabSz="609585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medio di congelamento: 8,4 ± 3,7 anni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9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Rettangolo 50">
            <a:extLst>
              <a:ext uri="{FF2B5EF4-FFF2-40B4-BE49-F238E27FC236}">
                <a16:creationId xmlns:a16="http://schemas.microsoft.com/office/drawing/2014/main" id="{4A73E787-7DC7-4BEA-918B-3611E555AF91}"/>
              </a:ext>
            </a:extLst>
          </p:cNvPr>
          <p:cNvSpPr/>
          <p:nvPr/>
        </p:nvSpPr>
        <p:spPr>
          <a:xfrm>
            <a:off x="2437434" y="71629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70E0DF-4A53-43BE-B15D-F7AE8111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58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CFD0F5E-4FB3-4349-90A2-13960603F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04358"/>
              </p:ext>
            </p:extLst>
          </p:nvPr>
        </p:nvGraphicFramePr>
        <p:xfrm>
          <a:off x="7287732" y="1630185"/>
          <a:ext cx="4176000" cy="387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7585BF-F3D5-4652-B03E-CD9FA2DEBD8B}"/>
              </a:ext>
            </a:extLst>
          </p:cNvPr>
          <p:cNvSpPr txBox="1"/>
          <p:nvPr/>
        </p:nvSpPr>
        <p:spPr>
          <a:xfrm>
            <a:off x="1524000" y="5394015"/>
            <a:ext cx="121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it-IT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di scongelamenti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C09C00-0671-465F-9F58-F3F3A74CCF9B}"/>
              </a:ext>
            </a:extLst>
          </p:cNvPr>
          <p:cNvSpPr txBox="1"/>
          <p:nvPr/>
        </p:nvSpPr>
        <p:spPr>
          <a:xfrm>
            <a:off x="2734491" y="5423506"/>
            <a:ext cx="1210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F82C3E-E571-4AAC-BFAE-12EB51549B6B}"/>
              </a:ext>
            </a:extLst>
          </p:cNvPr>
          <p:cNvSpPr txBox="1"/>
          <p:nvPr/>
        </p:nvSpPr>
        <p:spPr>
          <a:xfrm>
            <a:off x="3783754" y="5430242"/>
            <a:ext cx="1533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rate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EA6FCB-A5E6-4CD0-B138-528396BB5703}"/>
              </a:ext>
            </a:extLst>
          </p:cNvPr>
          <p:cNvSpPr txBox="1"/>
          <p:nvPr/>
        </p:nvSpPr>
        <p:spPr>
          <a:xfrm>
            <a:off x="7611291" y="5441262"/>
            <a:ext cx="99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it-IT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di reimpianti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E54E68-FCA8-45CD-B200-3BE260E51112}"/>
              </a:ext>
            </a:extLst>
          </p:cNvPr>
          <p:cNvSpPr txBox="1"/>
          <p:nvPr/>
        </p:nvSpPr>
        <p:spPr>
          <a:xfrm>
            <a:off x="9465685" y="5430242"/>
            <a:ext cx="930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3A8470-5535-464A-9DE8-9D10464B4BFF}"/>
              </a:ext>
            </a:extLst>
          </p:cNvPr>
          <p:cNvSpPr txBox="1"/>
          <p:nvPr/>
        </p:nvSpPr>
        <p:spPr>
          <a:xfrm>
            <a:off x="10350540" y="5463235"/>
            <a:ext cx="1068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rate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925307-8003-4A08-8443-DE43AFBA8968}"/>
              </a:ext>
            </a:extLst>
          </p:cNvPr>
          <p:cNvSpPr txBox="1"/>
          <p:nvPr/>
        </p:nvSpPr>
        <p:spPr>
          <a:xfrm>
            <a:off x="8420554" y="5394015"/>
            <a:ext cx="1166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it-IT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di recupero della funzionalità ovarica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6071CA0C-BC2B-463A-95EB-515B2F4EA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17344"/>
              </p:ext>
            </p:extLst>
          </p:nvPr>
        </p:nvGraphicFramePr>
        <p:xfrm>
          <a:off x="1160502" y="1629399"/>
          <a:ext cx="4176000" cy="387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15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59C7453-B58A-4907-8827-6642AFECB634}"/>
              </a:ext>
            </a:extLst>
          </p:cNvPr>
          <p:cNvSpPr txBox="1"/>
          <p:nvPr/>
        </p:nvSpPr>
        <p:spPr>
          <a:xfrm>
            <a:off x="4316216" y="108502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RIEPILOGO DEGLI OUTCOMES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59C7453-B58A-4907-8827-6642AFECB634}"/>
              </a:ext>
            </a:extLst>
          </p:cNvPr>
          <p:cNvSpPr txBox="1"/>
          <p:nvPr/>
        </p:nvSpPr>
        <p:spPr>
          <a:xfrm>
            <a:off x="1351836" y="1392752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SCONGELAMENTO DI OVOCITI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059C7453-B58A-4907-8827-6642AFECB634}"/>
              </a:ext>
            </a:extLst>
          </p:cNvPr>
          <p:cNvSpPr txBox="1"/>
          <p:nvPr/>
        </p:nvSpPr>
        <p:spPr>
          <a:xfrm>
            <a:off x="7331967" y="1359759"/>
            <a:ext cx="408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REIMPIANTI DI TESSUTO OVARICO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CC5FE8AD-1DEA-40D8-837C-27BCEA6FF57B}"/>
              </a:ext>
            </a:extLst>
          </p:cNvPr>
          <p:cNvSpPr/>
          <p:nvPr/>
        </p:nvSpPr>
        <p:spPr>
          <a:xfrm>
            <a:off x="2437434" y="28084"/>
            <a:ext cx="7391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Nazionale PMA – Istituto Superiore di Sanità (ISS)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Salute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58B2A5-1577-4BD7-857F-27B7B6B9C660}"/>
              </a:ext>
            </a:extLst>
          </p:cNvPr>
          <p:cNvSpPr txBox="1"/>
          <p:nvPr/>
        </p:nvSpPr>
        <p:spPr>
          <a:xfrm>
            <a:off x="1524000" y="5974140"/>
            <a:ext cx="3917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gravidanze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parti (43 singoli e 8 gemellari)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bambini nati vivi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6B55333-8054-4888-BD5E-E0CBB73B8B65}"/>
              </a:ext>
            </a:extLst>
          </p:cNvPr>
          <p:cNvSpPr txBox="1"/>
          <p:nvPr/>
        </p:nvSpPr>
        <p:spPr>
          <a:xfrm>
            <a:off x="7972333" y="5974140"/>
            <a:ext cx="3917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gravidanze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parti singoli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bambini nati vivi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6CAA898-3159-4D88-B6FC-AA51DF45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5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6CC3BF-E8CC-45E9-B9DC-6E6AA6663EDB}"/>
              </a:ext>
            </a:extLst>
          </p:cNvPr>
          <p:cNvSpPr txBox="1"/>
          <p:nvPr/>
        </p:nvSpPr>
        <p:spPr>
          <a:xfrm>
            <a:off x="775064" y="782505"/>
            <a:ext cx="5913119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PRESERVAZIONE DELLA FERTILITA’</a:t>
            </a: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tecniche per la preservazione della fertilità nelle </a:t>
            </a:r>
            <a:r>
              <a:rPr lang="it-IT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crioconservazione di ovociti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crioconservazione di tessuto ovarico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tecniche per la preservazione della fertilità negli </a:t>
            </a:r>
            <a:r>
              <a:rPr lang="it-IT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uomini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sono: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crioconservazione di liquido seminale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crioconservazione di tessuto testicolare in via del tutto sperimentale nei prepuberi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DBAF44-39C3-4460-926A-9522E1E2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5A8986-9DF6-4846-91CA-F1D1C62C3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80" y="125732"/>
            <a:ext cx="5400600" cy="673226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B9B7C2-02BF-43DD-A1FA-670A65D8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94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19ACCAB-3A3B-4EC6-8DE8-700A92900522}"/>
              </a:ext>
            </a:extLst>
          </p:cNvPr>
          <p:cNvSpPr/>
          <p:nvPr/>
        </p:nvSpPr>
        <p:spPr>
          <a:xfrm>
            <a:off x="1022112" y="1675275"/>
            <a:ext cx="10147776" cy="41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609585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it-IT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L’implementazione del Registro Nazionale PMA con una sezione dedicata ai risultati a breve e lungo termine dei cicli con tecniche di preservazione della fertilità (FP) riuscirà a colmare le lacune di conoscenza e a individuare nuove aree di ricerca e a stabilire percorsi di riferimento. </a:t>
            </a:r>
          </a:p>
          <a:p>
            <a:pPr marL="380990" indent="-380990" algn="just" defTabSz="609585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it-IT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condivisione delle informazioni raccolte ma anche delle metodiche e delle tecniche, dei criteri di selezione dei pazienti e dei materiali informativi permetterà di arrivare all’obiettivo di migliorare l’equità dell’assistenza ai pazienti sul territorio nazionale.</a:t>
            </a:r>
          </a:p>
          <a:p>
            <a:pPr marL="380990" indent="-380990" algn="just" defTabSz="609585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it-IT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informazione sulle tematiche produttive accurata, completa, accessibile e comprensibile per i pazienti li aiuterà ad affrontare nel modo migliore i percorsi terapeutici.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42580" y="1038212"/>
            <a:ext cx="630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it-IT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Conclusioni: informazione e condivisione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5A312F-0B50-455F-AE6B-C078D162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661" y="292461"/>
            <a:ext cx="1646063" cy="571551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9615FB04-1E53-42AA-AEC0-7B3E8F57C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1511" y="194315"/>
            <a:ext cx="912000" cy="879280"/>
            <a:chOff x="10668000" y="239714"/>
            <a:chExt cx="1258888" cy="1213719"/>
          </a:xfrm>
        </p:grpSpPr>
        <p:pic>
          <p:nvPicPr>
            <p:cNvPr id="7" name="Picture 3" descr="logo PMA">
              <a:extLst>
                <a:ext uri="{FF2B5EF4-FFF2-40B4-BE49-F238E27FC236}">
                  <a16:creationId xmlns:a16="http://schemas.microsoft.com/office/drawing/2014/main" id="{35FE7B33-E6A5-44FE-B5B2-A46807DA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0" y="877171"/>
              <a:ext cx="125888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416283C-A9BE-43C4-8D47-D7D89C48B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4237" y="239714"/>
              <a:ext cx="619125" cy="539750"/>
              <a:chOff x="860" y="2420"/>
              <a:chExt cx="9631" cy="9516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210562EB-DD5B-4617-8C4F-F3E1765B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91EFE650-DA35-48BC-9769-FD555E2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4116"/>
                <a:ext cx="1098" cy="2892"/>
              </a:xfrm>
              <a:custGeom>
                <a:avLst/>
                <a:gdLst>
                  <a:gd name="T0" fmla="*/ 816 w 1098"/>
                  <a:gd name="T1" fmla="*/ 2892 h 2892"/>
                  <a:gd name="T2" fmla="*/ 816 w 1098"/>
                  <a:gd name="T3" fmla="*/ 155 h 2892"/>
                  <a:gd name="T4" fmla="*/ 1098 w 1098"/>
                  <a:gd name="T5" fmla="*/ 155 h 2892"/>
                  <a:gd name="T6" fmla="*/ 1098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282 w 1098"/>
                  <a:gd name="T13" fmla="*/ 155 h 2892"/>
                  <a:gd name="T14" fmla="*/ 282 w 1098"/>
                  <a:gd name="T15" fmla="*/ 2628 h 2892"/>
                  <a:gd name="T16" fmla="*/ 816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DC29F007-0D98-409E-BD9E-C559BDE8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0674E594-6BF1-4474-ABF9-B9634DC77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2B62318-D007-417C-85BD-64B117307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E51C993-79D8-4292-9D22-BE25BC8D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BE7FDAB-CDA5-4308-8EDE-1714AFB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6564FB65-B33D-4D8A-A863-993E33A23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F545A0DA-5A3D-41FE-BBAE-8B9513ACC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A92DA14E-7290-4DF3-91E1-CC72C2D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3DFF6E26-E309-4D6B-AEFA-520802BD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6D300809-9821-46FD-8425-F1D617B5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79F91A26-B36A-4CDC-8D1F-B9033B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E91431A-9ABA-4A76-95BD-4786AE5B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71D960E5-3351-463E-BEA1-CB09803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28CD4AB3-0E0E-4EC8-85CA-15B73065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0A8B4FE2-FCA2-4CF5-B40A-E7D48A1C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4AB6B086-DFAD-4B39-838C-3260BA51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0DA92F4E-C3A9-4787-81C3-FAEEDB288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2D065C4-6547-4B43-B660-E700EDA91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0AE7D1CC-9D25-49FF-A8E0-6B3247EA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B4E67E5-10D2-4CF8-BC40-BE866A6E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6DC853FA-51FD-4175-9790-7F0E7E9B7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616B7920-2A26-41DC-BBA6-AAE0FA5E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744235C-298A-4300-B558-CE450E53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A45EACF5-0771-42E6-8F28-7A2B6D3D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3F703DFC-62B6-416E-850B-5922C025B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F0C47719-13F3-4D85-9DA6-846CBC6D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F8770A7A-14B3-4475-924D-74F24424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2AD16DF9-B0B0-46C4-962C-8EB72DDB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5A3CDD8F-C7F7-4412-85DE-F10D0F1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649B9F7C-6878-4BE6-8897-02CF7D83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B8071693-9AB8-4481-ABAB-FCDBA696D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5218DC77-B0E0-435B-BFA0-9559D094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F72BD06F-2758-4415-9952-BFEDEACB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435DA28C-0F5C-45E2-936B-F55959EA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24E73359-0C55-476A-BA93-A705690D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83EC1594-12F6-41D8-A568-24F85579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8B0E0B13-5858-4E57-84D6-17A34244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EE9CC27F-E38D-4386-9289-2A9E94741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7BD4E9-444F-473E-84DE-8BF8EE93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03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059562" y="2428569"/>
            <a:ext cx="48178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2956" y="2565392"/>
            <a:ext cx="18877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974386-7E8D-4A24-B70F-258FB8D5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141" y="3105665"/>
            <a:ext cx="5504488" cy="35084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C1370E-3D8C-447C-824F-770F7E45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01" y="1686995"/>
            <a:ext cx="5478329" cy="145459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2733CD7-EA3C-46C6-B645-495985AB4F6D}"/>
              </a:ext>
            </a:extLst>
          </p:cNvPr>
          <p:cNvSpPr/>
          <p:nvPr/>
        </p:nvSpPr>
        <p:spPr>
          <a:xfrm>
            <a:off x="69386" y="1672345"/>
            <a:ext cx="5897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2018 lo European IVF Monitoring (EIM) Consortium</a:t>
            </a:r>
          </a:p>
          <a:p>
            <a:pPr algn="ctr" defTabSz="914377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 un modulo, tuttora opzionale, per la raccolta di dati per la "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fertility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/>
          </p:nvPr>
        </p:nvGraphicFramePr>
        <p:xfrm>
          <a:off x="717704" y="4442008"/>
          <a:ext cx="4283930" cy="184868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719565">
                  <a:extLst>
                    <a:ext uri="{9D8B030D-6E8A-4147-A177-3AD203B41FA5}">
                      <a16:colId xmlns:a16="http://schemas.microsoft.com/office/drawing/2014/main" val="1141485408"/>
                    </a:ext>
                  </a:extLst>
                </a:gridCol>
                <a:gridCol w="733503">
                  <a:extLst>
                    <a:ext uri="{9D8B030D-6E8A-4147-A177-3AD203B41FA5}">
                      <a16:colId xmlns:a16="http://schemas.microsoft.com/office/drawing/2014/main" val="1763552215"/>
                    </a:ext>
                  </a:extLst>
                </a:gridCol>
                <a:gridCol w="911923">
                  <a:extLst>
                    <a:ext uri="{9D8B030D-6E8A-4147-A177-3AD203B41FA5}">
                      <a16:colId xmlns:a16="http://schemas.microsoft.com/office/drawing/2014/main" val="1620448996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4283765730"/>
                    </a:ext>
                  </a:extLst>
                </a:gridCol>
                <a:gridCol w="937632">
                  <a:extLst>
                    <a:ext uri="{9D8B030D-6E8A-4147-A177-3AD203B41FA5}">
                      <a16:colId xmlns:a16="http://schemas.microsoft.com/office/drawing/2014/main" val="3557905915"/>
                    </a:ext>
                  </a:extLst>
                </a:gridCol>
              </a:tblGrid>
              <a:tr h="52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oocyte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ovarian</a:t>
                      </a:r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tissue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ejaculated</a:t>
                      </a:r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sperm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528291"/>
                  </a:ext>
                </a:extLst>
              </a:tr>
              <a:tr h="26561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3.659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10.590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4001"/>
                  </a:ext>
                </a:extLst>
              </a:tr>
              <a:tr h="26561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4.907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7.877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65247"/>
                  </a:ext>
                </a:extLst>
              </a:tr>
              <a:tr h="26561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6.584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11.112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482545"/>
                  </a:ext>
                </a:extLst>
              </a:tr>
              <a:tr h="26561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9.123</a:t>
                      </a:r>
                      <a:endParaRPr lang="it-IT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858392"/>
                  </a:ext>
                </a:extLst>
              </a:tr>
              <a:tr h="265616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50699"/>
                  </a:ext>
                </a:extLst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96" y="2767183"/>
            <a:ext cx="5243163" cy="151495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9216ABD-F5A3-4392-AA5B-14A4758F2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74" y="411562"/>
            <a:ext cx="1261981" cy="121320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72333317-4B85-49BB-972E-B3647AD96E7B}"/>
              </a:ext>
            </a:extLst>
          </p:cNvPr>
          <p:cNvSpPr/>
          <p:nvPr/>
        </p:nvSpPr>
        <p:spPr>
          <a:xfrm>
            <a:off x="2719851" y="269774"/>
            <a:ext cx="6752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Registro Nazionale della PMA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formalmente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Registro PMA Europeo (EIM)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91315B-1C91-4BDA-B0A4-36E2B1F6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36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969558" y="538085"/>
            <a:ext cx="8252884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spcBef>
                <a:spcPts val="800"/>
              </a:spcBef>
              <a:defRPr/>
            </a:pP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RISULTATI DEL </a:t>
            </a:r>
            <a:r>
              <a:rPr lang="it-IT" sz="1800" u="sng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CENSIMENTO SU BASE VOLONTARIA</a:t>
            </a: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DEI CENTRI DI ONCOFERTILITA’ IN ITALIA (aggiornamento a Dicembre 2023)</a:t>
            </a:r>
          </a:p>
          <a:p>
            <a:pPr>
              <a:spcBef>
                <a:spcPts val="800"/>
              </a:spcBef>
              <a:defRPr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TOT. 70 CENTRI DI PMA + 1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Biobanca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Tessuto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Ovarico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(BTO)</a:t>
            </a:r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3742969" y="1624638"/>
            <a:ext cx="4706061" cy="5150979"/>
            <a:chOff x="1050952" y="1426011"/>
            <a:chExt cx="4329380" cy="4738687"/>
          </a:xfrm>
        </p:grpSpPr>
        <p:grpSp>
          <p:nvGrpSpPr>
            <p:cNvPr id="9" name="Gruppo 8"/>
            <p:cNvGrpSpPr/>
            <p:nvPr/>
          </p:nvGrpSpPr>
          <p:grpSpPr>
            <a:xfrm>
              <a:off x="1050952" y="1426011"/>
              <a:ext cx="4329380" cy="4738687"/>
              <a:chOff x="1050952" y="1426011"/>
              <a:chExt cx="4329380" cy="4738687"/>
            </a:xfrm>
          </p:grpSpPr>
          <p:grpSp>
            <p:nvGrpSpPr>
              <p:cNvPr id="11" name="Gruppo 10"/>
              <p:cNvGrpSpPr/>
              <p:nvPr/>
            </p:nvGrpSpPr>
            <p:grpSpPr>
              <a:xfrm>
                <a:off x="1050952" y="1426011"/>
                <a:ext cx="4329380" cy="4738687"/>
                <a:chOff x="1627189" y="1976439"/>
                <a:chExt cx="4329380" cy="4738687"/>
              </a:xfrm>
            </p:grpSpPr>
            <p:grpSp>
              <p:nvGrpSpPr>
                <p:cNvPr id="13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1627189" y="1976439"/>
                  <a:ext cx="4329380" cy="4738687"/>
                  <a:chOff x="2304" y="6287"/>
                  <a:chExt cx="5590" cy="5614"/>
                </a:xfrm>
              </p:grpSpPr>
              <p:grpSp>
                <p:nvGrpSpPr>
                  <p:cNvPr id="30" name="Group 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04" y="6287"/>
                    <a:ext cx="5590" cy="5614"/>
                    <a:chOff x="2304" y="6287"/>
                    <a:chExt cx="5590" cy="5614"/>
                  </a:xfrm>
                </p:grpSpPr>
                <p:sp>
                  <p:nvSpPr>
                    <p:cNvPr id="32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3" y="9311"/>
                      <a:ext cx="963" cy="797"/>
                    </a:xfrm>
                    <a:custGeom>
                      <a:avLst/>
                      <a:gdLst>
                        <a:gd name="T0" fmla="*/ 1 w 1309"/>
                        <a:gd name="T1" fmla="*/ 0 h 1394"/>
                        <a:gd name="T2" fmla="*/ 1 w 1309"/>
                        <a:gd name="T3" fmla="*/ 1 h 1394"/>
                        <a:gd name="T4" fmla="*/ 1 w 1309"/>
                        <a:gd name="T5" fmla="*/ 1 h 1394"/>
                        <a:gd name="T6" fmla="*/ 1 w 1309"/>
                        <a:gd name="T7" fmla="*/ 1 h 1394"/>
                        <a:gd name="T8" fmla="*/ 1 w 1309"/>
                        <a:gd name="T9" fmla="*/ 1 h 1394"/>
                        <a:gd name="T10" fmla="*/ 1 w 1309"/>
                        <a:gd name="T11" fmla="*/ 1 h 1394"/>
                        <a:gd name="T12" fmla="*/ 1 w 1309"/>
                        <a:gd name="T13" fmla="*/ 1 h 1394"/>
                        <a:gd name="T14" fmla="*/ 1 w 1309"/>
                        <a:gd name="T15" fmla="*/ 1 h 1394"/>
                        <a:gd name="T16" fmla="*/ 0 w 1309"/>
                        <a:gd name="T17" fmla="*/ 1 h 1394"/>
                        <a:gd name="T18" fmla="*/ 1 w 1309"/>
                        <a:gd name="T19" fmla="*/ 1 h 1394"/>
                        <a:gd name="T20" fmla="*/ 1 w 1309"/>
                        <a:gd name="T21" fmla="*/ 1 h 1394"/>
                        <a:gd name="T22" fmla="*/ 1 w 1309"/>
                        <a:gd name="T23" fmla="*/ 1 h 1394"/>
                        <a:gd name="T24" fmla="*/ 1 w 1309"/>
                        <a:gd name="T25" fmla="*/ 1 h 1394"/>
                        <a:gd name="T26" fmla="*/ 1 w 1309"/>
                        <a:gd name="T27" fmla="*/ 1 h 1394"/>
                        <a:gd name="T28" fmla="*/ 1 w 1309"/>
                        <a:gd name="T29" fmla="*/ 1 h 1394"/>
                        <a:gd name="T30" fmla="*/ 1 w 1309"/>
                        <a:gd name="T31" fmla="*/ 1 h 1394"/>
                        <a:gd name="T32" fmla="*/ 1 w 1309"/>
                        <a:gd name="T33" fmla="*/ 1 h 1394"/>
                        <a:gd name="T34" fmla="*/ 1 w 1309"/>
                        <a:gd name="T35" fmla="*/ 1 h 1394"/>
                        <a:gd name="T36" fmla="*/ 1 w 1309"/>
                        <a:gd name="T37" fmla="*/ 1 h 1394"/>
                        <a:gd name="T38" fmla="*/ 1 w 1309"/>
                        <a:gd name="T39" fmla="*/ 1 h 1394"/>
                        <a:gd name="T40" fmla="*/ 1 w 1309"/>
                        <a:gd name="T41" fmla="*/ 1 h 1394"/>
                        <a:gd name="T42" fmla="*/ 1 w 1309"/>
                        <a:gd name="T43" fmla="*/ 1 h 1394"/>
                        <a:gd name="T44" fmla="*/ 1 w 1309"/>
                        <a:gd name="T45" fmla="*/ 1 h 1394"/>
                        <a:gd name="T46" fmla="*/ 1 w 1309"/>
                        <a:gd name="T47" fmla="*/ 1 h 1394"/>
                        <a:gd name="T48" fmla="*/ 1 w 1309"/>
                        <a:gd name="T49" fmla="*/ 1 h 1394"/>
                        <a:gd name="T50" fmla="*/ 1 w 1309"/>
                        <a:gd name="T51" fmla="*/ 1 h 1394"/>
                        <a:gd name="T52" fmla="*/ 1 w 1309"/>
                        <a:gd name="T53" fmla="*/ 1 h 1394"/>
                        <a:gd name="T54" fmla="*/ 1 w 1309"/>
                        <a:gd name="T55" fmla="*/ 1 h 1394"/>
                        <a:gd name="T56" fmla="*/ 1 w 1309"/>
                        <a:gd name="T57" fmla="*/ 1 h 1394"/>
                        <a:gd name="T58" fmla="*/ 1 w 1309"/>
                        <a:gd name="T59" fmla="*/ 1 h 1394"/>
                        <a:gd name="T60" fmla="*/ 1 w 1309"/>
                        <a:gd name="T61" fmla="*/ 1 h 1394"/>
                        <a:gd name="T62" fmla="*/ 1 w 1309"/>
                        <a:gd name="T63" fmla="*/ 1 h 1394"/>
                        <a:gd name="T64" fmla="*/ 1 w 1309"/>
                        <a:gd name="T65" fmla="*/ 1 h 1394"/>
                        <a:gd name="T66" fmla="*/ 1 w 1309"/>
                        <a:gd name="T67" fmla="*/ 1 h 1394"/>
                        <a:gd name="T68" fmla="*/ 1 w 1309"/>
                        <a:gd name="T69" fmla="*/ 1 h 1394"/>
                        <a:gd name="T70" fmla="*/ 1 w 1309"/>
                        <a:gd name="T71" fmla="*/ 1 h 1394"/>
                        <a:gd name="T72" fmla="*/ 1 w 1309"/>
                        <a:gd name="T73" fmla="*/ 1 h 1394"/>
                        <a:gd name="T74" fmla="*/ 1 w 1309"/>
                        <a:gd name="T75" fmla="*/ 1 h 1394"/>
                        <a:gd name="T76" fmla="*/ 1 w 1309"/>
                        <a:gd name="T77" fmla="*/ 1 h 1394"/>
                        <a:gd name="T78" fmla="*/ 1 w 1309"/>
                        <a:gd name="T79" fmla="*/ 1 h 1394"/>
                        <a:gd name="T80" fmla="*/ 1 w 1309"/>
                        <a:gd name="T81" fmla="*/ 1 h 1394"/>
                        <a:gd name="T82" fmla="*/ 1 w 1309"/>
                        <a:gd name="T83" fmla="*/ 0 h 139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309"/>
                        <a:gd name="T127" fmla="*/ 0 h 1394"/>
                        <a:gd name="T128" fmla="*/ 1309 w 1309"/>
                        <a:gd name="T129" fmla="*/ 1394 h 1394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309" h="1394">
                          <a:moveTo>
                            <a:pt x="769" y="0"/>
                          </a:moveTo>
                          <a:lnTo>
                            <a:pt x="704" y="0"/>
                          </a:lnTo>
                          <a:lnTo>
                            <a:pt x="664" y="60"/>
                          </a:lnTo>
                          <a:lnTo>
                            <a:pt x="599" y="85"/>
                          </a:lnTo>
                          <a:lnTo>
                            <a:pt x="524" y="70"/>
                          </a:lnTo>
                          <a:lnTo>
                            <a:pt x="474" y="20"/>
                          </a:lnTo>
                          <a:lnTo>
                            <a:pt x="409" y="10"/>
                          </a:lnTo>
                          <a:lnTo>
                            <a:pt x="334" y="30"/>
                          </a:lnTo>
                          <a:lnTo>
                            <a:pt x="269" y="50"/>
                          </a:lnTo>
                          <a:lnTo>
                            <a:pt x="229" y="70"/>
                          </a:lnTo>
                          <a:lnTo>
                            <a:pt x="199" y="30"/>
                          </a:lnTo>
                          <a:lnTo>
                            <a:pt x="159" y="30"/>
                          </a:lnTo>
                          <a:lnTo>
                            <a:pt x="124" y="50"/>
                          </a:lnTo>
                          <a:lnTo>
                            <a:pt x="79" y="60"/>
                          </a:lnTo>
                          <a:lnTo>
                            <a:pt x="59" y="105"/>
                          </a:lnTo>
                          <a:lnTo>
                            <a:pt x="79" y="170"/>
                          </a:lnTo>
                          <a:lnTo>
                            <a:pt x="39" y="220"/>
                          </a:lnTo>
                          <a:lnTo>
                            <a:pt x="0" y="280"/>
                          </a:lnTo>
                          <a:lnTo>
                            <a:pt x="10" y="380"/>
                          </a:lnTo>
                          <a:lnTo>
                            <a:pt x="44" y="474"/>
                          </a:lnTo>
                          <a:lnTo>
                            <a:pt x="104" y="539"/>
                          </a:lnTo>
                          <a:lnTo>
                            <a:pt x="104" y="579"/>
                          </a:lnTo>
                          <a:lnTo>
                            <a:pt x="54" y="609"/>
                          </a:lnTo>
                          <a:lnTo>
                            <a:pt x="20" y="644"/>
                          </a:lnTo>
                          <a:lnTo>
                            <a:pt x="20" y="694"/>
                          </a:lnTo>
                          <a:lnTo>
                            <a:pt x="79" y="734"/>
                          </a:lnTo>
                          <a:lnTo>
                            <a:pt x="114" y="734"/>
                          </a:lnTo>
                          <a:lnTo>
                            <a:pt x="199" y="674"/>
                          </a:lnTo>
                          <a:lnTo>
                            <a:pt x="264" y="684"/>
                          </a:lnTo>
                          <a:lnTo>
                            <a:pt x="354" y="704"/>
                          </a:lnTo>
                          <a:lnTo>
                            <a:pt x="354" y="769"/>
                          </a:lnTo>
                          <a:lnTo>
                            <a:pt x="314" y="814"/>
                          </a:lnTo>
                          <a:lnTo>
                            <a:pt x="334" y="854"/>
                          </a:lnTo>
                          <a:lnTo>
                            <a:pt x="374" y="894"/>
                          </a:lnTo>
                          <a:lnTo>
                            <a:pt x="419" y="834"/>
                          </a:lnTo>
                          <a:lnTo>
                            <a:pt x="434" y="819"/>
                          </a:lnTo>
                          <a:lnTo>
                            <a:pt x="504" y="874"/>
                          </a:lnTo>
                          <a:lnTo>
                            <a:pt x="579" y="844"/>
                          </a:lnTo>
                          <a:lnTo>
                            <a:pt x="644" y="854"/>
                          </a:lnTo>
                          <a:lnTo>
                            <a:pt x="694" y="959"/>
                          </a:lnTo>
                          <a:lnTo>
                            <a:pt x="749" y="1024"/>
                          </a:lnTo>
                          <a:lnTo>
                            <a:pt x="789" y="1084"/>
                          </a:lnTo>
                          <a:lnTo>
                            <a:pt x="779" y="1119"/>
                          </a:lnTo>
                          <a:lnTo>
                            <a:pt x="734" y="1169"/>
                          </a:lnTo>
                          <a:lnTo>
                            <a:pt x="749" y="1224"/>
                          </a:lnTo>
                          <a:lnTo>
                            <a:pt x="779" y="1244"/>
                          </a:lnTo>
                          <a:lnTo>
                            <a:pt x="834" y="1274"/>
                          </a:lnTo>
                          <a:lnTo>
                            <a:pt x="884" y="1339"/>
                          </a:lnTo>
                          <a:lnTo>
                            <a:pt x="929" y="1379"/>
                          </a:lnTo>
                          <a:lnTo>
                            <a:pt x="979" y="1394"/>
                          </a:lnTo>
                          <a:lnTo>
                            <a:pt x="1009" y="1359"/>
                          </a:lnTo>
                          <a:lnTo>
                            <a:pt x="1064" y="1394"/>
                          </a:lnTo>
                          <a:lnTo>
                            <a:pt x="1159" y="1394"/>
                          </a:lnTo>
                          <a:lnTo>
                            <a:pt x="1234" y="1359"/>
                          </a:lnTo>
                          <a:lnTo>
                            <a:pt x="1224" y="1374"/>
                          </a:lnTo>
                          <a:lnTo>
                            <a:pt x="1264" y="1309"/>
                          </a:lnTo>
                          <a:lnTo>
                            <a:pt x="1284" y="1269"/>
                          </a:lnTo>
                          <a:lnTo>
                            <a:pt x="1309" y="1224"/>
                          </a:lnTo>
                          <a:lnTo>
                            <a:pt x="1309" y="1149"/>
                          </a:lnTo>
                          <a:lnTo>
                            <a:pt x="1284" y="1074"/>
                          </a:lnTo>
                          <a:lnTo>
                            <a:pt x="1234" y="949"/>
                          </a:lnTo>
                          <a:lnTo>
                            <a:pt x="1104" y="819"/>
                          </a:lnTo>
                          <a:lnTo>
                            <a:pt x="1129" y="749"/>
                          </a:lnTo>
                          <a:lnTo>
                            <a:pt x="1169" y="684"/>
                          </a:lnTo>
                          <a:lnTo>
                            <a:pt x="1084" y="599"/>
                          </a:lnTo>
                          <a:lnTo>
                            <a:pt x="1104" y="559"/>
                          </a:lnTo>
                          <a:lnTo>
                            <a:pt x="1179" y="559"/>
                          </a:lnTo>
                          <a:lnTo>
                            <a:pt x="1234" y="474"/>
                          </a:lnTo>
                          <a:lnTo>
                            <a:pt x="1254" y="444"/>
                          </a:lnTo>
                          <a:lnTo>
                            <a:pt x="1294" y="400"/>
                          </a:lnTo>
                          <a:lnTo>
                            <a:pt x="1234" y="365"/>
                          </a:lnTo>
                          <a:lnTo>
                            <a:pt x="1189" y="390"/>
                          </a:lnTo>
                          <a:lnTo>
                            <a:pt x="1104" y="345"/>
                          </a:lnTo>
                          <a:lnTo>
                            <a:pt x="1084" y="325"/>
                          </a:lnTo>
                          <a:lnTo>
                            <a:pt x="1094" y="295"/>
                          </a:lnTo>
                          <a:lnTo>
                            <a:pt x="1094" y="275"/>
                          </a:lnTo>
                          <a:lnTo>
                            <a:pt x="1104" y="240"/>
                          </a:lnTo>
                          <a:lnTo>
                            <a:pt x="1054" y="210"/>
                          </a:lnTo>
                          <a:lnTo>
                            <a:pt x="1009" y="230"/>
                          </a:lnTo>
                          <a:lnTo>
                            <a:pt x="979" y="240"/>
                          </a:lnTo>
                          <a:lnTo>
                            <a:pt x="854" y="105"/>
                          </a:lnTo>
                          <a:lnTo>
                            <a:pt x="864" y="40"/>
                          </a:lnTo>
                          <a:lnTo>
                            <a:pt x="834" y="10"/>
                          </a:lnTo>
                          <a:lnTo>
                            <a:pt x="769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61" y="6515"/>
                      <a:ext cx="1312" cy="1006"/>
                    </a:xfrm>
                    <a:custGeom>
                      <a:avLst/>
                      <a:gdLst>
                        <a:gd name="T0" fmla="*/ 1 w 1784"/>
                        <a:gd name="T1" fmla="*/ 1 h 1764"/>
                        <a:gd name="T2" fmla="*/ 1 w 1784"/>
                        <a:gd name="T3" fmla="*/ 1 h 1764"/>
                        <a:gd name="T4" fmla="*/ 1 w 1784"/>
                        <a:gd name="T5" fmla="*/ 1 h 1764"/>
                        <a:gd name="T6" fmla="*/ 1 w 1784"/>
                        <a:gd name="T7" fmla="*/ 1 h 1764"/>
                        <a:gd name="T8" fmla="*/ 1 w 1784"/>
                        <a:gd name="T9" fmla="*/ 1 h 1764"/>
                        <a:gd name="T10" fmla="*/ 1 w 1784"/>
                        <a:gd name="T11" fmla="*/ 1 h 1764"/>
                        <a:gd name="T12" fmla="*/ 1 w 1784"/>
                        <a:gd name="T13" fmla="*/ 1 h 1764"/>
                        <a:gd name="T14" fmla="*/ 1 w 1784"/>
                        <a:gd name="T15" fmla="*/ 1 h 1764"/>
                        <a:gd name="T16" fmla="*/ 1 w 1784"/>
                        <a:gd name="T17" fmla="*/ 1 h 1764"/>
                        <a:gd name="T18" fmla="*/ 1 w 1784"/>
                        <a:gd name="T19" fmla="*/ 1 h 1764"/>
                        <a:gd name="T20" fmla="*/ 1 w 1784"/>
                        <a:gd name="T21" fmla="*/ 0 h 1764"/>
                        <a:gd name="T22" fmla="*/ 1 w 1784"/>
                        <a:gd name="T23" fmla="*/ 1 h 1764"/>
                        <a:gd name="T24" fmla="*/ 1 w 1784"/>
                        <a:gd name="T25" fmla="*/ 1 h 1764"/>
                        <a:gd name="T26" fmla="*/ 1 w 1784"/>
                        <a:gd name="T27" fmla="*/ 1 h 1764"/>
                        <a:gd name="T28" fmla="*/ 1 w 1784"/>
                        <a:gd name="T29" fmla="*/ 1 h 1764"/>
                        <a:gd name="T30" fmla="*/ 1 w 1784"/>
                        <a:gd name="T31" fmla="*/ 1 h 1764"/>
                        <a:gd name="T32" fmla="*/ 1 w 1784"/>
                        <a:gd name="T33" fmla="*/ 1 h 1764"/>
                        <a:gd name="T34" fmla="*/ 1 w 1784"/>
                        <a:gd name="T35" fmla="*/ 1 h 1764"/>
                        <a:gd name="T36" fmla="*/ 1 w 1784"/>
                        <a:gd name="T37" fmla="*/ 1 h 1764"/>
                        <a:gd name="T38" fmla="*/ 1 w 1784"/>
                        <a:gd name="T39" fmla="*/ 1 h 1764"/>
                        <a:gd name="T40" fmla="*/ 1 w 1784"/>
                        <a:gd name="T41" fmla="*/ 1 h 1764"/>
                        <a:gd name="T42" fmla="*/ 1 w 1784"/>
                        <a:gd name="T43" fmla="*/ 1 h 1764"/>
                        <a:gd name="T44" fmla="*/ 1 w 1784"/>
                        <a:gd name="T45" fmla="*/ 1 h 1764"/>
                        <a:gd name="T46" fmla="*/ 1 w 1784"/>
                        <a:gd name="T47" fmla="*/ 1 h 1764"/>
                        <a:gd name="T48" fmla="*/ 1 w 1784"/>
                        <a:gd name="T49" fmla="*/ 1 h 1764"/>
                        <a:gd name="T50" fmla="*/ 1 w 1784"/>
                        <a:gd name="T51" fmla="*/ 1 h 1764"/>
                        <a:gd name="T52" fmla="*/ 1 w 1784"/>
                        <a:gd name="T53" fmla="*/ 1 h 1764"/>
                        <a:gd name="T54" fmla="*/ 1 w 1784"/>
                        <a:gd name="T55" fmla="*/ 1 h 1764"/>
                        <a:gd name="T56" fmla="*/ 1 w 1784"/>
                        <a:gd name="T57" fmla="*/ 1 h 1764"/>
                        <a:gd name="T58" fmla="*/ 1 w 1784"/>
                        <a:gd name="T59" fmla="*/ 1 h 1764"/>
                        <a:gd name="T60" fmla="*/ 1 w 1784"/>
                        <a:gd name="T61" fmla="*/ 1 h 1764"/>
                        <a:gd name="T62" fmla="*/ 1 w 1784"/>
                        <a:gd name="T63" fmla="*/ 1 h 1764"/>
                        <a:gd name="T64" fmla="*/ 1 w 1784"/>
                        <a:gd name="T65" fmla="*/ 1 h 1764"/>
                        <a:gd name="T66" fmla="*/ 1 w 1784"/>
                        <a:gd name="T67" fmla="*/ 1 h 1764"/>
                        <a:gd name="T68" fmla="*/ 1 w 1784"/>
                        <a:gd name="T69" fmla="*/ 1 h 1764"/>
                        <a:gd name="T70" fmla="*/ 1 w 1784"/>
                        <a:gd name="T71" fmla="*/ 1 h 1764"/>
                        <a:gd name="T72" fmla="*/ 1 w 1784"/>
                        <a:gd name="T73" fmla="*/ 1 h 1764"/>
                        <a:gd name="T74" fmla="*/ 1 w 1784"/>
                        <a:gd name="T75" fmla="*/ 1 h 1764"/>
                        <a:gd name="T76" fmla="*/ 1 w 1784"/>
                        <a:gd name="T77" fmla="*/ 1 h 1764"/>
                        <a:gd name="T78" fmla="*/ 1 w 1784"/>
                        <a:gd name="T79" fmla="*/ 1 h 1764"/>
                        <a:gd name="T80" fmla="*/ 1 w 1784"/>
                        <a:gd name="T81" fmla="*/ 1 h 1764"/>
                        <a:gd name="T82" fmla="*/ 1 w 1784"/>
                        <a:gd name="T83" fmla="*/ 1 h 1764"/>
                        <a:gd name="T84" fmla="*/ 1 w 1784"/>
                        <a:gd name="T85" fmla="*/ 1 h 1764"/>
                        <a:gd name="T86" fmla="*/ 1 w 1784"/>
                        <a:gd name="T87" fmla="*/ 1 h 1764"/>
                        <a:gd name="T88" fmla="*/ 1 w 1784"/>
                        <a:gd name="T89" fmla="*/ 1 h 1764"/>
                        <a:gd name="T90" fmla="*/ 1 w 1784"/>
                        <a:gd name="T91" fmla="*/ 1 h 1764"/>
                        <a:gd name="T92" fmla="*/ 1 w 1784"/>
                        <a:gd name="T93" fmla="*/ 1 h 1764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784"/>
                        <a:gd name="T142" fmla="*/ 0 h 1764"/>
                        <a:gd name="T143" fmla="*/ 1784 w 1784"/>
                        <a:gd name="T144" fmla="*/ 1764 h 1764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784" h="1764">
                          <a:moveTo>
                            <a:pt x="225" y="320"/>
                          </a:moveTo>
                          <a:lnTo>
                            <a:pt x="295" y="320"/>
                          </a:lnTo>
                          <a:lnTo>
                            <a:pt x="350" y="360"/>
                          </a:lnTo>
                          <a:lnTo>
                            <a:pt x="350" y="390"/>
                          </a:lnTo>
                          <a:lnTo>
                            <a:pt x="350" y="434"/>
                          </a:lnTo>
                          <a:lnTo>
                            <a:pt x="330" y="474"/>
                          </a:lnTo>
                          <a:lnTo>
                            <a:pt x="295" y="489"/>
                          </a:lnTo>
                          <a:lnTo>
                            <a:pt x="320" y="549"/>
                          </a:lnTo>
                          <a:lnTo>
                            <a:pt x="360" y="594"/>
                          </a:lnTo>
                          <a:lnTo>
                            <a:pt x="415" y="539"/>
                          </a:lnTo>
                          <a:lnTo>
                            <a:pt x="445" y="509"/>
                          </a:lnTo>
                          <a:lnTo>
                            <a:pt x="495" y="454"/>
                          </a:lnTo>
                          <a:lnTo>
                            <a:pt x="495" y="405"/>
                          </a:lnTo>
                          <a:lnTo>
                            <a:pt x="540" y="380"/>
                          </a:lnTo>
                          <a:lnTo>
                            <a:pt x="615" y="340"/>
                          </a:lnTo>
                          <a:lnTo>
                            <a:pt x="665" y="265"/>
                          </a:lnTo>
                          <a:lnTo>
                            <a:pt x="680" y="235"/>
                          </a:lnTo>
                          <a:lnTo>
                            <a:pt x="685" y="75"/>
                          </a:lnTo>
                          <a:lnTo>
                            <a:pt x="730" y="55"/>
                          </a:lnTo>
                          <a:lnTo>
                            <a:pt x="779" y="65"/>
                          </a:lnTo>
                          <a:lnTo>
                            <a:pt x="779" y="120"/>
                          </a:lnTo>
                          <a:lnTo>
                            <a:pt x="769" y="205"/>
                          </a:lnTo>
                          <a:lnTo>
                            <a:pt x="824" y="245"/>
                          </a:lnTo>
                          <a:lnTo>
                            <a:pt x="864" y="275"/>
                          </a:lnTo>
                          <a:lnTo>
                            <a:pt x="874" y="310"/>
                          </a:lnTo>
                          <a:lnTo>
                            <a:pt x="919" y="330"/>
                          </a:lnTo>
                          <a:lnTo>
                            <a:pt x="1004" y="235"/>
                          </a:lnTo>
                          <a:lnTo>
                            <a:pt x="1054" y="255"/>
                          </a:lnTo>
                          <a:lnTo>
                            <a:pt x="1089" y="210"/>
                          </a:lnTo>
                          <a:lnTo>
                            <a:pt x="1074" y="170"/>
                          </a:lnTo>
                          <a:lnTo>
                            <a:pt x="1129" y="65"/>
                          </a:lnTo>
                          <a:lnTo>
                            <a:pt x="1159" y="15"/>
                          </a:lnTo>
                          <a:lnTo>
                            <a:pt x="1214" y="0"/>
                          </a:lnTo>
                          <a:lnTo>
                            <a:pt x="1264" y="15"/>
                          </a:lnTo>
                          <a:lnTo>
                            <a:pt x="1299" y="85"/>
                          </a:lnTo>
                          <a:lnTo>
                            <a:pt x="1344" y="140"/>
                          </a:lnTo>
                          <a:lnTo>
                            <a:pt x="1404" y="180"/>
                          </a:lnTo>
                          <a:lnTo>
                            <a:pt x="1424" y="210"/>
                          </a:lnTo>
                          <a:lnTo>
                            <a:pt x="1414" y="265"/>
                          </a:lnTo>
                          <a:lnTo>
                            <a:pt x="1414" y="370"/>
                          </a:lnTo>
                          <a:lnTo>
                            <a:pt x="1414" y="424"/>
                          </a:lnTo>
                          <a:lnTo>
                            <a:pt x="1394" y="489"/>
                          </a:lnTo>
                          <a:lnTo>
                            <a:pt x="1394" y="549"/>
                          </a:lnTo>
                          <a:lnTo>
                            <a:pt x="1369" y="614"/>
                          </a:lnTo>
                          <a:lnTo>
                            <a:pt x="1369" y="719"/>
                          </a:lnTo>
                          <a:lnTo>
                            <a:pt x="1369" y="784"/>
                          </a:lnTo>
                          <a:lnTo>
                            <a:pt x="1394" y="859"/>
                          </a:lnTo>
                          <a:lnTo>
                            <a:pt x="1424" y="879"/>
                          </a:lnTo>
                          <a:lnTo>
                            <a:pt x="1474" y="834"/>
                          </a:lnTo>
                          <a:lnTo>
                            <a:pt x="1509" y="784"/>
                          </a:lnTo>
                          <a:lnTo>
                            <a:pt x="1554" y="814"/>
                          </a:lnTo>
                          <a:lnTo>
                            <a:pt x="1539" y="864"/>
                          </a:lnTo>
                          <a:lnTo>
                            <a:pt x="1554" y="964"/>
                          </a:lnTo>
                          <a:lnTo>
                            <a:pt x="1559" y="1004"/>
                          </a:lnTo>
                          <a:lnTo>
                            <a:pt x="1529" y="1029"/>
                          </a:lnTo>
                          <a:lnTo>
                            <a:pt x="1474" y="1079"/>
                          </a:lnTo>
                          <a:lnTo>
                            <a:pt x="1449" y="1134"/>
                          </a:lnTo>
                          <a:lnTo>
                            <a:pt x="1434" y="1184"/>
                          </a:lnTo>
                          <a:lnTo>
                            <a:pt x="1454" y="1259"/>
                          </a:lnTo>
                          <a:lnTo>
                            <a:pt x="1499" y="1289"/>
                          </a:lnTo>
                          <a:lnTo>
                            <a:pt x="1529" y="1259"/>
                          </a:lnTo>
                          <a:lnTo>
                            <a:pt x="1574" y="1269"/>
                          </a:lnTo>
                          <a:lnTo>
                            <a:pt x="1554" y="1299"/>
                          </a:lnTo>
                          <a:lnTo>
                            <a:pt x="1574" y="1374"/>
                          </a:lnTo>
                          <a:lnTo>
                            <a:pt x="1594" y="1404"/>
                          </a:lnTo>
                          <a:lnTo>
                            <a:pt x="1644" y="1449"/>
                          </a:lnTo>
                          <a:lnTo>
                            <a:pt x="1679" y="1479"/>
                          </a:lnTo>
                          <a:lnTo>
                            <a:pt x="1719" y="1524"/>
                          </a:lnTo>
                          <a:lnTo>
                            <a:pt x="1749" y="1564"/>
                          </a:lnTo>
                          <a:lnTo>
                            <a:pt x="1784" y="1584"/>
                          </a:lnTo>
                          <a:lnTo>
                            <a:pt x="1744" y="1609"/>
                          </a:lnTo>
                          <a:lnTo>
                            <a:pt x="1594" y="1609"/>
                          </a:lnTo>
                          <a:lnTo>
                            <a:pt x="1554" y="1629"/>
                          </a:lnTo>
                          <a:lnTo>
                            <a:pt x="1489" y="1619"/>
                          </a:lnTo>
                          <a:lnTo>
                            <a:pt x="1404" y="1554"/>
                          </a:lnTo>
                          <a:lnTo>
                            <a:pt x="1364" y="1574"/>
                          </a:lnTo>
                          <a:lnTo>
                            <a:pt x="1319" y="1594"/>
                          </a:lnTo>
                          <a:lnTo>
                            <a:pt x="1289" y="1584"/>
                          </a:lnTo>
                          <a:lnTo>
                            <a:pt x="1234" y="1534"/>
                          </a:lnTo>
                          <a:lnTo>
                            <a:pt x="1214" y="1544"/>
                          </a:lnTo>
                          <a:lnTo>
                            <a:pt x="1174" y="1554"/>
                          </a:lnTo>
                          <a:lnTo>
                            <a:pt x="1119" y="1534"/>
                          </a:lnTo>
                          <a:lnTo>
                            <a:pt x="1034" y="1489"/>
                          </a:lnTo>
                          <a:lnTo>
                            <a:pt x="959" y="1439"/>
                          </a:lnTo>
                          <a:lnTo>
                            <a:pt x="899" y="1374"/>
                          </a:lnTo>
                          <a:lnTo>
                            <a:pt x="864" y="1384"/>
                          </a:lnTo>
                          <a:lnTo>
                            <a:pt x="834" y="1404"/>
                          </a:lnTo>
                          <a:lnTo>
                            <a:pt x="794" y="1404"/>
                          </a:lnTo>
                          <a:lnTo>
                            <a:pt x="740" y="1364"/>
                          </a:lnTo>
                          <a:lnTo>
                            <a:pt x="700" y="1344"/>
                          </a:lnTo>
                          <a:lnTo>
                            <a:pt x="665" y="1354"/>
                          </a:lnTo>
                          <a:lnTo>
                            <a:pt x="635" y="1364"/>
                          </a:lnTo>
                          <a:lnTo>
                            <a:pt x="615" y="1384"/>
                          </a:lnTo>
                          <a:lnTo>
                            <a:pt x="595" y="1414"/>
                          </a:lnTo>
                          <a:lnTo>
                            <a:pt x="605" y="1479"/>
                          </a:lnTo>
                          <a:lnTo>
                            <a:pt x="595" y="1534"/>
                          </a:lnTo>
                          <a:lnTo>
                            <a:pt x="570" y="1619"/>
                          </a:lnTo>
                          <a:lnTo>
                            <a:pt x="550" y="1649"/>
                          </a:lnTo>
                          <a:lnTo>
                            <a:pt x="520" y="1699"/>
                          </a:lnTo>
                          <a:lnTo>
                            <a:pt x="510" y="1724"/>
                          </a:lnTo>
                          <a:lnTo>
                            <a:pt x="465" y="1764"/>
                          </a:lnTo>
                          <a:lnTo>
                            <a:pt x="455" y="1744"/>
                          </a:lnTo>
                          <a:lnTo>
                            <a:pt x="435" y="1724"/>
                          </a:lnTo>
                          <a:lnTo>
                            <a:pt x="435" y="1629"/>
                          </a:lnTo>
                          <a:lnTo>
                            <a:pt x="275" y="1449"/>
                          </a:lnTo>
                          <a:lnTo>
                            <a:pt x="245" y="1354"/>
                          </a:lnTo>
                          <a:lnTo>
                            <a:pt x="190" y="1354"/>
                          </a:lnTo>
                          <a:lnTo>
                            <a:pt x="150" y="1354"/>
                          </a:lnTo>
                          <a:lnTo>
                            <a:pt x="125" y="1364"/>
                          </a:lnTo>
                          <a:lnTo>
                            <a:pt x="95" y="1364"/>
                          </a:lnTo>
                          <a:lnTo>
                            <a:pt x="65" y="1329"/>
                          </a:lnTo>
                          <a:lnTo>
                            <a:pt x="40" y="1309"/>
                          </a:lnTo>
                          <a:lnTo>
                            <a:pt x="40" y="1259"/>
                          </a:lnTo>
                          <a:lnTo>
                            <a:pt x="40" y="1174"/>
                          </a:lnTo>
                          <a:lnTo>
                            <a:pt x="15" y="1154"/>
                          </a:lnTo>
                          <a:lnTo>
                            <a:pt x="0" y="1134"/>
                          </a:lnTo>
                          <a:lnTo>
                            <a:pt x="20" y="1109"/>
                          </a:lnTo>
                          <a:lnTo>
                            <a:pt x="55" y="1069"/>
                          </a:lnTo>
                          <a:lnTo>
                            <a:pt x="75" y="1054"/>
                          </a:lnTo>
                          <a:lnTo>
                            <a:pt x="125" y="1069"/>
                          </a:lnTo>
                          <a:lnTo>
                            <a:pt x="180" y="1099"/>
                          </a:lnTo>
                          <a:lnTo>
                            <a:pt x="210" y="1069"/>
                          </a:lnTo>
                          <a:lnTo>
                            <a:pt x="235" y="1034"/>
                          </a:lnTo>
                          <a:lnTo>
                            <a:pt x="235" y="1014"/>
                          </a:lnTo>
                          <a:lnTo>
                            <a:pt x="205" y="964"/>
                          </a:lnTo>
                          <a:lnTo>
                            <a:pt x="150" y="899"/>
                          </a:lnTo>
                          <a:lnTo>
                            <a:pt x="140" y="844"/>
                          </a:lnTo>
                          <a:lnTo>
                            <a:pt x="125" y="774"/>
                          </a:lnTo>
                          <a:lnTo>
                            <a:pt x="75" y="719"/>
                          </a:lnTo>
                          <a:lnTo>
                            <a:pt x="75" y="664"/>
                          </a:lnTo>
                          <a:lnTo>
                            <a:pt x="85" y="624"/>
                          </a:lnTo>
                          <a:lnTo>
                            <a:pt x="75" y="579"/>
                          </a:lnTo>
                          <a:lnTo>
                            <a:pt x="55" y="559"/>
                          </a:lnTo>
                          <a:lnTo>
                            <a:pt x="65" y="529"/>
                          </a:lnTo>
                          <a:lnTo>
                            <a:pt x="75" y="509"/>
                          </a:lnTo>
                          <a:lnTo>
                            <a:pt x="95" y="509"/>
                          </a:lnTo>
                          <a:lnTo>
                            <a:pt x="140" y="509"/>
                          </a:lnTo>
                          <a:lnTo>
                            <a:pt x="190" y="454"/>
                          </a:lnTo>
                          <a:lnTo>
                            <a:pt x="210" y="410"/>
                          </a:lnTo>
                          <a:lnTo>
                            <a:pt x="210" y="390"/>
                          </a:lnTo>
                          <a:lnTo>
                            <a:pt x="225" y="32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4" y="8578"/>
                      <a:ext cx="1245" cy="919"/>
                    </a:xfrm>
                    <a:custGeom>
                      <a:avLst/>
                      <a:gdLst>
                        <a:gd name="T0" fmla="*/ 1 w 1698"/>
                        <a:gd name="T1" fmla="*/ 1 h 1614"/>
                        <a:gd name="T2" fmla="*/ 1 w 1698"/>
                        <a:gd name="T3" fmla="*/ 1 h 1614"/>
                        <a:gd name="T4" fmla="*/ 1 w 1698"/>
                        <a:gd name="T5" fmla="*/ 1 h 1614"/>
                        <a:gd name="T6" fmla="*/ 1 w 1698"/>
                        <a:gd name="T7" fmla="*/ 1 h 1614"/>
                        <a:gd name="T8" fmla="*/ 1 w 1698"/>
                        <a:gd name="T9" fmla="*/ 1 h 1614"/>
                        <a:gd name="T10" fmla="*/ 1 w 1698"/>
                        <a:gd name="T11" fmla="*/ 1 h 1614"/>
                        <a:gd name="T12" fmla="*/ 1 w 1698"/>
                        <a:gd name="T13" fmla="*/ 1 h 1614"/>
                        <a:gd name="T14" fmla="*/ 1 w 1698"/>
                        <a:gd name="T15" fmla="*/ 1 h 1614"/>
                        <a:gd name="T16" fmla="*/ 1 w 1698"/>
                        <a:gd name="T17" fmla="*/ 1 h 1614"/>
                        <a:gd name="T18" fmla="*/ 1 w 1698"/>
                        <a:gd name="T19" fmla="*/ 1 h 1614"/>
                        <a:gd name="T20" fmla="*/ 1 w 1698"/>
                        <a:gd name="T21" fmla="*/ 1 h 1614"/>
                        <a:gd name="T22" fmla="*/ 1 w 1698"/>
                        <a:gd name="T23" fmla="*/ 1 h 1614"/>
                        <a:gd name="T24" fmla="*/ 1 w 1698"/>
                        <a:gd name="T25" fmla="*/ 1 h 1614"/>
                        <a:gd name="T26" fmla="*/ 1 w 1698"/>
                        <a:gd name="T27" fmla="*/ 1 h 1614"/>
                        <a:gd name="T28" fmla="*/ 1 w 1698"/>
                        <a:gd name="T29" fmla="*/ 1 h 1614"/>
                        <a:gd name="T30" fmla="*/ 1 w 1698"/>
                        <a:gd name="T31" fmla="*/ 1 h 1614"/>
                        <a:gd name="T32" fmla="*/ 1 w 1698"/>
                        <a:gd name="T33" fmla="*/ 1 h 1614"/>
                        <a:gd name="T34" fmla="*/ 1 w 1698"/>
                        <a:gd name="T35" fmla="*/ 1 h 1614"/>
                        <a:gd name="T36" fmla="*/ 1 w 1698"/>
                        <a:gd name="T37" fmla="*/ 1 h 1614"/>
                        <a:gd name="T38" fmla="*/ 1 w 1698"/>
                        <a:gd name="T39" fmla="*/ 1 h 1614"/>
                        <a:gd name="T40" fmla="*/ 1 w 1698"/>
                        <a:gd name="T41" fmla="*/ 1 h 1614"/>
                        <a:gd name="T42" fmla="*/ 1 w 1698"/>
                        <a:gd name="T43" fmla="*/ 1 h 1614"/>
                        <a:gd name="T44" fmla="*/ 1 w 1698"/>
                        <a:gd name="T45" fmla="*/ 1 h 1614"/>
                        <a:gd name="T46" fmla="*/ 1 w 1698"/>
                        <a:gd name="T47" fmla="*/ 1 h 1614"/>
                        <a:gd name="T48" fmla="*/ 1 w 1698"/>
                        <a:gd name="T49" fmla="*/ 1 h 1614"/>
                        <a:gd name="T50" fmla="*/ 1 w 1698"/>
                        <a:gd name="T51" fmla="*/ 1 h 1614"/>
                        <a:gd name="T52" fmla="*/ 1 w 1698"/>
                        <a:gd name="T53" fmla="*/ 1 h 1614"/>
                        <a:gd name="T54" fmla="*/ 1 w 1698"/>
                        <a:gd name="T55" fmla="*/ 1 h 1614"/>
                        <a:gd name="T56" fmla="*/ 2 w 1698"/>
                        <a:gd name="T57" fmla="*/ 1 h 1614"/>
                        <a:gd name="T58" fmla="*/ 2 w 1698"/>
                        <a:gd name="T59" fmla="*/ 1 h 1614"/>
                        <a:gd name="T60" fmla="*/ 1 w 1698"/>
                        <a:gd name="T61" fmla="*/ 1 h 1614"/>
                        <a:gd name="T62" fmla="*/ 1 w 1698"/>
                        <a:gd name="T63" fmla="*/ 1 h 1614"/>
                        <a:gd name="T64" fmla="*/ 1 w 1698"/>
                        <a:gd name="T65" fmla="*/ 1 h 1614"/>
                        <a:gd name="T66" fmla="*/ 1 w 1698"/>
                        <a:gd name="T67" fmla="*/ 1 h 1614"/>
                        <a:gd name="T68" fmla="*/ 1 w 1698"/>
                        <a:gd name="T69" fmla="*/ 1 h 1614"/>
                        <a:gd name="T70" fmla="*/ 1 w 1698"/>
                        <a:gd name="T71" fmla="*/ 1 h 1614"/>
                        <a:gd name="T72" fmla="*/ 1 w 1698"/>
                        <a:gd name="T73" fmla="*/ 1 h 1614"/>
                        <a:gd name="T74" fmla="*/ 1 w 1698"/>
                        <a:gd name="T75" fmla="*/ 1 h 1614"/>
                        <a:gd name="T76" fmla="*/ 1 w 1698"/>
                        <a:gd name="T77" fmla="*/ 1 h 1614"/>
                        <a:gd name="T78" fmla="*/ 1 w 1698"/>
                        <a:gd name="T79" fmla="*/ 1 h 1614"/>
                        <a:gd name="T80" fmla="*/ 1 w 1698"/>
                        <a:gd name="T81" fmla="*/ 1 h 1614"/>
                        <a:gd name="T82" fmla="*/ 1 w 1698"/>
                        <a:gd name="T83" fmla="*/ 1 h 1614"/>
                        <a:gd name="T84" fmla="*/ 1 w 1698"/>
                        <a:gd name="T85" fmla="*/ 1 h 1614"/>
                        <a:gd name="T86" fmla="*/ 1 w 1698"/>
                        <a:gd name="T87" fmla="*/ 1 h 1614"/>
                        <a:gd name="T88" fmla="*/ 1 w 1698"/>
                        <a:gd name="T89" fmla="*/ 1 h 1614"/>
                        <a:gd name="T90" fmla="*/ 0 w 1698"/>
                        <a:gd name="T91" fmla="*/ 1 h 1614"/>
                        <a:gd name="T92" fmla="*/ 1 w 1698"/>
                        <a:gd name="T93" fmla="*/ 1 h 1614"/>
                        <a:gd name="T94" fmla="*/ 1 w 1698"/>
                        <a:gd name="T95" fmla="*/ 1 h 1614"/>
                        <a:gd name="T96" fmla="*/ 1 w 1698"/>
                        <a:gd name="T97" fmla="*/ 1 h 1614"/>
                        <a:gd name="T98" fmla="*/ 1 w 1698"/>
                        <a:gd name="T99" fmla="*/ 1 h 1614"/>
                        <a:gd name="T100" fmla="*/ 1 w 1698"/>
                        <a:gd name="T101" fmla="*/ 1 h 1614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698"/>
                        <a:gd name="T154" fmla="*/ 0 h 1614"/>
                        <a:gd name="T155" fmla="*/ 1698 w 1698"/>
                        <a:gd name="T156" fmla="*/ 1614 h 1614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698" h="1614">
                          <a:moveTo>
                            <a:pt x="299" y="35"/>
                          </a:moveTo>
                          <a:lnTo>
                            <a:pt x="349" y="55"/>
                          </a:lnTo>
                          <a:lnTo>
                            <a:pt x="349" y="85"/>
                          </a:lnTo>
                          <a:lnTo>
                            <a:pt x="309" y="134"/>
                          </a:lnTo>
                          <a:lnTo>
                            <a:pt x="339" y="199"/>
                          </a:lnTo>
                          <a:lnTo>
                            <a:pt x="379" y="179"/>
                          </a:lnTo>
                          <a:lnTo>
                            <a:pt x="444" y="179"/>
                          </a:lnTo>
                          <a:lnTo>
                            <a:pt x="464" y="179"/>
                          </a:lnTo>
                          <a:lnTo>
                            <a:pt x="499" y="214"/>
                          </a:lnTo>
                          <a:lnTo>
                            <a:pt x="519" y="264"/>
                          </a:lnTo>
                          <a:lnTo>
                            <a:pt x="519" y="299"/>
                          </a:lnTo>
                          <a:lnTo>
                            <a:pt x="539" y="319"/>
                          </a:lnTo>
                          <a:lnTo>
                            <a:pt x="559" y="319"/>
                          </a:lnTo>
                          <a:lnTo>
                            <a:pt x="594" y="369"/>
                          </a:lnTo>
                          <a:lnTo>
                            <a:pt x="614" y="404"/>
                          </a:lnTo>
                          <a:lnTo>
                            <a:pt x="634" y="409"/>
                          </a:lnTo>
                          <a:lnTo>
                            <a:pt x="699" y="404"/>
                          </a:lnTo>
                          <a:lnTo>
                            <a:pt x="719" y="409"/>
                          </a:lnTo>
                          <a:lnTo>
                            <a:pt x="759" y="409"/>
                          </a:lnTo>
                          <a:lnTo>
                            <a:pt x="814" y="369"/>
                          </a:lnTo>
                          <a:lnTo>
                            <a:pt x="859" y="324"/>
                          </a:lnTo>
                          <a:lnTo>
                            <a:pt x="889" y="324"/>
                          </a:lnTo>
                          <a:lnTo>
                            <a:pt x="944" y="324"/>
                          </a:lnTo>
                          <a:lnTo>
                            <a:pt x="969" y="304"/>
                          </a:lnTo>
                          <a:lnTo>
                            <a:pt x="1029" y="219"/>
                          </a:lnTo>
                          <a:lnTo>
                            <a:pt x="1049" y="219"/>
                          </a:lnTo>
                          <a:lnTo>
                            <a:pt x="1069" y="234"/>
                          </a:lnTo>
                          <a:lnTo>
                            <a:pt x="1109" y="219"/>
                          </a:lnTo>
                          <a:lnTo>
                            <a:pt x="1159" y="214"/>
                          </a:lnTo>
                          <a:lnTo>
                            <a:pt x="1184" y="199"/>
                          </a:lnTo>
                          <a:lnTo>
                            <a:pt x="1244" y="169"/>
                          </a:lnTo>
                          <a:lnTo>
                            <a:pt x="1269" y="199"/>
                          </a:lnTo>
                          <a:lnTo>
                            <a:pt x="1259" y="219"/>
                          </a:lnTo>
                          <a:lnTo>
                            <a:pt x="1224" y="239"/>
                          </a:lnTo>
                          <a:lnTo>
                            <a:pt x="1204" y="274"/>
                          </a:lnTo>
                          <a:lnTo>
                            <a:pt x="1154" y="274"/>
                          </a:lnTo>
                          <a:lnTo>
                            <a:pt x="1099" y="304"/>
                          </a:lnTo>
                          <a:lnTo>
                            <a:pt x="1079" y="349"/>
                          </a:lnTo>
                          <a:lnTo>
                            <a:pt x="1079" y="379"/>
                          </a:lnTo>
                          <a:lnTo>
                            <a:pt x="1089" y="409"/>
                          </a:lnTo>
                          <a:lnTo>
                            <a:pt x="1054" y="424"/>
                          </a:lnTo>
                          <a:lnTo>
                            <a:pt x="1049" y="454"/>
                          </a:lnTo>
                          <a:lnTo>
                            <a:pt x="1034" y="494"/>
                          </a:lnTo>
                          <a:lnTo>
                            <a:pt x="1079" y="569"/>
                          </a:lnTo>
                          <a:lnTo>
                            <a:pt x="1079" y="599"/>
                          </a:lnTo>
                          <a:lnTo>
                            <a:pt x="1079" y="644"/>
                          </a:lnTo>
                          <a:lnTo>
                            <a:pt x="1054" y="729"/>
                          </a:lnTo>
                          <a:lnTo>
                            <a:pt x="1054" y="794"/>
                          </a:lnTo>
                          <a:lnTo>
                            <a:pt x="1089" y="824"/>
                          </a:lnTo>
                          <a:lnTo>
                            <a:pt x="1154" y="814"/>
                          </a:lnTo>
                          <a:lnTo>
                            <a:pt x="1244" y="844"/>
                          </a:lnTo>
                          <a:lnTo>
                            <a:pt x="1299" y="879"/>
                          </a:lnTo>
                          <a:lnTo>
                            <a:pt x="1374" y="949"/>
                          </a:lnTo>
                          <a:lnTo>
                            <a:pt x="1499" y="1044"/>
                          </a:lnTo>
                          <a:lnTo>
                            <a:pt x="1544" y="1044"/>
                          </a:lnTo>
                          <a:lnTo>
                            <a:pt x="1608" y="1069"/>
                          </a:lnTo>
                          <a:lnTo>
                            <a:pt x="1668" y="1129"/>
                          </a:lnTo>
                          <a:lnTo>
                            <a:pt x="1688" y="1204"/>
                          </a:lnTo>
                          <a:lnTo>
                            <a:pt x="1698" y="1254"/>
                          </a:lnTo>
                          <a:lnTo>
                            <a:pt x="1688" y="1289"/>
                          </a:lnTo>
                          <a:lnTo>
                            <a:pt x="1688" y="1319"/>
                          </a:lnTo>
                          <a:lnTo>
                            <a:pt x="1658" y="1339"/>
                          </a:lnTo>
                          <a:lnTo>
                            <a:pt x="1633" y="1349"/>
                          </a:lnTo>
                          <a:lnTo>
                            <a:pt x="1613" y="1349"/>
                          </a:lnTo>
                          <a:lnTo>
                            <a:pt x="1608" y="1394"/>
                          </a:lnTo>
                          <a:lnTo>
                            <a:pt x="1608" y="1444"/>
                          </a:lnTo>
                          <a:lnTo>
                            <a:pt x="1583" y="1489"/>
                          </a:lnTo>
                          <a:lnTo>
                            <a:pt x="1554" y="1519"/>
                          </a:lnTo>
                          <a:lnTo>
                            <a:pt x="1534" y="1549"/>
                          </a:lnTo>
                          <a:lnTo>
                            <a:pt x="1534" y="1584"/>
                          </a:lnTo>
                          <a:lnTo>
                            <a:pt x="1489" y="1594"/>
                          </a:lnTo>
                          <a:lnTo>
                            <a:pt x="1414" y="1614"/>
                          </a:lnTo>
                          <a:lnTo>
                            <a:pt x="1384" y="1594"/>
                          </a:lnTo>
                          <a:lnTo>
                            <a:pt x="1329" y="1549"/>
                          </a:lnTo>
                          <a:lnTo>
                            <a:pt x="1259" y="1509"/>
                          </a:lnTo>
                          <a:lnTo>
                            <a:pt x="1194" y="1499"/>
                          </a:lnTo>
                          <a:lnTo>
                            <a:pt x="1099" y="1509"/>
                          </a:lnTo>
                          <a:lnTo>
                            <a:pt x="1014" y="1519"/>
                          </a:lnTo>
                          <a:lnTo>
                            <a:pt x="944" y="1434"/>
                          </a:lnTo>
                          <a:lnTo>
                            <a:pt x="949" y="1394"/>
                          </a:lnTo>
                          <a:lnTo>
                            <a:pt x="889" y="1329"/>
                          </a:lnTo>
                          <a:lnTo>
                            <a:pt x="794" y="1299"/>
                          </a:lnTo>
                          <a:lnTo>
                            <a:pt x="709" y="1234"/>
                          </a:lnTo>
                          <a:lnTo>
                            <a:pt x="604" y="1139"/>
                          </a:lnTo>
                          <a:lnTo>
                            <a:pt x="474" y="1004"/>
                          </a:lnTo>
                          <a:lnTo>
                            <a:pt x="434" y="919"/>
                          </a:lnTo>
                          <a:lnTo>
                            <a:pt x="369" y="864"/>
                          </a:lnTo>
                          <a:lnTo>
                            <a:pt x="319" y="779"/>
                          </a:lnTo>
                          <a:lnTo>
                            <a:pt x="265" y="694"/>
                          </a:lnTo>
                          <a:lnTo>
                            <a:pt x="180" y="599"/>
                          </a:lnTo>
                          <a:lnTo>
                            <a:pt x="110" y="509"/>
                          </a:lnTo>
                          <a:lnTo>
                            <a:pt x="0" y="409"/>
                          </a:lnTo>
                          <a:lnTo>
                            <a:pt x="65" y="349"/>
                          </a:lnTo>
                          <a:lnTo>
                            <a:pt x="110" y="299"/>
                          </a:lnTo>
                          <a:lnTo>
                            <a:pt x="130" y="234"/>
                          </a:lnTo>
                          <a:lnTo>
                            <a:pt x="130" y="179"/>
                          </a:lnTo>
                          <a:lnTo>
                            <a:pt x="180" y="159"/>
                          </a:lnTo>
                          <a:lnTo>
                            <a:pt x="215" y="114"/>
                          </a:lnTo>
                          <a:lnTo>
                            <a:pt x="235" y="94"/>
                          </a:lnTo>
                          <a:lnTo>
                            <a:pt x="215" y="35"/>
                          </a:lnTo>
                          <a:lnTo>
                            <a:pt x="245" y="0"/>
                          </a:lnTo>
                          <a:lnTo>
                            <a:pt x="299" y="3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61" y="9287"/>
                      <a:ext cx="867" cy="1288"/>
                    </a:xfrm>
                    <a:custGeom>
                      <a:avLst/>
                      <a:gdLst>
                        <a:gd name="T0" fmla="*/ 1 w 1184"/>
                        <a:gd name="T1" fmla="*/ 1 h 2263"/>
                        <a:gd name="T2" fmla="*/ 1 w 1184"/>
                        <a:gd name="T3" fmla="*/ 1 h 2263"/>
                        <a:gd name="T4" fmla="*/ 1 w 1184"/>
                        <a:gd name="T5" fmla="*/ 1 h 2263"/>
                        <a:gd name="T6" fmla="*/ 1 w 1184"/>
                        <a:gd name="T7" fmla="*/ 1 h 2263"/>
                        <a:gd name="T8" fmla="*/ 1 w 1184"/>
                        <a:gd name="T9" fmla="*/ 1 h 2263"/>
                        <a:gd name="T10" fmla="*/ 1 w 1184"/>
                        <a:gd name="T11" fmla="*/ 1 h 2263"/>
                        <a:gd name="T12" fmla="*/ 1 w 1184"/>
                        <a:gd name="T13" fmla="*/ 1 h 2263"/>
                        <a:gd name="T14" fmla="*/ 1 w 1184"/>
                        <a:gd name="T15" fmla="*/ 1 h 2263"/>
                        <a:gd name="T16" fmla="*/ 1 w 1184"/>
                        <a:gd name="T17" fmla="*/ 1 h 2263"/>
                        <a:gd name="T18" fmla="*/ 1 w 1184"/>
                        <a:gd name="T19" fmla="*/ 1 h 2263"/>
                        <a:gd name="T20" fmla="*/ 1 w 1184"/>
                        <a:gd name="T21" fmla="*/ 1 h 2263"/>
                        <a:gd name="T22" fmla="*/ 1 w 1184"/>
                        <a:gd name="T23" fmla="*/ 1 h 2263"/>
                        <a:gd name="T24" fmla="*/ 1 w 1184"/>
                        <a:gd name="T25" fmla="*/ 1 h 2263"/>
                        <a:gd name="T26" fmla="*/ 1 w 1184"/>
                        <a:gd name="T27" fmla="*/ 1 h 2263"/>
                        <a:gd name="T28" fmla="*/ 1 w 1184"/>
                        <a:gd name="T29" fmla="*/ 1 h 2263"/>
                        <a:gd name="T30" fmla="*/ 1 w 1184"/>
                        <a:gd name="T31" fmla="*/ 1 h 2263"/>
                        <a:gd name="T32" fmla="*/ 1 w 1184"/>
                        <a:gd name="T33" fmla="*/ 1 h 2263"/>
                        <a:gd name="T34" fmla="*/ 1 w 1184"/>
                        <a:gd name="T35" fmla="*/ 1 h 2263"/>
                        <a:gd name="T36" fmla="*/ 1 w 1184"/>
                        <a:gd name="T37" fmla="*/ 1 h 2263"/>
                        <a:gd name="T38" fmla="*/ 1 w 1184"/>
                        <a:gd name="T39" fmla="*/ 1 h 2263"/>
                        <a:gd name="T40" fmla="*/ 1 w 1184"/>
                        <a:gd name="T41" fmla="*/ 1 h 2263"/>
                        <a:gd name="T42" fmla="*/ 1 w 1184"/>
                        <a:gd name="T43" fmla="*/ 1 h 2263"/>
                        <a:gd name="T44" fmla="*/ 1 w 1184"/>
                        <a:gd name="T45" fmla="*/ 1 h 2263"/>
                        <a:gd name="T46" fmla="*/ 1 w 1184"/>
                        <a:gd name="T47" fmla="*/ 1 h 2263"/>
                        <a:gd name="T48" fmla="*/ 1 w 1184"/>
                        <a:gd name="T49" fmla="*/ 1 h 2263"/>
                        <a:gd name="T50" fmla="*/ 1 w 1184"/>
                        <a:gd name="T51" fmla="*/ 1 h 2263"/>
                        <a:gd name="T52" fmla="*/ 1 w 1184"/>
                        <a:gd name="T53" fmla="*/ 1 h 2263"/>
                        <a:gd name="T54" fmla="*/ 1 w 1184"/>
                        <a:gd name="T55" fmla="*/ 1 h 2263"/>
                        <a:gd name="T56" fmla="*/ 1 w 1184"/>
                        <a:gd name="T57" fmla="*/ 1 h 2263"/>
                        <a:gd name="T58" fmla="*/ 1 w 1184"/>
                        <a:gd name="T59" fmla="*/ 1 h 2263"/>
                        <a:gd name="T60" fmla="*/ 1 w 1184"/>
                        <a:gd name="T61" fmla="*/ 1 h 2263"/>
                        <a:gd name="T62" fmla="*/ 1 w 1184"/>
                        <a:gd name="T63" fmla="*/ 1 h 2263"/>
                        <a:gd name="T64" fmla="*/ 1 w 1184"/>
                        <a:gd name="T65" fmla="*/ 1 h 2263"/>
                        <a:gd name="T66" fmla="*/ 1 w 1184"/>
                        <a:gd name="T67" fmla="*/ 1 h 2263"/>
                        <a:gd name="T68" fmla="*/ 1 w 1184"/>
                        <a:gd name="T69" fmla="*/ 1 h 2263"/>
                        <a:gd name="T70" fmla="*/ 1 w 1184"/>
                        <a:gd name="T71" fmla="*/ 1 h 2263"/>
                        <a:gd name="T72" fmla="*/ 1 w 1184"/>
                        <a:gd name="T73" fmla="*/ 1 h 2263"/>
                        <a:gd name="T74" fmla="*/ 1 w 1184"/>
                        <a:gd name="T75" fmla="*/ 1 h 2263"/>
                        <a:gd name="T76" fmla="*/ 1 w 1184"/>
                        <a:gd name="T77" fmla="*/ 1 h 2263"/>
                        <a:gd name="T78" fmla="*/ 1 w 1184"/>
                        <a:gd name="T79" fmla="*/ 1 h 2263"/>
                        <a:gd name="T80" fmla="*/ 1 w 1184"/>
                        <a:gd name="T81" fmla="*/ 1 h 2263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1184"/>
                        <a:gd name="T124" fmla="*/ 0 h 2263"/>
                        <a:gd name="T125" fmla="*/ 1184 w 1184"/>
                        <a:gd name="T126" fmla="*/ 2263 h 2263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1184" h="2263">
                          <a:moveTo>
                            <a:pt x="95" y="235"/>
                          </a:moveTo>
                          <a:lnTo>
                            <a:pt x="40" y="275"/>
                          </a:lnTo>
                          <a:lnTo>
                            <a:pt x="40" y="340"/>
                          </a:lnTo>
                          <a:lnTo>
                            <a:pt x="55" y="390"/>
                          </a:lnTo>
                          <a:lnTo>
                            <a:pt x="15" y="445"/>
                          </a:lnTo>
                          <a:lnTo>
                            <a:pt x="35" y="499"/>
                          </a:lnTo>
                          <a:lnTo>
                            <a:pt x="15" y="569"/>
                          </a:lnTo>
                          <a:lnTo>
                            <a:pt x="40" y="584"/>
                          </a:lnTo>
                          <a:lnTo>
                            <a:pt x="120" y="569"/>
                          </a:lnTo>
                          <a:lnTo>
                            <a:pt x="145" y="644"/>
                          </a:lnTo>
                          <a:lnTo>
                            <a:pt x="169" y="759"/>
                          </a:lnTo>
                          <a:lnTo>
                            <a:pt x="159" y="844"/>
                          </a:lnTo>
                          <a:lnTo>
                            <a:pt x="199" y="919"/>
                          </a:lnTo>
                          <a:lnTo>
                            <a:pt x="179" y="994"/>
                          </a:lnTo>
                          <a:lnTo>
                            <a:pt x="169" y="1034"/>
                          </a:lnTo>
                          <a:lnTo>
                            <a:pt x="169" y="1099"/>
                          </a:lnTo>
                          <a:lnTo>
                            <a:pt x="120" y="1154"/>
                          </a:lnTo>
                          <a:lnTo>
                            <a:pt x="120" y="1229"/>
                          </a:lnTo>
                          <a:lnTo>
                            <a:pt x="120" y="1279"/>
                          </a:lnTo>
                          <a:lnTo>
                            <a:pt x="159" y="1334"/>
                          </a:lnTo>
                          <a:lnTo>
                            <a:pt x="169" y="1384"/>
                          </a:lnTo>
                          <a:lnTo>
                            <a:pt x="169" y="1449"/>
                          </a:lnTo>
                          <a:lnTo>
                            <a:pt x="105" y="1509"/>
                          </a:lnTo>
                          <a:lnTo>
                            <a:pt x="85" y="1544"/>
                          </a:lnTo>
                          <a:lnTo>
                            <a:pt x="75" y="1629"/>
                          </a:lnTo>
                          <a:lnTo>
                            <a:pt x="55" y="1659"/>
                          </a:lnTo>
                          <a:lnTo>
                            <a:pt x="20" y="1679"/>
                          </a:lnTo>
                          <a:lnTo>
                            <a:pt x="15" y="1784"/>
                          </a:lnTo>
                          <a:lnTo>
                            <a:pt x="0" y="1869"/>
                          </a:lnTo>
                          <a:lnTo>
                            <a:pt x="35" y="1914"/>
                          </a:lnTo>
                          <a:lnTo>
                            <a:pt x="85" y="1979"/>
                          </a:lnTo>
                          <a:lnTo>
                            <a:pt x="125" y="2009"/>
                          </a:lnTo>
                          <a:lnTo>
                            <a:pt x="155" y="2094"/>
                          </a:lnTo>
                          <a:lnTo>
                            <a:pt x="159" y="2188"/>
                          </a:lnTo>
                          <a:lnTo>
                            <a:pt x="199" y="2228"/>
                          </a:lnTo>
                          <a:lnTo>
                            <a:pt x="244" y="2178"/>
                          </a:lnTo>
                          <a:lnTo>
                            <a:pt x="284" y="2178"/>
                          </a:lnTo>
                          <a:lnTo>
                            <a:pt x="379" y="2263"/>
                          </a:lnTo>
                          <a:lnTo>
                            <a:pt x="424" y="2188"/>
                          </a:lnTo>
                          <a:lnTo>
                            <a:pt x="509" y="2138"/>
                          </a:lnTo>
                          <a:lnTo>
                            <a:pt x="559" y="2114"/>
                          </a:lnTo>
                          <a:lnTo>
                            <a:pt x="529" y="2039"/>
                          </a:lnTo>
                          <a:lnTo>
                            <a:pt x="519" y="1979"/>
                          </a:lnTo>
                          <a:lnTo>
                            <a:pt x="594" y="1989"/>
                          </a:lnTo>
                          <a:lnTo>
                            <a:pt x="684" y="1954"/>
                          </a:lnTo>
                          <a:lnTo>
                            <a:pt x="729" y="2029"/>
                          </a:lnTo>
                          <a:lnTo>
                            <a:pt x="769" y="2039"/>
                          </a:lnTo>
                          <a:lnTo>
                            <a:pt x="869" y="2084"/>
                          </a:lnTo>
                          <a:lnTo>
                            <a:pt x="899" y="2064"/>
                          </a:lnTo>
                          <a:lnTo>
                            <a:pt x="889" y="1714"/>
                          </a:lnTo>
                          <a:lnTo>
                            <a:pt x="954" y="1504"/>
                          </a:lnTo>
                          <a:lnTo>
                            <a:pt x="1034" y="1174"/>
                          </a:lnTo>
                          <a:lnTo>
                            <a:pt x="1044" y="974"/>
                          </a:lnTo>
                          <a:lnTo>
                            <a:pt x="1164" y="859"/>
                          </a:lnTo>
                          <a:lnTo>
                            <a:pt x="1184" y="814"/>
                          </a:lnTo>
                          <a:lnTo>
                            <a:pt x="1144" y="759"/>
                          </a:lnTo>
                          <a:lnTo>
                            <a:pt x="1129" y="674"/>
                          </a:lnTo>
                          <a:lnTo>
                            <a:pt x="1119" y="594"/>
                          </a:lnTo>
                          <a:lnTo>
                            <a:pt x="1064" y="509"/>
                          </a:lnTo>
                          <a:lnTo>
                            <a:pt x="1099" y="435"/>
                          </a:lnTo>
                          <a:lnTo>
                            <a:pt x="1024" y="370"/>
                          </a:lnTo>
                          <a:lnTo>
                            <a:pt x="1024" y="190"/>
                          </a:lnTo>
                          <a:lnTo>
                            <a:pt x="959" y="140"/>
                          </a:lnTo>
                          <a:lnTo>
                            <a:pt x="974" y="75"/>
                          </a:lnTo>
                          <a:lnTo>
                            <a:pt x="899" y="55"/>
                          </a:lnTo>
                          <a:lnTo>
                            <a:pt x="854" y="75"/>
                          </a:lnTo>
                          <a:lnTo>
                            <a:pt x="814" y="0"/>
                          </a:lnTo>
                          <a:lnTo>
                            <a:pt x="729" y="85"/>
                          </a:lnTo>
                          <a:lnTo>
                            <a:pt x="719" y="130"/>
                          </a:lnTo>
                          <a:lnTo>
                            <a:pt x="664" y="150"/>
                          </a:lnTo>
                          <a:lnTo>
                            <a:pt x="634" y="140"/>
                          </a:lnTo>
                          <a:lnTo>
                            <a:pt x="579" y="205"/>
                          </a:lnTo>
                          <a:lnTo>
                            <a:pt x="569" y="245"/>
                          </a:lnTo>
                          <a:lnTo>
                            <a:pt x="474" y="320"/>
                          </a:lnTo>
                          <a:lnTo>
                            <a:pt x="444" y="300"/>
                          </a:lnTo>
                          <a:lnTo>
                            <a:pt x="379" y="310"/>
                          </a:lnTo>
                          <a:lnTo>
                            <a:pt x="349" y="360"/>
                          </a:lnTo>
                          <a:lnTo>
                            <a:pt x="284" y="405"/>
                          </a:lnTo>
                          <a:lnTo>
                            <a:pt x="219" y="390"/>
                          </a:lnTo>
                          <a:lnTo>
                            <a:pt x="169" y="340"/>
                          </a:lnTo>
                          <a:lnTo>
                            <a:pt x="140" y="340"/>
                          </a:lnTo>
                          <a:lnTo>
                            <a:pt x="95" y="310"/>
                          </a:lnTo>
                          <a:lnTo>
                            <a:pt x="95" y="23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08" y="10065"/>
                      <a:ext cx="773" cy="1194"/>
                    </a:xfrm>
                    <a:custGeom>
                      <a:avLst/>
                      <a:gdLst>
                        <a:gd name="T0" fmla="*/ 0 w 1059"/>
                        <a:gd name="T1" fmla="*/ 1 h 2094"/>
                        <a:gd name="T2" fmla="*/ 1 w 1059"/>
                        <a:gd name="T3" fmla="*/ 1 h 2094"/>
                        <a:gd name="T4" fmla="*/ 1 w 1059"/>
                        <a:gd name="T5" fmla="*/ 1 h 2094"/>
                        <a:gd name="T6" fmla="*/ 1 w 1059"/>
                        <a:gd name="T7" fmla="*/ 1 h 2094"/>
                        <a:gd name="T8" fmla="*/ 1 w 1059"/>
                        <a:gd name="T9" fmla="*/ 1 h 2094"/>
                        <a:gd name="T10" fmla="*/ 1 w 1059"/>
                        <a:gd name="T11" fmla="*/ 1 h 2094"/>
                        <a:gd name="T12" fmla="*/ 1 w 1059"/>
                        <a:gd name="T13" fmla="*/ 1 h 2094"/>
                        <a:gd name="T14" fmla="*/ 1 w 1059"/>
                        <a:gd name="T15" fmla="*/ 1 h 2094"/>
                        <a:gd name="T16" fmla="*/ 1 w 1059"/>
                        <a:gd name="T17" fmla="*/ 1 h 2094"/>
                        <a:gd name="T18" fmla="*/ 1 w 1059"/>
                        <a:gd name="T19" fmla="*/ 1 h 2094"/>
                        <a:gd name="T20" fmla="*/ 1 w 1059"/>
                        <a:gd name="T21" fmla="*/ 1 h 2094"/>
                        <a:gd name="T22" fmla="*/ 1 w 1059"/>
                        <a:gd name="T23" fmla="*/ 1 h 2094"/>
                        <a:gd name="T24" fmla="*/ 1 w 1059"/>
                        <a:gd name="T25" fmla="*/ 1 h 2094"/>
                        <a:gd name="T26" fmla="*/ 1 w 1059"/>
                        <a:gd name="T27" fmla="*/ 1 h 2094"/>
                        <a:gd name="T28" fmla="*/ 1 w 1059"/>
                        <a:gd name="T29" fmla="*/ 1 h 2094"/>
                        <a:gd name="T30" fmla="*/ 1 w 1059"/>
                        <a:gd name="T31" fmla="*/ 1 h 2094"/>
                        <a:gd name="T32" fmla="*/ 1 w 1059"/>
                        <a:gd name="T33" fmla="*/ 1 h 2094"/>
                        <a:gd name="T34" fmla="*/ 1 w 1059"/>
                        <a:gd name="T35" fmla="*/ 1 h 2094"/>
                        <a:gd name="T36" fmla="*/ 1 w 1059"/>
                        <a:gd name="T37" fmla="*/ 1 h 2094"/>
                        <a:gd name="T38" fmla="*/ 1 w 1059"/>
                        <a:gd name="T39" fmla="*/ 1 h 2094"/>
                        <a:gd name="T40" fmla="*/ 1 w 1059"/>
                        <a:gd name="T41" fmla="*/ 1 h 2094"/>
                        <a:gd name="T42" fmla="*/ 1 w 1059"/>
                        <a:gd name="T43" fmla="*/ 1 h 2094"/>
                        <a:gd name="T44" fmla="*/ 1 w 1059"/>
                        <a:gd name="T45" fmla="*/ 1 h 2094"/>
                        <a:gd name="T46" fmla="*/ 0 w 1059"/>
                        <a:gd name="T47" fmla="*/ 1 h 2094"/>
                        <a:gd name="T48" fmla="*/ 1 w 1059"/>
                        <a:gd name="T49" fmla="*/ 1 h 2094"/>
                        <a:gd name="T50" fmla="*/ 0 w 1059"/>
                        <a:gd name="T51" fmla="*/ 1 h 2094"/>
                        <a:gd name="T52" fmla="*/ 1 w 1059"/>
                        <a:gd name="T53" fmla="*/ 1 h 2094"/>
                        <a:gd name="T54" fmla="*/ 1 w 1059"/>
                        <a:gd name="T55" fmla="*/ 1 h 2094"/>
                        <a:gd name="T56" fmla="*/ 1 w 1059"/>
                        <a:gd name="T57" fmla="*/ 1 h 2094"/>
                        <a:gd name="T58" fmla="*/ 1 w 1059"/>
                        <a:gd name="T59" fmla="*/ 1 h 2094"/>
                        <a:gd name="T60" fmla="*/ 1 w 1059"/>
                        <a:gd name="T61" fmla="*/ 1 h 2094"/>
                        <a:gd name="T62" fmla="*/ 1 w 1059"/>
                        <a:gd name="T63" fmla="*/ 1 h 2094"/>
                        <a:gd name="T64" fmla="*/ 1 w 1059"/>
                        <a:gd name="T65" fmla="*/ 1 h 2094"/>
                        <a:gd name="T66" fmla="*/ 1 w 1059"/>
                        <a:gd name="T67" fmla="*/ 1 h 2094"/>
                        <a:gd name="T68" fmla="*/ 1 w 1059"/>
                        <a:gd name="T69" fmla="*/ 1 h 2094"/>
                        <a:gd name="T70" fmla="*/ 1 w 1059"/>
                        <a:gd name="T71" fmla="*/ 1 h 2094"/>
                        <a:gd name="T72" fmla="*/ 1 w 1059"/>
                        <a:gd name="T73" fmla="*/ 1 h 2094"/>
                        <a:gd name="T74" fmla="*/ 1 w 1059"/>
                        <a:gd name="T75" fmla="*/ 1 h 2094"/>
                        <a:gd name="T76" fmla="*/ 1 w 1059"/>
                        <a:gd name="T77" fmla="*/ 1 h 2094"/>
                        <a:gd name="T78" fmla="*/ 1 w 1059"/>
                        <a:gd name="T79" fmla="*/ 1 h 2094"/>
                        <a:gd name="T80" fmla="*/ 1 w 1059"/>
                        <a:gd name="T81" fmla="*/ 1 h 2094"/>
                        <a:gd name="T82" fmla="*/ 1 w 1059"/>
                        <a:gd name="T83" fmla="*/ 1 h 2094"/>
                        <a:gd name="T84" fmla="*/ 1 w 1059"/>
                        <a:gd name="T85" fmla="*/ 1 h 2094"/>
                        <a:gd name="T86" fmla="*/ 1 w 1059"/>
                        <a:gd name="T87" fmla="*/ 1 h 2094"/>
                        <a:gd name="T88" fmla="*/ 1 w 1059"/>
                        <a:gd name="T89" fmla="*/ 1 h 2094"/>
                        <a:gd name="T90" fmla="*/ 1 w 1059"/>
                        <a:gd name="T91" fmla="*/ 1 h 2094"/>
                        <a:gd name="T92" fmla="*/ 1 w 1059"/>
                        <a:gd name="T93" fmla="*/ 1 h 2094"/>
                        <a:gd name="T94" fmla="*/ 1 w 1059"/>
                        <a:gd name="T95" fmla="*/ 1 h 2094"/>
                        <a:gd name="T96" fmla="*/ 1 w 1059"/>
                        <a:gd name="T97" fmla="*/ 1 h 2094"/>
                        <a:gd name="T98" fmla="*/ 1 w 1059"/>
                        <a:gd name="T99" fmla="*/ 1 h 2094"/>
                        <a:gd name="T100" fmla="*/ 1 w 1059"/>
                        <a:gd name="T101" fmla="*/ 1 h 2094"/>
                        <a:gd name="T102" fmla="*/ 1 w 1059"/>
                        <a:gd name="T103" fmla="*/ 0 h 2094"/>
                        <a:gd name="T104" fmla="*/ 1 w 1059"/>
                        <a:gd name="T105" fmla="*/ 1 h 2094"/>
                        <a:gd name="T106" fmla="*/ 1 w 1059"/>
                        <a:gd name="T107" fmla="*/ 1 h 2094"/>
                        <a:gd name="T108" fmla="*/ 1 w 1059"/>
                        <a:gd name="T109" fmla="*/ 1 h 2094"/>
                        <a:gd name="T110" fmla="*/ 1 w 1059"/>
                        <a:gd name="T111" fmla="*/ 1 h 2094"/>
                        <a:gd name="T112" fmla="*/ 1 w 1059"/>
                        <a:gd name="T113" fmla="*/ 1 h 2094"/>
                        <a:gd name="T114" fmla="*/ 1 w 1059"/>
                        <a:gd name="T115" fmla="*/ 1 h 2094"/>
                        <a:gd name="T116" fmla="*/ 1 w 1059"/>
                        <a:gd name="T117" fmla="*/ 1 h 2094"/>
                        <a:gd name="T118" fmla="*/ 1 w 1059"/>
                        <a:gd name="T119" fmla="*/ 1 h 2094"/>
                        <a:gd name="T120" fmla="*/ 0 w 1059"/>
                        <a:gd name="T121" fmla="*/ 1 h 2094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059"/>
                        <a:gd name="T184" fmla="*/ 0 h 2094"/>
                        <a:gd name="T185" fmla="*/ 1059 w 1059"/>
                        <a:gd name="T186" fmla="*/ 2094 h 2094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059" h="2094">
                          <a:moveTo>
                            <a:pt x="0" y="55"/>
                          </a:moveTo>
                          <a:lnTo>
                            <a:pt x="50" y="150"/>
                          </a:lnTo>
                          <a:lnTo>
                            <a:pt x="40" y="225"/>
                          </a:lnTo>
                          <a:lnTo>
                            <a:pt x="60" y="295"/>
                          </a:lnTo>
                          <a:lnTo>
                            <a:pt x="144" y="455"/>
                          </a:lnTo>
                          <a:lnTo>
                            <a:pt x="229" y="605"/>
                          </a:lnTo>
                          <a:lnTo>
                            <a:pt x="249" y="665"/>
                          </a:lnTo>
                          <a:lnTo>
                            <a:pt x="249" y="814"/>
                          </a:lnTo>
                          <a:lnTo>
                            <a:pt x="269" y="889"/>
                          </a:lnTo>
                          <a:lnTo>
                            <a:pt x="344" y="1014"/>
                          </a:lnTo>
                          <a:lnTo>
                            <a:pt x="369" y="1054"/>
                          </a:lnTo>
                          <a:lnTo>
                            <a:pt x="374" y="1159"/>
                          </a:lnTo>
                          <a:lnTo>
                            <a:pt x="369" y="1224"/>
                          </a:lnTo>
                          <a:lnTo>
                            <a:pt x="269" y="1269"/>
                          </a:lnTo>
                          <a:lnTo>
                            <a:pt x="239" y="1289"/>
                          </a:lnTo>
                          <a:lnTo>
                            <a:pt x="239" y="1329"/>
                          </a:lnTo>
                          <a:lnTo>
                            <a:pt x="219" y="1329"/>
                          </a:lnTo>
                          <a:lnTo>
                            <a:pt x="134" y="1344"/>
                          </a:lnTo>
                          <a:lnTo>
                            <a:pt x="114" y="1404"/>
                          </a:lnTo>
                          <a:lnTo>
                            <a:pt x="134" y="1499"/>
                          </a:lnTo>
                          <a:lnTo>
                            <a:pt x="99" y="1604"/>
                          </a:lnTo>
                          <a:lnTo>
                            <a:pt x="70" y="1689"/>
                          </a:lnTo>
                          <a:lnTo>
                            <a:pt x="10" y="1744"/>
                          </a:lnTo>
                          <a:lnTo>
                            <a:pt x="0" y="1809"/>
                          </a:lnTo>
                          <a:lnTo>
                            <a:pt x="20" y="1904"/>
                          </a:lnTo>
                          <a:lnTo>
                            <a:pt x="0" y="1999"/>
                          </a:lnTo>
                          <a:lnTo>
                            <a:pt x="70" y="2094"/>
                          </a:lnTo>
                          <a:lnTo>
                            <a:pt x="164" y="2049"/>
                          </a:lnTo>
                          <a:lnTo>
                            <a:pt x="259" y="2049"/>
                          </a:lnTo>
                          <a:lnTo>
                            <a:pt x="334" y="1964"/>
                          </a:lnTo>
                          <a:lnTo>
                            <a:pt x="344" y="1819"/>
                          </a:lnTo>
                          <a:lnTo>
                            <a:pt x="459" y="1724"/>
                          </a:lnTo>
                          <a:lnTo>
                            <a:pt x="574" y="1619"/>
                          </a:lnTo>
                          <a:lnTo>
                            <a:pt x="649" y="1489"/>
                          </a:lnTo>
                          <a:lnTo>
                            <a:pt x="649" y="1329"/>
                          </a:lnTo>
                          <a:lnTo>
                            <a:pt x="884" y="1159"/>
                          </a:lnTo>
                          <a:lnTo>
                            <a:pt x="974" y="1139"/>
                          </a:lnTo>
                          <a:lnTo>
                            <a:pt x="1039" y="1079"/>
                          </a:lnTo>
                          <a:lnTo>
                            <a:pt x="1049" y="929"/>
                          </a:lnTo>
                          <a:lnTo>
                            <a:pt x="1019" y="854"/>
                          </a:lnTo>
                          <a:lnTo>
                            <a:pt x="1059" y="720"/>
                          </a:lnTo>
                          <a:lnTo>
                            <a:pt x="1059" y="635"/>
                          </a:lnTo>
                          <a:lnTo>
                            <a:pt x="1029" y="590"/>
                          </a:lnTo>
                          <a:lnTo>
                            <a:pt x="934" y="560"/>
                          </a:lnTo>
                          <a:lnTo>
                            <a:pt x="774" y="420"/>
                          </a:lnTo>
                          <a:lnTo>
                            <a:pt x="659" y="420"/>
                          </a:lnTo>
                          <a:lnTo>
                            <a:pt x="619" y="310"/>
                          </a:lnTo>
                          <a:lnTo>
                            <a:pt x="659" y="265"/>
                          </a:lnTo>
                          <a:lnTo>
                            <a:pt x="704" y="210"/>
                          </a:lnTo>
                          <a:lnTo>
                            <a:pt x="704" y="115"/>
                          </a:lnTo>
                          <a:lnTo>
                            <a:pt x="679" y="10"/>
                          </a:lnTo>
                          <a:lnTo>
                            <a:pt x="574" y="0"/>
                          </a:lnTo>
                          <a:lnTo>
                            <a:pt x="534" y="150"/>
                          </a:lnTo>
                          <a:lnTo>
                            <a:pt x="449" y="170"/>
                          </a:lnTo>
                          <a:lnTo>
                            <a:pt x="389" y="170"/>
                          </a:lnTo>
                          <a:lnTo>
                            <a:pt x="354" y="200"/>
                          </a:lnTo>
                          <a:lnTo>
                            <a:pt x="229" y="105"/>
                          </a:lnTo>
                          <a:lnTo>
                            <a:pt x="164" y="140"/>
                          </a:lnTo>
                          <a:lnTo>
                            <a:pt x="104" y="140"/>
                          </a:lnTo>
                          <a:lnTo>
                            <a:pt x="50" y="65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Freeform 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5" y="9533"/>
                      <a:ext cx="756" cy="651"/>
                    </a:xfrm>
                    <a:custGeom>
                      <a:avLst/>
                      <a:gdLst>
                        <a:gd name="T0" fmla="*/ 1 w 1034"/>
                        <a:gd name="T1" fmla="*/ 1 h 1139"/>
                        <a:gd name="T2" fmla="*/ 1 w 1034"/>
                        <a:gd name="T3" fmla="*/ 1 h 1139"/>
                        <a:gd name="T4" fmla="*/ 1 w 1034"/>
                        <a:gd name="T5" fmla="*/ 1 h 1139"/>
                        <a:gd name="T6" fmla="*/ 1 w 1034"/>
                        <a:gd name="T7" fmla="*/ 1 h 1139"/>
                        <a:gd name="T8" fmla="*/ 1 w 1034"/>
                        <a:gd name="T9" fmla="*/ 1 h 1139"/>
                        <a:gd name="T10" fmla="*/ 1 w 1034"/>
                        <a:gd name="T11" fmla="*/ 1 h 1139"/>
                        <a:gd name="T12" fmla="*/ 1 w 1034"/>
                        <a:gd name="T13" fmla="*/ 1 h 1139"/>
                        <a:gd name="T14" fmla="*/ 1 w 1034"/>
                        <a:gd name="T15" fmla="*/ 1 h 1139"/>
                        <a:gd name="T16" fmla="*/ 1 w 1034"/>
                        <a:gd name="T17" fmla="*/ 1 h 1139"/>
                        <a:gd name="T18" fmla="*/ 1 w 1034"/>
                        <a:gd name="T19" fmla="*/ 1 h 1139"/>
                        <a:gd name="T20" fmla="*/ 1 w 1034"/>
                        <a:gd name="T21" fmla="*/ 1 h 1139"/>
                        <a:gd name="T22" fmla="*/ 1 w 1034"/>
                        <a:gd name="T23" fmla="*/ 1 h 1139"/>
                        <a:gd name="T24" fmla="*/ 1 w 1034"/>
                        <a:gd name="T25" fmla="*/ 1 h 1139"/>
                        <a:gd name="T26" fmla="*/ 1 w 1034"/>
                        <a:gd name="T27" fmla="*/ 1 h 1139"/>
                        <a:gd name="T28" fmla="*/ 1 w 1034"/>
                        <a:gd name="T29" fmla="*/ 1 h 1139"/>
                        <a:gd name="T30" fmla="*/ 1 w 1034"/>
                        <a:gd name="T31" fmla="*/ 1 h 1139"/>
                        <a:gd name="T32" fmla="*/ 1 w 1034"/>
                        <a:gd name="T33" fmla="*/ 1 h 1139"/>
                        <a:gd name="T34" fmla="*/ 1 w 1034"/>
                        <a:gd name="T35" fmla="*/ 1 h 1139"/>
                        <a:gd name="T36" fmla="*/ 1 w 1034"/>
                        <a:gd name="T37" fmla="*/ 0 h 1139"/>
                        <a:gd name="T38" fmla="*/ 1 w 1034"/>
                        <a:gd name="T39" fmla="*/ 1 h 1139"/>
                        <a:gd name="T40" fmla="*/ 1 w 1034"/>
                        <a:gd name="T41" fmla="*/ 1 h 1139"/>
                        <a:gd name="T42" fmla="*/ 1 w 1034"/>
                        <a:gd name="T43" fmla="*/ 1 h 1139"/>
                        <a:gd name="T44" fmla="*/ 1 w 1034"/>
                        <a:gd name="T45" fmla="*/ 1 h 1139"/>
                        <a:gd name="T46" fmla="*/ 1 w 1034"/>
                        <a:gd name="T47" fmla="*/ 1 h 1139"/>
                        <a:gd name="T48" fmla="*/ 0 w 1034"/>
                        <a:gd name="T49" fmla="*/ 1 h 1139"/>
                        <a:gd name="T50" fmla="*/ 1 w 1034"/>
                        <a:gd name="T51" fmla="*/ 1 h 1139"/>
                        <a:gd name="T52" fmla="*/ 1 w 1034"/>
                        <a:gd name="T53" fmla="*/ 1 h 1139"/>
                        <a:gd name="T54" fmla="*/ 1 w 1034"/>
                        <a:gd name="T55" fmla="*/ 1 h 1139"/>
                        <a:gd name="T56" fmla="*/ 1 w 1034"/>
                        <a:gd name="T57" fmla="*/ 1 h 1139"/>
                        <a:gd name="T58" fmla="*/ 1 w 1034"/>
                        <a:gd name="T59" fmla="*/ 1 h 1139"/>
                        <a:gd name="T60" fmla="*/ 1 w 1034"/>
                        <a:gd name="T61" fmla="*/ 1 h 1139"/>
                        <a:gd name="T62" fmla="*/ 1 w 1034"/>
                        <a:gd name="T63" fmla="*/ 1 h 1139"/>
                        <a:gd name="T64" fmla="*/ 1 w 1034"/>
                        <a:gd name="T65" fmla="*/ 1 h 1139"/>
                        <a:gd name="T66" fmla="*/ 1 w 1034"/>
                        <a:gd name="T67" fmla="*/ 1 h 1139"/>
                        <a:gd name="T68" fmla="*/ 1 w 1034"/>
                        <a:gd name="T69" fmla="*/ 1 h 1139"/>
                        <a:gd name="T70" fmla="*/ 1 w 1034"/>
                        <a:gd name="T71" fmla="*/ 1 h 1139"/>
                        <a:gd name="T72" fmla="*/ 1 w 1034"/>
                        <a:gd name="T73" fmla="*/ 1 h 1139"/>
                        <a:gd name="T74" fmla="*/ 1 w 1034"/>
                        <a:gd name="T75" fmla="*/ 1 h 1139"/>
                        <a:gd name="T76" fmla="*/ 1 w 1034"/>
                        <a:gd name="T77" fmla="*/ 1 h 1139"/>
                        <a:gd name="T78" fmla="*/ 1 w 1034"/>
                        <a:gd name="T79" fmla="*/ 1 h 1139"/>
                        <a:gd name="T80" fmla="*/ 1 w 1034"/>
                        <a:gd name="T81" fmla="*/ 1 h 1139"/>
                        <a:gd name="T82" fmla="*/ 1 w 1034"/>
                        <a:gd name="T83" fmla="*/ 1 h 1139"/>
                        <a:gd name="T84" fmla="*/ 1 w 1034"/>
                        <a:gd name="T85" fmla="*/ 1 h 1139"/>
                        <a:gd name="T86" fmla="*/ 1 w 1034"/>
                        <a:gd name="T87" fmla="*/ 1 h 1139"/>
                        <a:gd name="T88" fmla="*/ 1 w 1034"/>
                        <a:gd name="T89" fmla="*/ 1 h 1139"/>
                        <a:gd name="T90" fmla="*/ 1 w 1034"/>
                        <a:gd name="T91" fmla="*/ 1 h 1139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34"/>
                        <a:gd name="T139" fmla="*/ 0 h 1139"/>
                        <a:gd name="T140" fmla="*/ 1034 w 1034"/>
                        <a:gd name="T141" fmla="*/ 1139 h 1139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34" h="1139">
                          <a:moveTo>
                            <a:pt x="809" y="959"/>
                          </a:moveTo>
                          <a:lnTo>
                            <a:pt x="914" y="824"/>
                          </a:lnTo>
                          <a:lnTo>
                            <a:pt x="904" y="779"/>
                          </a:lnTo>
                          <a:lnTo>
                            <a:pt x="979" y="694"/>
                          </a:lnTo>
                          <a:lnTo>
                            <a:pt x="1034" y="674"/>
                          </a:lnTo>
                          <a:lnTo>
                            <a:pt x="969" y="579"/>
                          </a:lnTo>
                          <a:lnTo>
                            <a:pt x="914" y="464"/>
                          </a:lnTo>
                          <a:lnTo>
                            <a:pt x="894" y="369"/>
                          </a:lnTo>
                          <a:lnTo>
                            <a:pt x="844" y="354"/>
                          </a:lnTo>
                          <a:lnTo>
                            <a:pt x="694" y="379"/>
                          </a:lnTo>
                          <a:lnTo>
                            <a:pt x="654" y="354"/>
                          </a:lnTo>
                          <a:lnTo>
                            <a:pt x="654" y="304"/>
                          </a:lnTo>
                          <a:lnTo>
                            <a:pt x="654" y="244"/>
                          </a:lnTo>
                          <a:lnTo>
                            <a:pt x="619" y="209"/>
                          </a:lnTo>
                          <a:lnTo>
                            <a:pt x="559" y="209"/>
                          </a:lnTo>
                          <a:lnTo>
                            <a:pt x="484" y="164"/>
                          </a:lnTo>
                          <a:lnTo>
                            <a:pt x="429" y="79"/>
                          </a:lnTo>
                          <a:lnTo>
                            <a:pt x="409" y="20"/>
                          </a:lnTo>
                          <a:lnTo>
                            <a:pt x="369" y="0"/>
                          </a:lnTo>
                          <a:lnTo>
                            <a:pt x="304" y="40"/>
                          </a:lnTo>
                          <a:lnTo>
                            <a:pt x="180" y="30"/>
                          </a:lnTo>
                          <a:lnTo>
                            <a:pt x="115" y="159"/>
                          </a:lnTo>
                          <a:lnTo>
                            <a:pt x="95" y="179"/>
                          </a:lnTo>
                          <a:lnTo>
                            <a:pt x="20" y="189"/>
                          </a:lnTo>
                          <a:lnTo>
                            <a:pt x="0" y="229"/>
                          </a:lnTo>
                          <a:lnTo>
                            <a:pt x="70" y="294"/>
                          </a:lnTo>
                          <a:lnTo>
                            <a:pt x="65" y="354"/>
                          </a:lnTo>
                          <a:lnTo>
                            <a:pt x="20" y="454"/>
                          </a:lnTo>
                          <a:lnTo>
                            <a:pt x="135" y="559"/>
                          </a:lnTo>
                          <a:lnTo>
                            <a:pt x="170" y="644"/>
                          </a:lnTo>
                          <a:lnTo>
                            <a:pt x="210" y="759"/>
                          </a:lnTo>
                          <a:lnTo>
                            <a:pt x="220" y="844"/>
                          </a:lnTo>
                          <a:lnTo>
                            <a:pt x="190" y="894"/>
                          </a:lnTo>
                          <a:lnTo>
                            <a:pt x="170" y="949"/>
                          </a:lnTo>
                          <a:lnTo>
                            <a:pt x="125" y="969"/>
                          </a:lnTo>
                          <a:lnTo>
                            <a:pt x="170" y="994"/>
                          </a:lnTo>
                          <a:lnTo>
                            <a:pt x="234" y="1064"/>
                          </a:lnTo>
                          <a:lnTo>
                            <a:pt x="304" y="1074"/>
                          </a:lnTo>
                          <a:lnTo>
                            <a:pt x="349" y="1044"/>
                          </a:lnTo>
                          <a:lnTo>
                            <a:pt x="474" y="1139"/>
                          </a:lnTo>
                          <a:lnTo>
                            <a:pt x="514" y="1104"/>
                          </a:lnTo>
                          <a:lnTo>
                            <a:pt x="609" y="1099"/>
                          </a:lnTo>
                          <a:lnTo>
                            <a:pt x="644" y="1074"/>
                          </a:lnTo>
                          <a:lnTo>
                            <a:pt x="674" y="999"/>
                          </a:lnTo>
                          <a:lnTo>
                            <a:pt x="704" y="929"/>
                          </a:lnTo>
                          <a:lnTo>
                            <a:pt x="809" y="95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Freeform 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086" y="9101"/>
                      <a:ext cx="1808" cy="1153"/>
                    </a:xfrm>
                    <a:custGeom>
                      <a:avLst/>
                      <a:gdLst>
                        <a:gd name="T0" fmla="*/ 1 w 2463"/>
                        <a:gd name="T1" fmla="*/ 1 h 2019"/>
                        <a:gd name="T2" fmla="*/ 1 w 2463"/>
                        <a:gd name="T3" fmla="*/ 1 h 2019"/>
                        <a:gd name="T4" fmla="*/ 1 w 2463"/>
                        <a:gd name="T5" fmla="*/ 1 h 2019"/>
                        <a:gd name="T6" fmla="*/ 1 w 2463"/>
                        <a:gd name="T7" fmla="*/ 1 h 2019"/>
                        <a:gd name="T8" fmla="*/ 1 w 2463"/>
                        <a:gd name="T9" fmla="*/ 1 h 2019"/>
                        <a:gd name="T10" fmla="*/ 1 w 2463"/>
                        <a:gd name="T11" fmla="*/ 1 h 2019"/>
                        <a:gd name="T12" fmla="*/ 1 w 2463"/>
                        <a:gd name="T13" fmla="*/ 1 h 2019"/>
                        <a:gd name="T14" fmla="*/ 1 w 2463"/>
                        <a:gd name="T15" fmla="*/ 1 h 2019"/>
                        <a:gd name="T16" fmla="*/ 1 w 2463"/>
                        <a:gd name="T17" fmla="*/ 1 h 2019"/>
                        <a:gd name="T18" fmla="*/ 1 w 2463"/>
                        <a:gd name="T19" fmla="*/ 1 h 2019"/>
                        <a:gd name="T20" fmla="*/ 1 w 2463"/>
                        <a:gd name="T21" fmla="*/ 1 h 2019"/>
                        <a:gd name="T22" fmla="*/ 1 w 2463"/>
                        <a:gd name="T23" fmla="*/ 1 h 2019"/>
                        <a:gd name="T24" fmla="*/ 1 w 2463"/>
                        <a:gd name="T25" fmla="*/ 1 h 2019"/>
                        <a:gd name="T26" fmla="*/ 1 w 2463"/>
                        <a:gd name="T27" fmla="*/ 1 h 2019"/>
                        <a:gd name="T28" fmla="*/ 1 w 2463"/>
                        <a:gd name="T29" fmla="*/ 1 h 2019"/>
                        <a:gd name="T30" fmla="*/ 1 w 2463"/>
                        <a:gd name="T31" fmla="*/ 1 h 2019"/>
                        <a:gd name="T32" fmla="*/ 1 w 2463"/>
                        <a:gd name="T33" fmla="*/ 1 h 2019"/>
                        <a:gd name="T34" fmla="*/ 1 w 2463"/>
                        <a:gd name="T35" fmla="*/ 1 h 2019"/>
                        <a:gd name="T36" fmla="*/ 1 w 2463"/>
                        <a:gd name="T37" fmla="*/ 1 h 2019"/>
                        <a:gd name="T38" fmla="*/ 1 w 2463"/>
                        <a:gd name="T39" fmla="*/ 1 h 2019"/>
                        <a:gd name="T40" fmla="*/ 1 w 2463"/>
                        <a:gd name="T41" fmla="*/ 1 h 2019"/>
                        <a:gd name="T42" fmla="*/ 1 w 2463"/>
                        <a:gd name="T43" fmla="*/ 1 h 2019"/>
                        <a:gd name="T44" fmla="*/ 1 w 2463"/>
                        <a:gd name="T45" fmla="*/ 1 h 2019"/>
                        <a:gd name="T46" fmla="*/ 1 w 2463"/>
                        <a:gd name="T47" fmla="*/ 1 h 2019"/>
                        <a:gd name="T48" fmla="*/ 1 w 2463"/>
                        <a:gd name="T49" fmla="*/ 1 h 2019"/>
                        <a:gd name="T50" fmla="*/ 1 w 2463"/>
                        <a:gd name="T51" fmla="*/ 1 h 2019"/>
                        <a:gd name="T52" fmla="*/ 1 w 2463"/>
                        <a:gd name="T53" fmla="*/ 1 h 2019"/>
                        <a:gd name="T54" fmla="*/ 1 w 2463"/>
                        <a:gd name="T55" fmla="*/ 1 h 2019"/>
                        <a:gd name="T56" fmla="*/ 1 w 2463"/>
                        <a:gd name="T57" fmla="*/ 1 h 2019"/>
                        <a:gd name="T58" fmla="*/ 1 w 2463"/>
                        <a:gd name="T59" fmla="*/ 1 h 2019"/>
                        <a:gd name="T60" fmla="*/ 1 w 2463"/>
                        <a:gd name="T61" fmla="*/ 1 h 2019"/>
                        <a:gd name="T62" fmla="*/ 1 w 2463"/>
                        <a:gd name="T63" fmla="*/ 1 h 2019"/>
                        <a:gd name="T64" fmla="*/ 1 w 2463"/>
                        <a:gd name="T65" fmla="*/ 1 h 2019"/>
                        <a:gd name="T66" fmla="*/ 1 w 2463"/>
                        <a:gd name="T67" fmla="*/ 1 h 2019"/>
                        <a:gd name="T68" fmla="*/ 1 w 2463"/>
                        <a:gd name="T69" fmla="*/ 1 h 2019"/>
                        <a:gd name="T70" fmla="*/ 1 w 2463"/>
                        <a:gd name="T71" fmla="*/ 1 h 2019"/>
                        <a:gd name="T72" fmla="*/ 1 w 2463"/>
                        <a:gd name="T73" fmla="*/ 1 h 2019"/>
                        <a:gd name="T74" fmla="*/ 1 w 2463"/>
                        <a:gd name="T75" fmla="*/ 1 h 2019"/>
                        <a:gd name="T76" fmla="*/ 1 w 2463"/>
                        <a:gd name="T77" fmla="*/ 1 h 2019"/>
                        <a:gd name="T78" fmla="*/ 1 w 2463"/>
                        <a:gd name="T79" fmla="*/ 1 h 2019"/>
                        <a:gd name="T80" fmla="*/ 1 w 2463"/>
                        <a:gd name="T81" fmla="*/ 1 h 2019"/>
                        <a:gd name="T82" fmla="*/ 1 w 2463"/>
                        <a:gd name="T83" fmla="*/ 1 h 2019"/>
                        <a:gd name="T84" fmla="*/ 1 w 2463"/>
                        <a:gd name="T85" fmla="*/ 1 h 2019"/>
                        <a:gd name="T86" fmla="*/ 1 w 2463"/>
                        <a:gd name="T87" fmla="*/ 1 h 2019"/>
                        <a:gd name="T88" fmla="*/ 1 w 2463"/>
                        <a:gd name="T89" fmla="*/ 1 h 2019"/>
                        <a:gd name="T90" fmla="*/ 1 w 2463"/>
                        <a:gd name="T91" fmla="*/ 0 h 2019"/>
                        <a:gd name="T92" fmla="*/ 1 w 2463"/>
                        <a:gd name="T93" fmla="*/ 1 h 2019"/>
                        <a:gd name="T94" fmla="*/ 1 w 2463"/>
                        <a:gd name="T95" fmla="*/ 1 h 2019"/>
                        <a:gd name="T96" fmla="*/ 1 w 2463"/>
                        <a:gd name="T97" fmla="*/ 0 h 2019"/>
                        <a:gd name="T98" fmla="*/ 1 w 2463"/>
                        <a:gd name="T99" fmla="*/ 1 h 201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2463"/>
                        <a:gd name="T151" fmla="*/ 0 h 2019"/>
                        <a:gd name="T152" fmla="*/ 2463 w 2463"/>
                        <a:gd name="T153" fmla="*/ 2019 h 201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2463" h="2019">
                          <a:moveTo>
                            <a:pt x="145" y="65"/>
                          </a:moveTo>
                          <a:lnTo>
                            <a:pt x="170" y="155"/>
                          </a:lnTo>
                          <a:lnTo>
                            <a:pt x="170" y="255"/>
                          </a:lnTo>
                          <a:lnTo>
                            <a:pt x="125" y="315"/>
                          </a:lnTo>
                          <a:lnTo>
                            <a:pt x="85" y="305"/>
                          </a:lnTo>
                          <a:lnTo>
                            <a:pt x="20" y="305"/>
                          </a:lnTo>
                          <a:lnTo>
                            <a:pt x="0" y="360"/>
                          </a:lnTo>
                          <a:lnTo>
                            <a:pt x="20" y="390"/>
                          </a:lnTo>
                          <a:lnTo>
                            <a:pt x="65" y="390"/>
                          </a:lnTo>
                          <a:lnTo>
                            <a:pt x="85" y="420"/>
                          </a:lnTo>
                          <a:lnTo>
                            <a:pt x="85" y="485"/>
                          </a:lnTo>
                          <a:lnTo>
                            <a:pt x="190" y="610"/>
                          </a:lnTo>
                          <a:lnTo>
                            <a:pt x="230" y="590"/>
                          </a:lnTo>
                          <a:lnTo>
                            <a:pt x="280" y="580"/>
                          </a:lnTo>
                          <a:lnTo>
                            <a:pt x="325" y="600"/>
                          </a:lnTo>
                          <a:lnTo>
                            <a:pt x="315" y="710"/>
                          </a:lnTo>
                          <a:lnTo>
                            <a:pt x="365" y="750"/>
                          </a:lnTo>
                          <a:lnTo>
                            <a:pt x="420" y="770"/>
                          </a:lnTo>
                          <a:lnTo>
                            <a:pt x="450" y="750"/>
                          </a:lnTo>
                          <a:lnTo>
                            <a:pt x="495" y="795"/>
                          </a:lnTo>
                          <a:lnTo>
                            <a:pt x="544" y="780"/>
                          </a:lnTo>
                          <a:lnTo>
                            <a:pt x="579" y="795"/>
                          </a:lnTo>
                          <a:lnTo>
                            <a:pt x="619" y="795"/>
                          </a:lnTo>
                          <a:lnTo>
                            <a:pt x="684" y="750"/>
                          </a:lnTo>
                          <a:lnTo>
                            <a:pt x="724" y="770"/>
                          </a:lnTo>
                          <a:lnTo>
                            <a:pt x="749" y="844"/>
                          </a:lnTo>
                          <a:lnTo>
                            <a:pt x="809" y="939"/>
                          </a:lnTo>
                          <a:lnTo>
                            <a:pt x="854" y="949"/>
                          </a:lnTo>
                          <a:lnTo>
                            <a:pt x="924" y="959"/>
                          </a:lnTo>
                          <a:lnTo>
                            <a:pt x="944" y="979"/>
                          </a:lnTo>
                          <a:lnTo>
                            <a:pt x="969" y="1054"/>
                          </a:lnTo>
                          <a:lnTo>
                            <a:pt x="969" y="1099"/>
                          </a:lnTo>
                          <a:lnTo>
                            <a:pt x="989" y="1129"/>
                          </a:lnTo>
                          <a:lnTo>
                            <a:pt x="1044" y="1119"/>
                          </a:lnTo>
                          <a:lnTo>
                            <a:pt x="1104" y="1109"/>
                          </a:lnTo>
                          <a:lnTo>
                            <a:pt x="1159" y="1099"/>
                          </a:lnTo>
                          <a:lnTo>
                            <a:pt x="1209" y="1119"/>
                          </a:lnTo>
                          <a:lnTo>
                            <a:pt x="1219" y="1189"/>
                          </a:lnTo>
                          <a:lnTo>
                            <a:pt x="1254" y="1269"/>
                          </a:lnTo>
                          <a:lnTo>
                            <a:pt x="1284" y="1329"/>
                          </a:lnTo>
                          <a:lnTo>
                            <a:pt x="1304" y="1359"/>
                          </a:lnTo>
                          <a:lnTo>
                            <a:pt x="1329" y="1404"/>
                          </a:lnTo>
                          <a:lnTo>
                            <a:pt x="1349" y="1424"/>
                          </a:lnTo>
                          <a:lnTo>
                            <a:pt x="1399" y="1444"/>
                          </a:lnTo>
                          <a:lnTo>
                            <a:pt x="1549" y="1434"/>
                          </a:lnTo>
                          <a:lnTo>
                            <a:pt x="1644" y="1489"/>
                          </a:lnTo>
                          <a:lnTo>
                            <a:pt x="1759" y="1564"/>
                          </a:lnTo>
                          <a:lnTo>
                            <a:pt x="1819" y="1574"/>
                          </a:lnTo>
                          <a:lnTo>
                            <a:pt x="1938" y="1564"/>
                          </a:lnTo>
                          <a:lnTo>
                            <a:pt x="2023" y="1584"/>
                          </a:lnTo>
                          <a:lnTo>
                            <a:pt x="2063" y="1639"/>
                          </a:lnTo>
                          <a:lnTo>
                            <a:pt x="2083" y="1689"/>
                          </a:lnTo>
                          <a:lnTo>
                            <a:pt x="2128" y="1774"/>
                          </a:lnTo>
                          <a:lnTo>
                            <a:pt x="2118" y="1869"/>
                          </a:lnTo>
                          <a:lnTo>
                            <a:pt x="2118" y="1914"/>
                          </a:lnTo>
                          <a:lnTo>
                            <a:pt x="2168" y="1934"/>
                          </a:lnTo>
                          <a:lnTo>
                            <a:pt x="2243" y="1999"/>
                          </a:lnTo>
                          <a:lnTo>
                            <a:pt x="2308" y="2019"/>
                          </a:lnTo>
                          <a:lnTo>
                            <a:pt x="2393" y="1999"/>
                          </a:lnTo>
                          <a:lnTo>
                            <a:pt x="2378" y="1899"/>
                          </a:lnTo>
                          <a:lnTo>
                            <a:pt x="2413" y="1744"/>
                          </a:lnTo>
                          <a:lnTo>
                            <a:pt x="2463" y="1699"/>
                          </a:lnTo>
                          <a:lnTo>
                            <a:pt x="2453" y="1614"/>
                          </a:lnTo>
                          <a:lnTo>
                            <a:pt x="2413" y="1564"/>
                          </a:lnTo>
                          <a:lnTo>
                            <a:pt x="2373" y="1554"/>
                          </a:lnTo>
                          <a:lnTo>
                            <a:pt x="2338" y="1509"/>
                          </a:lnTo>
                          <a:lnTo>
                            <a:pt x="2338" y="1459"/>
                          </a:lnTo>
                          <a:lnTo>
                            <a:pt x="2033" y="1129"/>
                          </a:lnTo>
                          <a:lnTo>
                            <a:pt x="1948" y="1129"/>
                          </a:lnTo>
                          <a:lnTo>
                            <a:pt x="1819" y="1054"/>
                          </a:lnTo>
                          <a:lnTo>
                            <a:pt x="1674" y="994"/>
                          </a:lnTo>
                          <a:lnTo>
                            <a:pt x="1634" y="959"/>
                          </a:lnTo>
                          <a:lnTo>
                            <a:pt x="1624" y="894"/>
                          </a:lnTo>
                          <a:lnTo>
                            <a:pt x="1569" y="854"/>
                          </a:lnTo>
                          <a:lnTo>
                            <a:pt x="1499" y="864"/>
                          </a:lnTo>
                          <a:lnTo>
                            <a:pt x="1419" y="834"/>
                          </a:lnTo>
                          <a:lnTo>
                            <a:pt x="1264" y="750"/>
                          </a:lnTo>
                          <a:lnTo>
                            <a:pt x="1104" y="685"/>
                          </a:lnTo>
                          <a:lnTo>
                            <a:pt x="989" y="610"/>
                          </a:lnTo>
                          <a:lnTo>
                            <a:pt x="894" y="560"/>
                          </a:lnTo>
                          <a:lnTo>
                            <a:pt x="799" y="505"/>
                          </a:lnTo>
                          <a:lnTo>
                            <a:pt x="714" y="400"/>
                          </a:lnTo>
                          <a:lnTo>
                            <a:pt x="704" y="340"/>
                          </a:lnTo>
                          <a:lnTo>
                            <a:pt x="789" y="340"/>
                          </a:lnTo>
                          <a:lnTo>
                            <a:pt x="854" y="295"/>
                          </a:lnTo>
                          <a:lnTo>
                            <a:pt x="854" y="230"/>
                          </a:lnTo>
                          <a:lnTo>
                            <a:pt x="894" y="200"/>
                          </a:lnTo>
                          <a:lnTo>
                            <a:pt x="939" y="135"/>
                          </a:lnTo>
                          <a:lnTo>
                            <a:pt x="914" y="85"/>
                          </a:lnTo>
                          <a:lnTo>
                            <a:pt x="854" y="40"/>
                          </a:lnTo>
                          <a:lnTo>
                            <a:pt x="799" y="20"/>
                          </a:lnTo>
                          <a:lnTo>
                            <a:pt x="749" y="0"/>
                          </a:lnTo>
                          <a:lnTo>
                            <a:pt x="684" y="30"/>
                          </a:lnTo>
                          <a:lnTo>
                            <a:pt x="644" y="40"/>
                          </a:lnTo>
                          <a:lnTo>
                            <a:pt x="544" y="20"/>
                          </a:lnTo>
                          <a:lnTo>
                            <a:pt x="440" y="20"/>
                          </a:lnTo>
                          <a:lnTo>
                            <a:pt x="365" y="40"/>
                          </a:lnTo>
                          <a:lnTo>
                            <a:pt x="305" y="0"/>
                          </a:lnTo>
                          <a:lnTo>
                            <a:pt x="260" y="0"/>
                          </a:lnTo>
                          <a:lnTo>
                            <a:pt x="145" y="6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Freeform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72" y="9005"/>
                      <a:ext cx="652" cy="355"/>
                    </a:xfrm>
                    <a:custGeom>
                      <a:avLst/>
                      <a:gdLst>
                        <a:gd name="T0" fmla="*/ 1 w 890"/>
                        <a:gd name="T1" fmla="*/ 1 h 625"/>
                        <a:gd name="T2" fmla="*/ 1 w 890"/>
                        <a:gd name="T3" fmla="*/ 1 h 625"/>
                        <a:gd name="T4" fmla="*/ 1 w 890"/>
                        <a:gd name="T5" fmla="*/ 1 h 625"/>
                        <a:gd name="T6" fmla="*/ 1 w 890"/>
                        <a:gd name="T7" fmla="*/ 1 h 625"/>
                        <a:gd name="T8" fmla="*/ 1 w 890"/>
                        <a:gd name="T9" fmla="*/ 0 h 625"/>
                        <a:gd name="T10" fmla="*/ 1 w 890"/>
                        <a:gd name="T11" fmla="*/ 1 h 625"/>
                        <a:gd name="T12" fmla="*/ 1 w 890"/>
                        <a:gd name="T13" fmla="*/ 1 h 625"/>
                        <a:gd name="T14" fmla="*/ 1 w 890"/>
                        <a:gd name="T15" fmla="*/ 1 h 625"/>
                        <a:gd name="T16" fmla="*/ 1 w 890"/>
                        <a:gd name="T17" fmla="*/ 1 h 625"/>
                        <a:gd name="T18" fmla="*/ 1 w 890"/>
                        <a:gd name="T19" fmla="*/ 1 h 625"/>
                        <a:gd name="T20" fmla="*/ 1 w 890"/>
                        <a:gd name="T21" fmla="*/ 1 h 625"/>
                        <a:gd name="T22" fmla="*/ 1 w 890"/>
                        <a:gd name="T23" fmla="*/ 1 h 625"/>
                        <a:gd name="T24" fmla="*/ 1 w 890"/>
                        <a:gd name="T25" fmla="*/ 1 h 625"/>
                        <a:gd name="T26" fmla="*/ 1 w 890"/>
                        <a:gd name="T27" fmla="*/ 1 h 625"/>
                        <a:gd name="T28" fmla="*/ 1 w 890"/>
                        <a:gd name="T29" fmla="*/ 1 h 625"/>
                        <a:gd name="T30" fmla="*/ 1 w 890"/>
                        <a:gd name="T31" fmla="*/ 1 h 625"/>
                        <a:gd name="T32" fmla="*/ 1 w 890"/>
                        <a:gd name="T33" fmla="*/ 1 h 625"/>
                        <a:gd name="T34" fmla="*/ 1 w 890"/>
                        <a:gd name="T35" fmla="*/ 1 h 625"/>
                        <a:gd name="T36" fmla="*/ 1 w 890"/>
                        <a:gd name="T37" fmla="*/ 1 h 625"/>
                        <a:gd name="T38" fmla="*/ 1 w 890"/>
                        <a:gd name="T39" fmla="*/ 1 h 625"/>
                        <a:gd name="T40" fmla="*/ 1 w 890"/>
                        <a:gd name="T41" fmla="*/ 1 h 625"/>
                        <a:gd name="T42" fmla="*/ 1 w 890"/>
                        <a:gd name="T43" fmla="*/ 1 h 625"/>
                        <a:gd name="T44" fmla="*/ 1 w 890"/>
                        <a:gd name="T45" fmla="*/ 1 h 625"/>
                        <a:gd name="T46" fmla="*/ 1 w 890"/>
                        <a:gd name="T47" fmla="*/ 1 h 625"/>
                        <a:gd name="T48" fmla="*/ 0 w 890"/>
                        <a:gd name="T49" fmla="*/ 1 h 625"/>
                        <a:gd name="T50" fmla="*/ 1 w 890"/>
                        <a:gd name="T51" fmla="*/ 1 h 625"/>
                        <a:gd name="T52" fmla="*/ 1 w 890"/>
                        <a:gd name="T53" fmla="*/ 1 h 625"/>
                        <a:gd name="T54" fmla="*/ 1 w 890"/>
                        <a:gd name="T55" fmla="*/ 1 h 625"/>
                        <a:gd name="T56" fmla="*/ 1 w 890"/>
                        <a:gd name="T57" fmla="*/ 1 h 625"/>
                        <a:gd name="T58" fmla="*/ 1 w 890"/>
                        <a:gd name="T59" fmla="*/ 1 h 625"/>
                        <a:gd name="T60" fmla="*/ 1 w 890"/>
                        <a:gd name="T61" fmla="*/ 1 h 625"/>
                        <a:gd name="T62" fmla="*/ 1 w 890"/>
                        <a:gd name="T63" fmla="*/ 1 h 625"/>
                        <a:gd name="T64" fmla="*/ 1 w 890"/>
                        <a:gd name="T65" fmla="*/ 1 h 625"/>
                        <a:gd name="T66" fmla="*/ 1 w 890"/>
                        <a:gd name="T67" fmla="*/ 1 h 625"/>
                        <a:gd name="T68" fmla="*/ 1 w 890"/>
                        <a:gd name="T69" fmla="*/ 1 h 625"/>
                        <a:gd name="T70" fmla="*/ 1 w 890"/>
                        <a:gd name="T71" fmla="*/ 1 h 625"/>
                        <a:gd name="T72" fmla="*/ 1 w 890"/>
                        <a:gd name="T73" fmla="*/ 1 h 625"/>
                        <a:gd name="T74" fmla="*/ 1 w 890"/>
                        <a:gd name="T75" fmla="*/ 1 h 625"/>
                        <a:gd name="T76" fmla="*/ 1 w 890"/>
                        <a:gd name="T77" fmla="*/ 1 h 625"/>
                        <a:gd name="T78" fmla="*/ 1 w 890"/>
                        <a:gd name="T79" fmla="*/ 1 h 625"/>
                        <a:gd name="T80" fmla="*/ 1 w 890"/>
                        <a:gd name="T81" fmla="*/ 1 h 625"/>
                        <a:gd name="T82" fmla="*/ 1 w 890"/>
                        <a:gd name="T83" fmla="*/ 1 h 625"/>
                        <a:gd name="T84" fmla="*/ 1 w 890"/>
                        <a:gd name="T85" fmla="*/ 1 h 625"/>
                        <a:gd name="T86" fmla="*/ 1 w 890"/>
                        <a:gd name="T87" fmla="*/ 1 h 625"/>
                        <a:gd name="T88" fmla="*/ 1 w 890"/>
                        <a:gd name="T89" fmla="*/ 1 h 625"/>
                        <a:gd name="T90" fmla="*/ 1 w 890"/>
                        <a:gd name="T91" fmla="*/ 1 h 625"/>
                        <a:gd name="T92" fmla="*/ 1 w 890"/>
                        <a:gd name="T93" fmla="*/ 1 h 625"/>
                        <a:gd name="T94" fmla="*/ 1 w 890"/>
                        <a:gd name="T95" fmla="*/ 1 h 625"/>
                        <a:gd name="T96" fmla="*/ 1 w 890"/>
                        <a:gd name="T97" fmla="*/ 1 h 625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890"/>
                        <a:gd name="T148" fmla="*/ 0 h 625"/>
                        <a:gd name="T149" fmla="*/ 890 w 890"/>
                        <a:gd name="T150" fmla="*/ 625 h 625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890" h="625">
                          <a:moveTo>
                            <a:pt x="855" y="220"/>
                          </a:moveTo>
                          <a:lnTo>
                            <a:pt x="760" y="120"/>
                          </a:lnTo>
                          <a:lnTo>
                            <a:pt x="700" y="85"/>
                          </a:lnTo>
                          <a:lnTo>
                            <a:pt x="590" y="55"/>
                          </a:lnTo>
                          <a:lnTo>
                            <a:pt x="570" y="0"/>
                          </a:lnTo>
                          <a:lnTo>
                            <a:pt x="530" y="55"/>
                          </a:lnTo>
                          <a:lnTo>
                            <a:pt x="530" y="95"/>
                          </a:lnTo>
                          <a:lnTo>
                            <a:pt x="510" y="105"/>
                          </a:lnTo>
                          <a:lnTo>
                            <a:pt x="465" y="120"/>
                          </a:lnTo>
                          <a:lnTo>
                            <a:pt x="415" y="140"/>
                          </a:lnTo>
                          <a:lnTo>
                            <a:pt x="380" y="170"/>
                          </a:lnTo>
                          <a:lnTo>
                            <a:pt x="340" y="200"/>
                          </a:lnTo>
                          <a:lnTo>
                            <a:pt x="315" y="150"/>
                          </a:lnTo>
                          <a:lnTo>
                            <a:pt x="275" y="120"/>
                          </a:lnTo>
                          <a:lnTo>
                            <a:pt x="245" y="95"/>
                          </a:lnTo>
                          <a:lnTo>
                            <a:pt x="205" y="120"/>
                          </a:lnTo>
                          <a:lnTo>
                            <a:pt x="190" y="150"/>
                          </a:lnTo>
                          <a:lnTo>
                            <a:pt x="230" y="200"/>
                          </a:lnTo>
                          <a:lnTo>
                            <a:pt x="210" y="235"/>
                          </a:lnTo>
                          <a:lnTo>
                            <a:pt x="170" y="235"/>
                          </a:lnTo>
                          <a:lnTo>
                            <a:pt x="150" y="245"/>
                          </a:lnTo>
                          <a:lnTo>
                            <a:pt x="140" y="285"/>
                          </a:lnTo>
                          <a:lnTo>
                            <a:pt x="120" y="305"/>
                          </a:lnTo>
                          <a:lnTo>
                            <a:pt x="65" y="325"/>
                          </a:lnTo>
                          <a:lnTo>
                            <a:pt x="0" y="320"/>
                          </a:lnTo>
                          <a:lnTo>
                            <a:pt x="85" y="380"/>
                          </a:lnTo>
                          <a:lnTo>
                            <a:pt x="95" y="445"/>
                          </a:lnTo>
                          <a:lnTo>
                            <a:pt x="105" y="495"/>
                          </a:lnTo>
                          <a:lnTo>
                            <a:pt x="95" y="550"/>
                          </a:lnTo>
                          <a:lnTo>
                            <a:pt x="85" y="580"/>
                          </a:lnTo>
                          <a:lnTo>
                            <a:pt x="125" y="560"/>
                          </a:lnTo>
                          <a:lnTo>
                            <a:pt x="180" y="610"/>
                          </a:lnTo>
                          <a:lnTo>
                            <a:pt x="265" y="560"/>
                          </a:lnTo>
                          <a:lnTo>
                            <a:pt x="330" y="550"/>
                          </a:lnTo>
                          <a:lnTo>
                            <a:pt x="370" y="550"/>
                          </a:lnTo>
                          <a:lnTo>
                            <a:pt x="425" y="580"/>
                          </a:lnTo>
                          <a:lnTo>
                            <a:pt x="475" y="610"/>
                          </a:lnTo>
                          <a:lnTo>
                            <a:pt x="540" y="625"/>
                          </a:lnTo>
                          <a:lnTo>
                            <a:pt x="590" y="600"/>
                          </a:lnTo>
                          <a:lnTo>
                            <a:pt x="645" y="530"/>
                          </a:lnTo>
                          <a:lnTo>
                            <a:pt x="710" y="540"/>
                          </a:lnTo>
                          <a:lnTo>
                            <a:pt x="730" y="475"/>
                          </a:lnTo>
                          <a:lnTo>
                            <a:pt x="795" y="465"/>
                          </a:lnTo>
                          <a:lnTo>
                            <a:pt x="825" y="475"/>
                          </a:lnTo>
                          <a:lnTo>
                            <a:pt x="855" y="455"/>
                          </a:lnTo>
                          <a:lnTo>
                            <a:pt x="875" y="425"/>
                          </a:lnTo>
                          <a:lnTo>
                            <a:pt x="890" y="380"/>
                          </a:lnTo>
                          <a:lnTo>
                            <a:pt x="890" y="300"/>
                          </a:lnTo>
                          <a:lnTo>
                            <a:pt x="855" y="22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Freeform 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76" y="8594"/>
                      <a:ext cx="830" cy="607"/>
                    </a:xfrm>
                    <a:custGeom>
                      <a:avLst/>
                      <a:gdLst>
                        <a:gd name="T0" fmla="*/ 1 w 1129"/>
                        <a:gd name="T1" fmla="*/ 0 h 1064"/>
                        <a:gd name="T2" fmla="*/ 1 w 1129"/>
                        <a:gd name="T3" fmla="*/ 1 h 1064"/>
                        <a:gd name="T4" fmla="*/ 1 w 1129"/>
                        <a:gd name="T5" fmla="*/ 1 h 1064"/>
                        <a:gd name="T6" fmla="*/ 1 w 1129"/>
                        <a:gd name="T7" fmla="*/ 1 h 1064"/>
                        <a:gd name="T8" fmla="*/ 1 w 1129"/>
                        <a:gd name="T9" fmla="*/ 1 h 1064"/>
                        <a:gd name="T10" fmla="*/ 1 w 1129"/>
                        <a:gd name="T11" fmla="*/ 1 h 1064"/>
                        <a:gd name="T12" fmla="*/ 1 w 1129"/>
                        <a:gd name="T13" fmla="*/ 1 h 1064"/>
                        <a:gd name="T14" fmla="*/ 1 w 1129"/>
                        <a:gd name="T15" fmla="*/ 1 h 1064"/>
                        <a:gd name="T16" fmla="*/ 1 w 1129"/>
                        <a:gd name="T17" fmla="*/ 1 h 1064"/>
                        <a:gd name="T18" fmla="*/ 1 w 1129"/>
                        <a:gd name="T19" fmla="*/ 1 h 1064"/>
                        <a:gd name="T20" fmla="*/ 1 w 1129"/>
                        <a:gd name="T21" fmla="*/ 1 h 1064"/>
                        <a:gd name="T22" fmla="*/ 1 w 1129"/>
                        <a:gd name="T23" fmla="*/ 1 h 1064"/>
                        <a:gd name="T24" fmla="*/ 1 w 1129"/>
                        <a:gd name="T25" fmla="*/ 1 h 1064"/>
                        <a:gd name="T26" fmla="*/ 1 w 1129"/>
                        <a:gd name="T27" fmla="*/ 1 h 1064"/>
                        <a:gd name="T28" fmla="*/ 1 w 1129"/>
                        <a:gd name="T29" fmla="*/ 1 h 1064"/>
                        <a:gd name="T30" fmla="*/ 1 w 1129"/>
                        <a:gd name="T31" fmla="*/ 1 h 1064"/>
                        <a:gd name="T32" fmla="*/ 1 w 1129"/>
                        <a:gd name="T33" fmla="*/ 1 h 1064"/>
                        <a:gd name="T34" fmla="*/ 1 w 1129"/>
                        <a:gd name="T35" fmla="*/ 1 h 1064"/>
                        <a:gd name="T36" fmla="*/ 1 w 1129"/>
                        <a:gd name="T37" fmla="*/ 1 h 1064"/>
                        <a:gd name="T38" fmla="*/ 1 w 1129"/>
                        <a:gd name="T39" fmla="*/ 1 h 1064"/>
                        <a:gd name="T40" fmla="*/ 1 w 1129"/>
                        <a:gd name="T41" fmla="*/ 1 h 1064"/>
                        <a:gd name="T42" fmla="*/ 1 w 1129"/>
                        <a:gd name="T43" fmla="*/ 1 h 1064"/>
                        <a:gd name="T44" fmla="*/ 1 w 1129"/>
                        <a:gd name="T45" fmla="*/ 1 h 1064"/>
                        <a:gd name="T46" fmla="*/ 1 w 1129"/>
                        <a:gd name="T47" fmla="*/ 1 h 1064"/>
                        <a:gd name="T48" fmla="*/ 1 w 1129"/>
                        <a:gd name="T49" fmla="*/ 1 h 1064"/>
                        <a:gd name="T50" fmla="*/ 1 w 1129"/>
                        <a:gd name="T51" fmla="*/ 1 h 1064"/>
                        <a:gd name="T52" fmla="*/ 1 w 1129"/>
                        <a:gd name="T53" fmla="*/ 1 h 1064"/>
                        <a:gd name="T54" fmla="*/ 1 w 1129"/>
                        <a:gd name="T55" fmla="*/ 1 h 1064"/>
                        <a:gd name="T56" fmla="*/ 1 w 1129"/>
                        <a:gd name="T57" fmla="*/ 1 h 1064"/>
                        <a:gd name="T58" fmla="*/ 1 w 1129"/>
                        <a:gd name="T59" fmla="*/ 1 h 1064"/>
                        <a:gd name="T60" fmla="*/ 1 w 1129"/>
                        <a:gd name="T61" fmla="*/ 1 h 1064"/>
                        <a:gd name="T62" fmla="*/ 1 w 1129"/>
                        <a:gd name="T63" fmla="*/ 1 h 1064"/>
                        <a:gd name="T64" fmla="*/ 1 w 1129"/>
                        <a:gd name="T65" fmla="*/ 1 h 1064"/>
                        <a:gd name="T66" fmla="*/ 1 w 1129"/>
                        <a:gd name="T67" fmla="*/ 1 h 1064"/>
                        <a:gd name="T68" fmla="*/ 1 w 1129"/>
                        <a:gd name="T69" fmla="*/ 1 h 1064"/>
                        <a:gd name="T70" fmla="*/ 1 w 1129"/>
                        <a:gd name="T71" fmla="*/ 1 h 1064"/>
                        <a:gd name="T72" fmla="*/ 1 w 1129"/>
                        <a:gd name="T73" fmla="*/ 1 h 1064"/>
                        <a:gd name="T74" fmla="*/ 1 w 1129"/>
                        <a:gd name="T75" fmla="*/ 1 h 1064"/>
                        <a:gd name="T76" fmla="*/ 1 w 1129"/>
                        <a:gd name="T77" fmla="*/ 1 h 1064"/>
                        <a:gd name="T78" fmla="*/ 1 w 1129"/>
                        <a:gd name="T79" fmla="*/ 1 h 1064"/>
                        <a:gd name="T80" fmla="*/ 1 w 1129"/>
                        <a:gd name="T81" fmla="*/ 1 h 1064"/>
                        <a:gd name="T82" fmla="*/ 1 w 1129"/>
                        <a:gd name="T83" fmla="*/ 1 h 1064"/>
                        <a:gd name="T84" fmla="*/ 1 w 1129"/>
                        <a:gd name="T85" fmla="*/ 1 h 1064"/>
                        <a:gd name="T86" fmla="*/ 1 w 1129"/>
                        <a:gd name="T87" fmla="*/ 1 h 1064"/>
                        <a:gd name="T88" fmla="*/ 1 w 1129"/>
                        <a:gd name="T89" fmla="*/ 1 h 1064"/>
                        <a:gd name="T90" fmla="*/ 1 w 1129"/>
                        <a:gd name="T91" fmla="*/ 1 h 1064"/>
                        <a:gd name="T92" fmla="*/ 0 w 1129"/>
                        <a:gd name="T93" fmla="*/ 1 h 1064"/>
                        <a:gd name="T94" fmla="*/ 0 w 1129"/>
                        <a:gd name="T95" fmla="*/ 1 h 1064"/>
                        <a:gd name="T96" fmla="*/ 1 w 1129"/>
                        <a:gd name="T97" fmla="*/ 1 h 1064"/>
                        <a:gd name="T98" fmla="*/ 1 w 1129"/>
                        <a:gd name="T99" fmla="*/ 1 h 1064"/>
                        <a:gd name="T100" fmla="*/ 1 w 1129"/>
                        <a:gd name="T101" fmla="*/ 1 h 1064"/>
                        <a:gd name="T102" fmla="*/ 1 w 1129"/>
                        <a:gd name="T103" fmla="*/ 1 h 1064"/>
                        <a:gd name="T104" fmla="*/ 1 w 1129"/>
                        <a:gd name="T105" fmla="*/ 1 h 1064"/>
                        <a:gd name="T106" fmla="*/ 1 w 1129"/>
                        <a:gd name="T107" fmla="*/ 1 h 1064"/>
                        <a:gd name="T108" fmla="*/ 1 w 1129"/>
                        <a:gd name="T109" fmla="*/ 1 h 1064"/>
                        <a:gd name="T110" fmla="*/ 1 w 1129"/>
                        <a:gd name="T111" fmla="*/ 1 h 1064"/>
                        <a:gd name="T112" fmla="*/ 1 w 1129"/>
                        <a:gd name="T113" fmla="*/ 1 h 1064"/>
                        <a:gd name="T114" fmla="*/ 1 w 1129"/>
                        <a:gd name="T115" fmla="*/ 1 h 1064"/>
                        <a:gd name="T116" fmla="*/ 1 w 1129"/>
                        <a:gd name="T117" fmla="*/ 1 h 1064"/>
                        <a:gd name="T118" fmla="*/ 1 w 1129"/>
                        <a:gd name="T119" fmla="*/ 1 h 1064"/>
                        <a:gd name="T120" fmla="*/ 1 w 1129"/>
                        <a:gd name="T121" fmla="*/ 1 h 1064"/>
                        <a:gd name="T122" fmla="*/ 1 w 1129"/>
                        <a:gd name="T123" fmla="*/ 1 h 1064"/>
                        <a:gd name="T124" fmla="*/ 1 w 1129"/>
                        <a:gd name="T125" fmla="*/ 0 h 1064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1129"/>
                        <a:gd name="T190" fmla="*/ 0 h 1064"/>
                        <a:gd name="T191" fmla="*/ 1129 w 1129"/>
                        <a:gd name="T192" fmla="*/ 1064 h 1064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1129" h="1064">
                          <a:moveTo>
                            <a:pt x="579" y="0"/>
                          </a:moveTo>
                          <a:lnTo>
                            <a:pt x="644" y="149"/>
                          </a:lnTo>
                          <a:lnTo>
                            <a:pt x="684" y="254"/>
                          </a:lnTo>
                          <a:lnTo>
                            <a:pt x="709" y="304"/>
                          </a:lnTo>
                          <a:lnTo>
                            <a:pt x="719" y="379"/>
                          </a:lnTo>
                          <a:lnTo>
                            <a:pt x="804" y="444"/>
                          </a:lnTo>
                          <a:lnTo>
                            <a:pt x="874" y="504"/>
                          </a:lnTo>
                          <a:lnTo>
                            <a:pt x="979" y="599"/>
                          </a:lnTo>
                          <a:lnTo>
                            <a:pt x="1079" y="664"/>
                          </a:lnTo>
                          <a:lnTo>
                            <a:pt x="1129" y="714"/>
                          </a:lnTo>
                          <a:lnTo>
                            <a:pt x="1109" y="759"/>
                          </a:lnTo>
                          <a:lnTo>
                            <a:pt x="1079" y="779"/>
                          </a:lnTo>
                          <a:lnTo>
                            <a:pt x="1059" y="789"/>
                          </a:lnTo>
                          <a:lnTo>
                            <a:pt x="1064" y="834"/>
                          </a:lnTo>
                          <a:lnTo>
                            <a:pt x="1034" y="854"/>
                          </a:lnTo>
                          <a:lnTo>
                            <a:pt x="1004" y="874"/>
                          </a:lnTo>
                          <a:lnTo>
                            <a:pt x="974" y="874"/>
                          </a:lnTo>
                          <a:lnTo>
                            <a:pt x="889" y="939"/>
                          </a:lnTo>
                          <a:lnTo>
                            <a:pt x="874" y="904"/>
                          </a:lnTo>
                          <a:lnTo>
                            <a:pt x="834" y="874"/>
                          </a:lnTo>
                          <a:lnTo>
                            <a:pt x="789" y="844"/>
                          </a:lnTo>
                          <a:lnTo>
                            <a:pt x="759" y="854"/>
                          </a:lnTo>
                          <a:lnTo>
                            <a:pt x="739" y="874"/>
                          </a:lnTo>
                          <a:lnTo>
                            <a:pt x="739" y="904"/>
                          </a:lnTo>
                          <a:lnTo>
                            <a:pt x="769" y="939"/>
                          </a:lnTo>
                          <a:lnTo>
                            <a:pt x="749" y="969"/>
                          </a:lnTo>
                          <a:lnTo>
                            <a:pt x="709" y="979"/>
                          </a:lnTo>
                          <a:lnTo>
                            <a:pt x="684" y="999"/>
                          </a:lnTo>
                          <a:lnTo>
                            <a:pt x="674" y="1034"/>
                          </a:lnTo>
                          <a:lnTo>
                            <a:pt x="644" y="1054"/>
                          </a:lnTo>
                          <a:lnTo>
                            <a:pt x="614" y="1064"/>
                          </a:lnTo>
                          <a:lnTo>
                            <a:pt x="549" y="1054"/>
                          </a:lnTo>
                          <a:lnTo>
                            <a:pt x="465" y="1044"/>
                          </a:lnTo>
                          <a:lnTo>
                            <a:pt x="400" y="999"/>
                          </a:lnTo>
                          <a:lnTo>
                            <a:pt x="340" y="949"/>
                          </a:lnTo>
                          <a:lnTo>
                            <a:pt x="255" y="874"/>
                          </a:lnTo>
                          <a:lnTo>
                            <a:pt x="225" y="844"/>
                          </a:lnTo>
                          <a:lnTo>
                            <a:pt x="180" y="834"/>
                          </a:lnTo>
                          <a:lnTo>
                            <a:pt x="95" y="819"/>
                          </a:lnTo>
                          <a:lnTo>
                            <a:pt x="40" y="819"/>
                          </a:lnTo>
                          <a:lnTo>
                            <a:pt x="20" y="789"/>
                          </a:lnTo>
                          <a:lnTo>
                            <a:pt x="10" y="734"/>
                          </a:lnTo>
                          <a:lnTo>
                            <a:pt x="20" y="664"/>
                          </a:lnTo>
                          <a:lnTo>
                            <a:pt x="40" y="609"/>
                          </a:lnTo>
                          <a:lnTo>
                            <a:pt x="30" y="589"/>
                          </a:lnTo>
                          <a:lnTo>
                            <a:pt x="20" y="539"/>
                          </a:lnTo>
                          <a:lnTo>
                            <a:pt x="0" y="484"/>
                          </a:lnTo>
                          <a:lnTo>
                            <a:pt x="0" y="444"/>
                          </a:lnTo>
                          <a:lnTo>
                            <a:pt x="20" y="424"/>
                          </a:lnTo>
                          <a:lnTo>
                            <a:pt x="40" y="409"/>
                          </a:lnTo>
                          <a:lnTo>
                            <a:pt x="30" y="359"/>
                          </a:lnTo>
                          <a:lnTo>
                            <a:pt x="40" y="324"/>
                          </a:lnTo>
                          <a:lnTo>
                            <a:pt x="95" y="274"/>
                          </a:lnTo>
                          <a:lnTo>
                            <a:pt x="150" y="274"/>
                          </a:lnTo>
                          <a:lnTo>
                            <a:pt x="200" y="254"/>
                          </a:lnTo>
                          <a:lnTo>
                            <a:pt x="230" y="214"/>
                          </a:lnTo>
                          <a:lnTo>
                            <a:pt x="225" y="179"/>
                          </a:lnTo>
                          <a:lnTo>
                            <a:pt x="295" y="104"/>
                          </a:lnTo>
                          <a:lnTo>
                            <a:pt x="380" y="114"/>
                          </a:lnTo>
                          <a:lnTo>
                            <a:pt x="415" y="75"/>
                          </a:lnTo>
                          <a:lnTo>
                            <a:pt x="485" y="65"/>
                          </a:lnTo>
                          <a:lnTo>
                            <a:pt x="529" y="35"/>
                          </a:lnTo>
                          <a:lnTo>
                            <a:pt x="579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Freeform 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1" y="8187"/>
                      <a:ext cx="687" cy="632"/>
                    </a:xfrm>
                    <a:custGeom>
                      <a:avLst/>
                      <a:gdLst>
                        <a:gd name="T0" fmla="*/ 1 w 935"/>
                        <a:gd name="T1" fmla="*/ 1 h 1109"/>
                        <a:gd name="T2" fmla="*/ 1 w 935"/>
                        <a:gd name="T3" fmla="*/ 1 h 1109"/>
                        <a:gd name="T4" fmla="*/ 1 w 935"/>
                        <a:gd name="T5" fmla="*/ 1 h 1109"/>
                        <a:gd name="T6" fmla="*/ 1 w 935"/>
                        <a:gd name="T7" fmla="*/ 1 h 1109"/>
                        <a:gd name="T8" fmla="*/ 1 w 935"/>
                        <a:gd name="T9" fmla="*/ 1 h 1109"/>
                        <a:gd name="T10" fmla="*/ 1 w 935"/>
                        <a:gd name="T11" fmla="*/ 1 h 1109"/>
                        <a:gd name="T12" fmla="*/ 1 w 935"/>
                        <a:gd name="T13" fmla="*/ 1 h 1109"/>
                        <a:gd name="T14" fmla="*/ 1 w 935"/>
                        <a:gd name="T15" fmla="*/ 1 h 1109"/>
                        <a:gd name="T16" fmla="*/ 1 w 935"/>
                        <a:gd name="T17" fmla="*/ 0 h 1109"/>
                        <a:gd name="T18" fmla="*/ 1 w 935"/>
                        <a:gd name="T19" fmla="*/ 1 h 1109"/>
                        <a:gd name="T20" fmla="*/ 1 w 935"/>
                        <a:gd name="T21" fmla="*/ 1 h 1109"/>
                        <a:gd name="T22" fmla="*/ 1 w 935"/>
                        <a:gd name="T23" fmla="*/ 1 h 1109"/>
                        <a:gd name="T24" fmla="*/ 1 w 935"/>
                        <a:gd name="T25" fmla="*/ 1 h 1109"/>
                        <a:gd name="T26" fmla="*/ 1 w 935"/>
                        <a:gd name="T27" fmla="*/ 1 h 1109"/>
                        <a:gd name="T28" fmla="*/ 1 w 935"/>
                        <a:gd name="T29" fmla="*/ 1 h 1109"/>
                        <a:gd name="T30" fmla="*/ 1 w 935"/>
                        <a:gd name="T31" fmla="*/ 1 h 1109"/>
                        <a:gd name="T32" fmla="*/ 1 w 935"/>
                        <a:gd name="T33" fmla="*/ 1 h 1109"/>
                        <a:gd name="T34" fmla="*/ 1 w 935"/>
                        <a:gd name="T35" fmla="*/ 1 h 1109"/>
                        <a:gd name="T36" fmla="*/ 0 w 935"/>
                        <a:gd name="T37" fmla="*/ 1 h 1109"/>
                        <a:gd name="T38" fmla="*/ 1 w 935"/>
                        <a:gd name="T39" fmla="*/ 1 h 1109"/>
                        <a:gd name="T40" fmla="*/ 0 w 935"/>
                        <a:gd name="T41" fmla="*/ 1 h 1109"/>
                        <a:gd name="T42" fmla="*/ 1 w 935"/>
                        <a:gd name="T43" fmla="*/ 1 h 1109"/>
                        <a:gd name="T44" fmla="*/ 1 w 935"/>
                        <a:gd name="T45" fmla="*/ 1 h 1109"/>
                        <a:gd name="T46" fmla="*/ 1 w 935"/>
                        <a:gd name="T47" fmla="*/ 1 h 1109"/>
                        <a:gd name="T48" fmla="*/ 1 w 935"/>
                        <a:gd name="T49" fmla="*/ 1 h 1109"/>
                        <a:gd name="T50" fmla="*/ 1 w 935"/>
                        <a:gd name="T51" fmla="*/ 1 h 1109"/>
                        <a:gd name="T52" fmla="*/ 1 w 935"/>
                        <a:gd name="T53" fmla="*/ 1 h 1109"/>
                        <a:gd name="T54" fmla="*/ 1 w 935"/>
                        <a:gd name="T55" fmla="*/ 1 h 1109"/>
                        <a:gd name="T56" fmla="*/ 1 w 935"/>
                        <a:gd name="T57" fmla="*/ 1 h 1109"/>
                        <a:gd name="T58" fmla="*/ 1 w 935"/>
                        <a:gd name="T59" fmla="*/ 1 h 1109"/>
                        <a:gd name="T60" fmla="*/ 1 w 935"/>
                        <a:gd name="T61" fmla="*/ 1 h 1109"/>
                        <a:gd name="T62" fmla="*/ 1 w 935"/>
                        <a:gd name="T63" fmla="*/ 1 h 1109"/>
                        <a:gd name="T64" fmla="*/ 1 w 935"/>
                        <a:gd name="T65" fmla="*/ 1 h 110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935"/>
                        <a:gd name="T100" fmla="*/ 0 h 1109"/>
                        <a:gd name="T101" fmla="*/ 935 w 935"/>
                        <a:gd name="T102" fmla="*/ 1109 h 110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935" h="1109">
                          <a:moveTo>
                            <a:pt x="935" y="844"/>
                          </a:moveTo>
                          <a:lnTo>
                            <a:pt x="915" y="789"/>
                          </a:lnTo>
                          <a:lnTo>
                            <a:pt x="865" y="750"/>
                          </a:lnTo>
                          <a:lnTo>
                            <a:pt x="790" y="685"/>
                          </a:lnTo>
                          <a:lnTo>
                            <a:pt x="725" y="655"/>
                          </a:lnTo>
                          <a:lnTo>
                            <a:pt x="680" y="625"/>
                          </a:lnTo>
                          <a:lnTo>
                            <a:pt x="695" y="520"/>
                          </a:lnTo>
                          <a:lnTo>
                            <a:pt x="675" y="455"/>
                          </a:lnTo>
                          <a:lnTo>
                            <a:pt x="660" y="390"/>
                          </a:lnTo>
                          <a:lnTo>
                            <a:pt x="660" y="285"/>
                          </a:lnTo>
                          <a:lnTo>
                            <a:pt x="600" y="245"/>
                          </a:lnTo>
                          <a:lnTo>
                            <a:pt x="525" y="190"/>
                          </a:lnTo>
                          <a:lnTo>
                            <a:pt x="470" y="180"/>
                          </a:lnTo>
                          <a:lnTo>
                            <a:pt x="410" y="115"/>
                          </a:lnTo>
                          <a:lnTo>
                            <a:pt x="380" y="55"/>
                          </a:lnTo>
                          <a:lnTo>
                            <a:pt x="325" y="55"/>
                          </a:lnTo>
                          <a:lnTo>
                            <a:pt x="280" y="55"/>
                          </a:lnTo>
                          <a:lnTo>
                            <a:pt x="280" y="0"/>
                          </a:lnTo>
                          <a:lnTo>
                            <a:pt x="250" y="30"/>
                          </a:lnTo>
                          <a:lnTo>
                            <a:pt x="210" y="20"/>
                          </a:lnTo>
                          <a:lnTo>
                            <a:pt x="190" y="75"/>
                          </a:lnTo>
                          <a:lnTo>
                            <a:pt x="220" y="140"/>
                          </a:lnTo>
                          <a:lnTo>
                            <a:pt x="250" y="210"/>
                          </a:lnTo>
                          <a:lnTo>
                            <a:pt x="260" y="250"/>
                          </a:lnTo>
                          <a:lnTo>
                            <a:pt x="240" y="275"/>
                          </a:lnTo>
                          <a:lnTo>
                            <a:pt x="175" y="285"/>
                          </a:lnTo>
                          <a:lnTo>
                            <a:pt x="125" y="315"/>
                          </a:lnTo>
                          <a:lnTo>
                            <a:pt x="90" y="360"/>
                          </a:lnTo>
                          <a:lnTo>
                            <a:pt x="115" y="420"/>
                          </a:lnTo>
                          <a:lnTo>
                            <a:pt x="115" y="465"/>
                          </a:lnTo>
                          <a:lnTo>
                            <a:pt x="90" y="465"/>
                          </a:lnTo>
                          <a:lnTo>
                            <a:pt x="105" y="495"/>
                          </a:lnTo>
                          <a:lnTo>
                            <a:pt x="50" y="540"/>
                          </a:lnTo>
                          <a:lnTo>
                            <a:pt x="70" y="580"/>
                          </a:lnTo>
                          <a:lnTo>
                            <a:pt x="60" y="615"/>
                          </a:lnTo>
                          <a:lnTo>
                            <a:pt x="10" y="655"/>
                          </a:lnTo>
                          <a:lnTo>
                            <a:pt x="20" y="700"/>
                          </a:lnTo>
                          <a:lnTo>
                            <a:pt x="0" y="720"/>
                          </a:lnTo>
                          <a:lnTo>
                            <a:pt x="50" y="740"/>
                          </a:lnTo>
                          <a:lnTo>
                            <a:pt x="50" y="770"/>
                          </a:lnTo>
                          <a:lnTo>
                            <a:pt x="30" y="789"/>
                          </a:lnTo>
                          <a:lnTo>
                            <a:pt x="0" y="834"/>
                          </a:lnTo>
                          <a:lnTo>
                            <a:pt x="30" y="899"/>
                          </a:lnTo>
                          <a:lnTo>
                            <a:pt x="85" y="864"/>
                          </a:lnTo>
                          <a:lnTo>
                            <a:pt x="155" y="864"/>
                          </a:lnTo>
                          <a:lnTo>
                            <a:pt x="190" y="884"/>
                          </a:lnTo>
                          <a:lnTo>
                            <a:pt x="200" y="939"/>
                          </a:lnTo>
                          <a:lnTo>
                            <a:pt x="220" y="989"/>
                          </a:lnTo>
                          <a:lnTo>
                            <a:pt x="260" y="1004"/>
                          </a:lnTo>
                          <a:lnTo>
                            <a:pt x="275" y="1034"/>
                          </a:lnTo>
                          <a:lnTo>
                            <a:pt x="295" y="1074"/>
                          </a:lnTo>
                          <a:lnTo>
                            <a:pt x="335" y="1094"/>
                          </a:lnTo>
                          <a:lnTo>
                            <a:pt x="385" y="1094"/>
                          </a:lnTo>
                          <a:lnTo>
                            <a:pt x="450" y="1109"/>
                          </a:lnTo>
                          <a:lnTo>
                            <a:pt x="470" y="1094"/>
                          </a:lnTo>
                          <a:lnTo>
                            <a:pt x="505" y="1054"/>
                          </a:lnTo>
                          <a:lnTo>
                            <a:pt x="535" y="1034"/>
                          </a:lnTo>
                          <a:lnTo>
                            <a:pt x="590" y="1014"/>
                          </a:lnTo>
                          <a:lnTo>
                            <a:pt x="640" y="1014"/>
                          </a:lnTo>
                          <a:lnTo>
                            <a:pt x="680" y="969"/>
                          </a:lnTo>
                          <a:lnTo>
                            <a:pt x="705" y="929"/>
                          </a:lnTo>
                          <a:lnTo>
                            <a:pt x="725" y="909"/>
                          </a:lnTo>
                          <a:lnTo>
                            <a:pt x="780" y="919"/>
                          </a:lnTo>
                          <a:lnTo>
                            <a:pt x="820" y="909"/>
                          </a:lnTo>
                          <a:lnTo>
                            <a:pt x="885" y="899"/>
                          </a:lnTo>
                          <a:lnTo>
                            <a:pt x="935" y="84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Freeform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13" y="7957"/>
                      <a:ext cx="816" cy="733"/>
                    </a:xfrm>
                    <a:custGeom>
                      <a:avLst/>
                      <a:gdLst>
                        <a:gd name="T0" fmla="*/ 1 w 1114"/>
                        <a:gd name="T1" fmla="*/ 1 h 1284"/>
                        <a:gd name="T2" fmla="*/ 1 w 1114"/>
                        <a:gd name="T3" fmla="*/ 1 h 1284"/>
                        <a:gd name="T4" fmla="*/ 1 w 1114"/>
                        <a:gd name="T5" fmla="*/ 1 h 1284"/>
                        <a:gd name="T6" fmla="*/ 1 w 1114"/>
                        <a:gd name="T7" fmla="*/ 1 h 1284"/>
                        <a:gd name="T8" fmla="*/ 1 w 1114"/>
                        <a:gd name="T9" fmla="*/ 1 h 1284"/>
                        <a:gd name="T10" fmla="*/ 1 w 1114"/>
                        <a:gd name="T11" fmla="*/ 1 h 1284"/>
                        <a:gd name="T12" fmla="*/ 1 w 1114"/>
                        <a:gd name="T13" fmla="*/ 1 h 1284"/>
                        <a:gd name="T14" fmla="*/ 1 w 1114"/>
                        <a:gd name="T15" fmla="*/ 1 h 1284"/>
                        <a:gd name="T16" fmla="*/ 1 w 1114"/>
                        <a:gd name="T17" fmla="*/ 1 h 1284"/>
                        <a:gd name="T18" fmla="*/ 1 w 1114"/>
                        <a:gd name="T19" fmla="*/ 1 h 1284"/>
                        <a:gd name="T20" fmla="*/ 1 w 1114"/>
                        <a:gd name="T21" fmla="*/ 1 h 1284"/>
                        <a:gd name="T22" fmla="*/ 1 w 1114"/>
                        <a:gd name="T23" fmla="*/ 1 h 1284"/>
                        <a:gd name="T24" fmla="*/ 1 w 1114"/>
                        <a:gd name="T25" fmla="*/ 0 h 1284"/>
                        <a:gd name="T26" fmla="*/ 1 w 1114"/>
                        <a:gd name="T27" fmla="*/ 1 h 1284"/>
                        <a:gd name="T28" fmla="*/ 1 w 1114"/>
                        <a:gd name="T29" fmla="*/ 1 h 1284"/>
                        <a:gd name="T30" fmla="*/ 1 w 1114"/>
                        <a:gd name="T31" fmla="*/ 1 h 1284"/>
                        <a:gd name="T32" fmla="*/ 1 w 1114"/>
                        <a:gd name="T33" fmla="*/ 1 h 1284"/>
                        <a:gd name="T34" fmla="*/ 1 w 1114"/>
                        <a:gd name="T35" fmla="*/ 1 h 1284"/>
                        <a:gd name="T36" fmla="*/ 1 w 1114"/>
                        <a:gd name="T37" fmla="*/ 1 h 1284"/>
                        <a:gd name="T38" fmla="*/ 1 w 1114"/>
                        <a:gd name="T39" fmla="*/ 1 h 1284"/>
                        <a:gd name="T40" fmla="*/ 1 w 1114"/>
                        <a:gd name="T41" fmla="*/ 1 h 1284"/>
                        <a:gd name="T42" fmla="*/ 1 w 1114"/>
                        <a:gd name="T43" fmla="*/ 1 h 1284"/>
                        <a:gd name="T44" fmla="*/ 1 w 1114"/>
                        <a:gd name="T45" fmla="*/ 1 h 1284"/>
                        <a:gd name="T46" fmla="*/ 1 w 1114"/>
                        <a:gd name="T47" fmla="*/ 1 h 1284"/>
                        <a:gd name="T48" fmla="*/ 0 w 1114"/>
                        <a:gd name="T49" fmla="*/ 1 h 1284"/>
                        <a:gd name="T50" fmla="*/ 0 w 1114"/>
                        <a:gd name="T51" fmla="*/ 1 h 1284"/>
                        <a:gd name="T52" fmla="*/ 1 w 1114"/>
                        <a:gd name="T53" fmla="*/ 1 h 1284"/>
                        <a:gd name="T54" fmla="*/ 1 w 1114"/>
                        <a:gd name="T55" fmla="*/ 1 h 1284"/>
                        <a:gd name="T56" fmla="*/ 1 w 1114"/>
                        <a:gd name="T57" fmla="*/ 1 h 1284"/>
                        <a:gd name="T58" fmla="*/ 1 w 1114"/>
                        <a:gd name="T59" fmla="*/ 1 h 1284"/>
                        <a:gd name="T60" fmla="*/ 1 w 1114"/>
                        <a:gd name="T61" fmla="*/ 1 h 1284"/>
                        <a:gd name="T62" fmla="*/ 1 w 1114"/>
                        <a:gd name="T63" fmla="*/ 1 h 1284"/>
                        <a:gd name="T64" fmla="*/ 1 w 1114"/>
                        <a:gd name="T65" fmla="*/ 1 h 1284"/>
                        <a:gd name="T66" fmla="*/ 1 w 1114"/>
                        <a:gd name="T67" fmla="*/ 1 h 1284"/>
                        <a:gd name="T68" fmla="*/ 1 w 1114"/>
                        <a:gd name="T69" fmla="*/ 1 h 1284"/>
                        <a:gd name="T70" fmla="*/ 1 w 1114"/>
                        <a:gd name="T71" fmla="*/ 1 h 1284"/>
                        <a:gd name="T72" fmla="*/ 1 w 1114"/>
                        <a:gd name="T73" fmla="*/ 1 h 1284"/>
                        <a:gd name="T74" fmla="*/ 1 w 1114"/>
                        <a:gd name="T75" fmla="*/ 1 h 1284"/>
                        <a:gd name="T76" fmla="*/ 1 w 1114"/>
                        <a:gd name="T77" fmla="*/ 1 h 1284"/>
                        <a:gd name="T78" fmla="*/ 1 w 1114"/>
                        <a:gd name="T79" fmla="*/ 1 h 1284"/>
                        <a:gd name="T80" fmla="*/ 1 w 1114"/>
                        <a:gd name="T81" fmla="*/ 1 h 1284"/>
                        <a:gd name="T82" fmla="*/ 1 w 1114"/>
                        <a:gd name="T83" fmla="*/ 1 h 1284"/>
                        <a:gd name="T84" fmla="*/ 1 w 1114"/>
                        <a:gd name="T85" fmla="*/ 1 h 1284"/>
                        <a:gd name="T86" fmla="*/ 1 w 1114"/>
                        <a:gd name="T87" fmla="*/ 1 h 1284"/>
                        <a:gd name="T88" fmla="*/ 1 w 1114"/>
                        <a:gd name="T89" fmla="*/ 1 h 1284"/>
                        <a:gd name="T90" fmla="*/ 1 w 1114"/>
                        <a:gd name="T91" fmla="*/ 1 h 1284"/>
                        <a:gd name="T92" fmla="*/ 1 w 1114"/>
                        <a:gd name="T93" fmla="*/ 1 h 1284"/>
                        <a:gd name="T94" fmla="*/ 1 w 1114"/>
                        <a:gd name="T95" fmla="*/ 1 h 1284"/>
                        <a:gd name="T96" fmla="*/ 1 w 1114"/>
                        <a:gd name="T97" fmla="*/ 1 h 1284"/>
                        <a:gd name="T98" fmla="*/ 1 w 1114"/>
                        <a:gd name="T99" fmla="*/ 1 h 1284"/>
                        <a:gd name="T100" fmla="*/ 1 w 1114"/>
                        <a:gd name="T101" fmla="*/ 1 h 1284"/>
                        <a:gd name="T102" fmla="*/ 1 w 1114"/>
                        <a:gd name="T103" fmla="*/ 1 h 1284"/>
                        <a:gd name="T104" fmla="*/ 1 w 1114"/>
                        <a:gd name="T105" fmla="*/ 1 h 1284"/>
                        <a:gd name="T106" fmla="*/ 1 w 1114"/>
                        <a:gd name="T107" fmla="*/ 1 h 1284"/>
                        <a:gd name="T108" fmla="*/ 1 w 1114"/>
                        <a:gd name="T109" fmla="*/ 1 h 1284"/>
                        <a:gd name="T110" fmla="*/ 1 w 1114"/>
                        <a:gd name="T111" fmla="*/ 1 h 1284"/>
                        <a:gd name="T112" fmla="*/ 1 w 1114"/>
                        <a:gd name="T113" fmla="*/ 1 h 1284"/>
                        <a:gd name="T114" fmla="*/ 1 w 1114"/>
                        <a:gd name="T115" fmla="*/ 1 h 1284"/>
                        <a:gd name="T116" fmla="*/ 1 w 1114"/>
                        <a:gd name="T117" fmla="*/ 1 h 1284"/>
                        <a:gd name="T118" fmla="*/ 1 w 1114"/>
                        <a:gd name="T119" fmla="*/ 1 h 1284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1114"/>
                        <a:gd name="T181" fmla="*/ 0 h 1284"/>
                        <a:gd name="T182" fmla="*/ 1114 w 1114"/>
                        <a:gd name="T183" fmla="*/ 1284 h 1284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1114" h="1284">
                          <a:moveTo>
                            <a:pt x="1114" y="1085"/>
                          </a:moveTo>
                          <a:lnTo>
                            <a:pt x="1094" y="1020"/>
                          </a:lnTo>
                          <a:lnTo>
                            <a:pt x="1079" y="865"/>
                          </a:lnTo>
                          <a:lnTo>
                            <a:pt x="1065" y="735"/>
                          </a:lnTo>
                          <a:lnTo>
                            <a:pt x="1020" y="580"/>
                          </a:lnTo>
                          <a:lnTo>
                            <a:pt x="980" y="515"/>
                          </a:lnTo>
                          <a:lnTo>
                            <a:pt x="905" y="420"/>
                          </a:lnTo>
                          <a:lnTo>
                            <a:pt x="820" y="380"/>
                          </a:lnTo>
                          <a:lnTo>
                            <a:pt x="725" y="295"/>
                          </a:lnTo>
                          <a:lnTo>
                            <a:pt x="630" y="210"/>
                          </a:lnTo>
                          <a:lnTo>
                            <a:pt x="535" y="115"/>
                          </a:lnTo>
                          <a:lnTo>
                            <a:pt x="465" y="40"/>
                          </a:lnTo>
                          <a:lnTo>
                            <a:pt x="410" y="0"/>
                          </a:lnTo>
                          <a:lnTo>
                            <a:pt x="420" y="65"/>
                          </a:lnTo>
                          <a:lnTo>
                            <a:pt x="385" y="115"/>
                          </a:lnTo>
                          <a:lnTo>
                            <a:pt x="345" y="135"/>
                          </a:lnTo>
                          <a:lnTo>
                            <a:pt x="305" y="115"/>
                          </a:lnTo>
                          <a:lnTo>
                            <a:pt x="255" y="70"/>
                          </a:lnTo>
                          <a:lnTo>
                            <a:pt x="230" y="65"/>
                          </a:lnTo>
                          <a:lnTo>
                            <a:pt x="175" y="65"/>
                          </a:lnTo>
                          <a:lnTo>
                            <a:pt x="125" y="85"/>
                          </a:lnTo>
                          <a:lnTo>
                            <a:pt x="70" y="65"/>
                          </a:lnTo>
                          <a:lnTo>
                            <a:pt x="50" y="105"/>
                          </a:lnTo>
                          <a:lnTo>
                            <a:pt x="50" y="170"/>
                          </a:lnTo>
                          <a:lnTo>
                            <a:pt x="0" y="180"/>
                          </a:lnTo>
                          <a:lnTo>
                            <a:pt x="0" y="210"/>
                          </a:lnTo>
                          <a:lnTo>
                            <a:pt x="40" y="250"/>
                          </a:lnTo>
                          <a:lnTo>
                            <a:pt x="85" y="230"/>
                          </a:lnTo>
                          <a:lnTo>
                            <a:pt x="135" y="240"/>
                          </a:lnTo>
                          <a:lnTo>
                            <a:pt x="145" y="275"/>
                          </a:lnTo>
                          <a:lnTo>
                            <a:pt x="135" y="305"/>
                          </a:lnTo>
                          <a:lnTo>
                            <a:pt x="90" y="315"/>
                          </a:lnTo>
                          <a:lnTo>
                            <a:pt x="85" y="345"/>
                          </a:lnTo>
                          <a:lnTo>
                            <a:pt x="85" y="380"/>
                          </a:lnTo>
                          <a:lnTo>
                            <a:pt x="90" y="400"/>
                          </a:lnTo>
                          <a:lnTo>
                            <a:pt x="90" y="440"/>
                          </a:lnTo>
                          <a:lnTo>
                            <a:pt x="155" y="455"/>
                          </a:lnTo>
                          <a:lnTo>
                            <a:pt x="175" y="455"/>
                          </a:lnTo>
                          <a:lnTo>
                            <a:pt x="255" y="545"/>
                          </a:lnTo>
                          <a:lnTo>
                            <a:pt x="280" y="590"/>
                          </a:lnTo>
                          <a:lnTo>
                            <a:pt x="325" y="580"/>
                          </a:lnTo>
                          <a:lnTo>
                            <a:pt x="410" y="645"/>
                          </a:lnTo>
                          <a:lnTo>
                            <a:pt x="470" y="695"/>
                          </a:lnTo>
                          <a:lnTo>
                            <a:pt x="470" y="800"/>
                          </a:lnTo>
                          <a:lnTo>
                            <a:pt x="485" y="875"/>
                          </a:lnTo>
                          <a:lnTo>
                            <a:pt x="495" y="980"/>
                          </a:lnTo>
                          <a:lnTo>
                            <a:pt x="505" y="1035"/>
                          </a:lnTo>
                          <a:lnTo>
                            <a:pt x="535" y="1065"/>
                          </a:lnTo>
                          <a:lnTo>
                            <a:pt x="590" y="1085"/>
                          </a:lnTo>
                          <a:lnTo>
                            <a:pt x="675" y="1150"/>
                          </a:lnTo>
                          <a:lnTo>
                            <a:pt x="715" y="1179"/>
                          </a:lnTo>
                          <a:lnTo>
                            <a:pt x="740" y="1219"/>
                          </a:lnTo>
                          <a:lnTo>
                            <a:pt x="745" y="1264"/>
                          </a:lnTo>
                          <a:lnTo>
                            <a:pt x="770" y="1284"/>
                          </a:lnTo>
                          <a:lnTo>
                            <a:pt x="780" y="1254"/>
                          </a:lnTo>
                          <a:lnTo>
                            <a:pt x="845" y="1179"/>
                          </a:lnTo>
                          <a:lnTo>
                            <a:pt x="915" y="1199"/>
                          </a:lnTo>
                          <a:lnTo>
                            <a:pt x="960" y="1150"/>
                          </a:lnTo>
                          <a:lnTo>
                            <a:pt x="1020" y="1160"/>
                          </a:lnTo>
                          <a:lnTo>
                            <a:pt x="1114" y="108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64" y="7288"/>
                      <a:ext cx="1654" cy="777"/>
                    </a:xfrm>
                    <a:custGeom>
                      <a:avLst/>
                      <a:gdLst>
                        <a:gd name="T0" fmla="*/ 1 w 2258"/>
                        <a:gd name="T1" fmla="*/ 1 h 1359"/>
                        <a:gd name="T2" fmla="*/ 1 w 2258"/>
                        <a:gd name="T3" fmla="*/ 1 h 1359"/>
                        <a:gd name="T4" fmla="*/ 1 w 2258"/>
                        <a:gd name="T5" fmla="*/ 1 h 1359"/>
                        <a:gd name="T6" fmla="*/ 1 w 2258"/>
                        <a:gd name="T7" fmla="*/ 1 h 1359"/>
                        <a:gd name="T8" fmla="*/ 1 w 2258"/>
                        <a:gd name="T9" fmla="*/ 1 h 1359"/>
                        <a:gd name="T10" fmla="*/ 1 w 2258"/>
                        <a:gd name="T11" fmla="*/ 1 h 1359"/>
                        <a:gd name="T12" fmla="*/ 1 w 2258"/>
                        <a:gd name="T13" fmla="*/ 1 h 1359"/>
                        <a:gd name="T14" fmla="*/ 1 w 2258"/>
                        <a:gd name="T15" fmla="*/ 1 h 1359"/>
                        <a:gd name="T16" fmla="*/ 1 w 2258"/>
                        <a:gd name="T17" fmla="*/ 1 h 1359"/>
                        <a:gd name="T18" fmla="*/ 1 w 2258"/>
                        <a:gd name="T19" fmla="*/ 1 h 1359"/>
                        <a:gd name="T20" fmla="*/ 1 w 2258"/>
                        <a:gd name="T21" fmla="*/ 1 h 1359"/>
                        <a:gd name="T22" fmla="*/ 1 w 2258"/>
                        <a:gd name="T23" fmla="*/ 1 h 1359"/>
                        <a:gd name="T24" fmla="*/ 1 w 2258"/>
                        <a:gd name="T25" fmla="*/ 1 h 1359"/>
                        <a:gd name="T26" fmla="*/ 1 w 2258"/>
                        <a:gd name="T27" fmla="*/ 1 h 1359"/>
                        <a:gd name="T28" fmla="*/ 1 w 2258"/>
                        <a:gd name="T29" fmla="*/ 1 h 1359"/>
                        <a:gd name="T30" fmla="*/ 1 w 2258"/>
                        <a:gd name="T31" fmla="*/ 1 h 1359"/>
                        <a:gd name="T32" fmla="*/ 1 w 2258"/>
                        <a:gd name="T33" fmla="*/ 1 h 1359"/>
                        <a:gd name="T34" fmla="*/ 1 w 2258"/>
                        <a:gd name="T35" fmla="*/ 1 h 1359"/>
                        <a:gd name="T36" fmla="*/ 1 w 2258"/>
                        <a:gd name="T37" fmla="*/ 1 h 1359"/>
                        <a:gd name="T38" fmla="*/ 1 w 2258"/>
                        <a:gd name="T39" fmla="*/ 1 h 1359"/>
                        <a:gd name="T40" fmla="*/ 1 w 2258"/>
                        <a:gd name="T41" fmla="*/ 1 h 1359"/>
                        <a:gd name="T42" fmla="*/ 1 w 2258"/>
                        <a:gd name="T43" fmla="*/ 0 h 1359"/>
                        <a:gd name="T44" fmla="*/ 1 w 2258"/>
                        <a:gd name="T45" fmla="*/ 1 h 1359"/>
                        <a:gd name="T46" fmla="*/ 1 w 2258"/>
                        <a:gd name="T47" fmla="*/ 1 h 1359"/>
                        <a:gd name="T48" fmla="*/ 1 w 2258"/>
                        <a:gd name="T49" fmla="*/ 1 h 1359"/>
                        <a:gd name="T50" fmla="*/ 1 w 2258"/>
                        <a:gd name="T51" fmla="*/ 1 h 1359"/>
                        <a:gd name="T52" fmla="*/ 1 w 2258"/>
                        <a:gd name="T53" fmla="*/ 1 h 1359"/>
                        <a:gd name="T54" fmla="*/ 1 w 2258"/>
                        <a:gd name="T55" fmla="*/ 1 h 1359"/>
                        <a:gd name="T56" fmla="*/ 1 w 2258"/>
                        <a:gd name="T57" fmla="*/ 1 h 1359"/>
                        <a:gd name="T58" fmla="*/ 1 w 2258"/>
                        <a:gd name="T59" fmla="*/ 1 h 1359"/>
                        <a:gd name="T60" fmla="*/ 1 w 2258"/>
                        <a:gd name="T61" fmla="*/ 1 h 1359"/>
                        <a:gd name="T62" fmla="*/ 1 w 2258"/>
                        <a:gd name="T63" fmla="*/ 1 h 1359"/>
                        <a:gd name="T64" fmla="*/ 1 w 2258"/>
                        <a:gd name="T65" fmla="*/ 1 h 1359"/>
                        <a:gd name="T66" fmla="*/ 1 w 2258"/>
                        <a:gd name="T67" fmla="*/ 1 h 1359"/>
                        <a:gd name="T68" fmla="*/ 1 w 2258"/>
                        <a:gd name="T69" fmla="*/ 1 h 1359"/>
                        <a:gd name="T70" fmla="*/ 1 w 2258"/>
                        <a:gd name="T71" fmla="*/ 1 h 1359"/>
                        <a:gd name="T72" fmla="*/ 1 w 2258"/>
                        <a:gd name="T73" fmla="*/ 1 h 1359"/>
                        <a:gd name="T74" fmla="*/ 1 w 2258"/>
                        <a:gd name="T75" fmla="*/ 1 h 1359"/>
                        <a:gd name="T76" fmla="*/ 1 w 2258"/>
                        <a:gd name="T77" fmla="*/ 1 h 1359"/>
                        <a:gd name="T78" fmla="*/ 1 w 2258"/>
                        <a:gd name="T79" fmla="*/ 1 h 1359"/>
                        <a:gd name="T80" fmla="*/ 1 w 2258"/>
                        <a:gd name="T81" fmla="*/ 1 h 1359"/>
                        <a:gd name="T82" fmla="*/ 1 w 2258"/>
                        <a:gd name="T83" fmla="*/ 1 h 1359"/>
                        <a:gd name="T84" fmla="*/ 1 w 2258"/>
                        <a:gd name="T85" fmla="*/ 1 h 1359"/>
                        <a:gd name="T86" fmla="*/ 1 w 2258"/>
                        <a:gd name="T87" fmla="*/ 1 h 1359"/>
                        <a:gd name="T88" fmla="*/ 1 w 2258"/>
                        <a:gd name="T89" fmla="*/ 1 h 1359"/>
                        <a:gd name="T90" fmla="*/ 1 w 2258"/>
                        <a:gd name="T91" fmla="*/ 1 h 1359"/>
                        <a:gd name="T92" fmla="*/ 1 w 2258"/>
                        <a:gd name="T93" fmla="*/ 1 h 1359"/>
                        <a:gd name="T94" fmla="*/ 1 w 2258"/>
                        <a:gd name="T95" fmla="*/ 1 h 1359"/>
                        <a:gd name="T96" fmla="*/ 1 w 2258"/>
                        <a:gd name="T97" fmla="*/ 1 h 1359"/>
                        <a:gd name="T98" fmla="*/ 1 w 2258"/>
                        <a:gd name="T99" fmla="*/ 1 h 1359"/>
                        <a:gd name="T100" fmla="*/ 1 w 2258"/>
                        <a:gd name="T101" fmla="*/ 1 h 1359"/>
                        <a:gd name="T102" fmla="*/ 1 w 2258"/>
                        <a:gd name="T103" fmla="*/ 1 h 1359"/>
                        <a:gd name="T104" fmla="*/ 1 w 2258"/>
                        <a:gd name="T105" fmla="*/ 1 h 1359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2258"/>
                        <a:gd name="T160" fmla="*/ 0 h 1359"/>
                        <a:gd name="T161" fmla="*/ 2258 w 2258"/>
                        <a:gd name="T162" fmla="*/ 1359 h 1359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2258" h="1359">
                          <a:moveTo>
                            <a:pt x="2238" y="1169"/>
                          </a:moveTo>
                          <a:lnTo>
                            <a:pt x="2168" y="1119"/>
                          </a:lnTo>
                          <a:lnTo>
                            <a:pt x="2133" y="1064"/>
                          </a:lnTo>
                          <a:lnTo>
                            <a:pt x="2093" y="949"/>
                          </a:lnTo>
                          <a:lnTo>
                            <a:pt x="2068" y="904"/>
                          </a:lnTo>
                          <a:lnTo>
                            <a:pt x="2018" y="819"/>
                          </a:lnTo>
                          <a:lnTo>
                            <a:pt x="1983" y="779"/>
                          </a:lnTo>
                          <a:lnTo>
                            <a:pt x="1983" y="729"/>
                          </a:lnTo>
                          <a:lnTo>
                            <a:pt x="2028" y="685"/>
                          </a:lnTo>
                          <a:lnTo>
                            <a:pt x="2018" y="620"/>
                          </a:lnTo>
                          <a:lnTo>
                            <a:pt x="2018" y="535"/>
                          </a:lnTo>
                          <a:lnTo>
                            <a:pt x="2008" y="485"/>
                          </a:lnTo>
                          <a:lnTo>
                            <a:pt x="2038" y="445"/>
                          </a:lnTo>
                          <a:lnTo>
                            <a:pt x="2008" y="400"/>
                          </a:lnTo>
                          <a:lnTo>
                            <a:pt x="1953" y="315"/>
                          </a:lnTo>
                          <a:lnTo>
                            <a:pt x="1898" y="305"/>
                          </a:lnTo>
                          <a:lnTo>
                            <a:pt x="1828" y="280"/>
                          </a:lnTo>
                          <a:lnTo>
                            <a:pt x="1788" y="305"/>
                          </a:lnTo>
                          <a:lnTo>
                            <a:pt x="1753" y="335"/>
                          </a:lnTo>
                          <a:lnTo>
                            <a:pt x="1708" y="345"/>
                          </a:lnTo>
                          <a:lnTo>
                            <a:pt x="1668" y="325"/>
                          </a:lnTo>
                          <a:lnTo>
                            <a:pt x="1544" y="325"/>
                          </a:lnTo>
                          <a:lnTo>
                            <a:pt x="1469" y="295"/>
                          </a:lnTo>
                          <a:lnTo>
                            <a:pt x="1419" y="275"/>
                          </a:lnTo>
                          <a:lnTo>
                            <a:pt x="1374" y="230"/>
                          </a:lnTo>
                          <a:lnTo>
                            <a:pt x="1319" y="260"/>
                          </a:lnTo>
                          <a:lnTo>
                            <a:pt x="1229" y="260"/>
                          </a:lnTo>
                          <a:lnTo>
                            <a:pt x="1119" y="275"/>
                          </a:lnTo>
                          <a:lnTo>
                            <a:pt x="1059" y="260"/>
                          </a:lnTo>
                          <a:lnTo>
                            <a:pt x="994" y="200"/>
                          </a:lnTo>
                          <a:lnTo>
                            <a:pt x="954" y="230"/>
                          </a:lnTo>
                          <a:lnTo>
                            <a:pt x="909" y="240"/>
                          </a:lnTo>
                          <a:lnTo>
                            <a:pt x="854" y="210"/>
                          </a:lnTo>
                          <a:lnTo>
                            <a:pt x="834" y="190"/>
                          </a:lnTo>
                          <a:lnTo>
                            <a:pt x="769" y="200"/>
                          </a:lnTo>
                          <a:lnTo>
                            <a:pt x="709" y="190"/>
                          </a:lnTo>
                          <a:lnTo>
                            <a:pt x="659" y="155"/>
                          </a:lnTo>
                          <a:lnTo>
                            <a:pt x="574" y="90"/>
                          </a:lnTo>
                          <a:lnTo>
                            <a:pt x="494" y="30"/>
                          </a:lnTo>
                          <a:lnTo>
                            <a:pt x="444" y="40"/>
                          </a:lnTo>
                          <a:lnTo>
                            <a:pt x="384" y="60"/>
                          </a:lnTo>
                          <a:lnTo>
                            <a:pt x="340" y="30"/>
                          </a:lnTo>
                          <a:lnTo>
                            <a:pt x="295" y="0"/>
                          </a:lnTo>
                          <a:lnTo>
                            <a:pt x="245" y="0"/>
                          </a:lnTo>
                          <a:lnTo>
                            <a:pt x="205" y="30"/>
                          </a:lnTo>
                          <a:lnTo>
                            <a:pt x="190" y="50"/>
                          </a:lnTo>
                          <a:lnTo>
                            <a:pt x="190" y="145"/>
                          </a:lnTo>
                          <a:lnTo>
                            <a:pt x="170" y="240"/>
                          </a:lnTo>
                          <a:lnTo>
                            <a:pt x="150" y="305"/>
                          </a:lnTo>
                          <a:lnTo>
                            <a:pt x="120" y="345"/>
                          </a:lnTo>
                          <a:lnTo>
                            <a:pt x="85" y="410"/>
                          </a:lnTo>
                          <a:lnTo>
                            <a:pt x="40" y="450"/>
                          </a:lnTo>
                          <a:lnTo>
                            <a:pt x="0" y="485"/>
                          </a:lnTo>
                          <a:lnTo>
                            <a:pt x="55" y="525"/>
                          </a:lnTo>
                          <a:lnTo>
                            <a:pt x="105" y="535"/>
                          </a:lnTo>
                          <a:lnTo>
                            <a:pt x="170" y="550"/>
                          </a:lnTo>
                          <a:lnTo>
                            <a:pt x="160" y="630"/>
                          </a:lnTo>
                          <a:lnTo>
                            <a:pt x="225" y="665"/>
                          </a:lnTo>
                          <a:lnTo>
                            <a:pt x="310" y="695"/>
                          </a:lnTo>
                          <a:lnTo>
                            <a:pt x="330" y="709"/>
                          </a:lnTo>
                          <a:lnTo>
                            <a:pt x="340" y="749"/>
                          </a:lnTo>
                          <a:lnTo>
                            <a:pt x="345" y="834"/>
                          </a:lnTo>
                          <a:lnTo>
                            <a:pt x="359" y="884"/>
                          </a:lnTo>
                          <a:lnTo>
                            <a:pt x="409" y="904"/>
                          </a:lnTo>
                          <a:lnTo>
                            <a:pt x="454" y="894"/>
                          </a:lnTo>
                          <a:lnTo>
                            <a:pt x="464" y="854"/>
                          </a:lnTo>
                          <a:lnTo>
                            <a:pt x="464" y="809"/>
                          </a:lnTo>
                          <a:lnTo>
                            <a:pt x="519" y="769"/>
                          </a:lnTo>
                          <a:lnTo>
                            <a:pt x="539" y="749"/>
                          </a:lnTo>
                          <a:lnTo>
                            <a:pt x="559" y="779"/>
                          </a:lnTo>
                          <a:lnTo>
                            <a:pt x="614" y="819"/>
                          </a:lnTo>
                          <a:lnTo>
                            <a:pt x="684" y="844"/>
                          </a:lnTo>
                          <a:lnTo>
                            <a:pt x="784" y="864"/>
                          </a:lnTo>
                          <a:lnTo>
                            <a:pt x="854" y="874"/>
                          </a:lnTo>
                          <a:lnTo>
                            <a:pt x="954" y="914"/>
                          </a:lnTo>
                          <a:lnTo>
                            <a:pt x="1004" y="959"/>
                          </a:lnTo>
                          <a:lnTo>
                            <a:pt x="1064" y="1024"/>
                          </a:lnTo>
                          <a:lnTo>
                            <a:pt x="1099" y="1034"/>
                          </a:lnTo>
                          <a:lnTo>
                            <a:pt x="1184" y="1034"/>
                          </a:lnTo>
                          <a:lnTo>
                            <a:pt x="1229" y="1034"/>
                          </a:lnTo>
                          <a:lnTo>
                            <a:pt x="1289" y="1084"/>
                          </a:lnTo>
                          <a:lnTo>
                            <a:pt x="1339" y="1099"/>
                          </a:lnTo>
                          <a:lnTo>
                            <a:pt x="1404" y="1084"/>
                          </a:lnTo>
                          <a:lnTo>
                            <a:pt x="1449" y="1099"/>
                          </a:lnTo>
                          <a:lnTo>
                            <a:pt x="1479" y="1099"/>
                          </a:lnTo>
                          <a:lnTo>
                            <a:pt x="1554" y="1099"/>
                          </a:lnTo>
                          <a:lnTo>
                            <a:pt x="1574" y="1074"/>
                          </a:lnTo>
                          <a:lnTo>
                            <a:pt x="1629" y="1119"/>
                          </a:lnTo>
                          <a:lnTo>
                            <a:pt x="1629" y="1159"/>
                          </a:lnTo>
                          <a:lnTo>
                            <a:pt x="1629" y="1224"/>
                          </a:lnTo>
                          <a:lnTo>
                            <a:pt x="1658" y="1244"/>
                          </a:lnTo>
                          <a:lnTo>
                            <a:pt x="1733" y="1254"/>
                          </a:lnTo>
                          <a:lnTo>
                            <a:pt x="1773" y="1294"/>
                          </a:lnTo>
                          <a:lnTo>
                            <a:pt x="1808" y="1329"/>
                          </a:lnTo>
                          <a:lnTo>
                            <a:pt x="1838" y="1359"/>
                          </a:lnTo>
                          <a:lnTo>
                            <a:pt x="1878" y="1329"/>
                          </a:lnTo>
                          <a:lnTo>
                            <a:pt x="1893" y="1274"/>
                          </a:lnTo>
                          <a:lnTo>
                            <a:pt x="1908" y="1234"/>
                          </a:lnTo>
                          <a:lnTo>
                            <a:pt x="1958" y="1249"/>
                          </a:lnTo>
                          <a:lnTo>
                            <a:pt x="2018" y="1234"/>
                          </a:lnTo>
                          <a:lnTo>
                            <a:pt x="2058" y="1234"/>
                          </a:lnTo>
                          <a:lnTo>
                            <a:pt x="2123" y="1274"/>
                          </a:lnTo>
                          <a:lnTo>
                            <a:pt x="2168" y="1309"/>
                          </a:lnTo>
                          <a:lnTo>
                            <a:pt x="2198" y="1309"/>
                          </a:lnTo>
                          <a:lnTo>
                            <a:pt x="2238" y="1269"/>
                          </a:lnTo>
                          <a:lnTo>
                            <a:pt x="2258" y="1234"/>
                          </a:lnTo>
                          <a:lnTo>
                            <a:pt x="2238" y="116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Freeform 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26" y="7541"/>
                      <a:ext cx="1281" cy="391"/>
                    </a:xfrm>
                    <a:custGeom>
                      <a:avLst/>
                      <a:gdLst>
                        <a:gd name="T0" fmla="*/ 1 w 1753"/>
                        <a:gd name="T1" fmla="*/ 0 h 689"/>
                        <a:gd name="T2" fmla="*/ 1 w 1753"/>
                        <a:gd name="T3" fmla="*/ 1 h 689"/>
                        <a:gd name="T4" fmla="*/ 1 w 1753"/>
                        <a:gd name="T5" fmla="*/ 1 h 689"/>
                        <a:gd name="T6" fmla="*/ 1 w 1753"/>
                        <a:gd name="T7" fmla="*/ 1 h 689"/>
                        <a:gd name="T8" fmla="*/ 1 w 1753"/>
                        <a:gd name="T9" fmla="*/ 1 h 689"/>
                        <a:gd name="T10" fmla="*/ 1 w 1753"/>
                        <a:gd name="T11" fmla="*/ 1 h 689"/>
                        <a:gd name="T12" fmla="*/ 1 w 1753"/>
                        <a:gd name="T13" fmla="*/ 1 h 689"/>
                        <a:gd name="T14" fmla="*/ 1 w 1753"/>
                        <a:gd name="T15" fmla="*/ 1 h 689"/>
                        <a:gd name="T16" fmla="*/ 1 w 1753"/>
                        <a:gd name="T17" fmla="*/ 1 h 689"/>
                        <a:gd name="T18" fmla="*/ 1 w 1753"/>
                        <a:gd name="T19" fmla="*/ 1 h 689"/>
                        <a:gd name="T20" fmla="*/ 1 w 1753"/>
                        <a:gd name="T21" fmla="*/ 1 h 689"/>
                        <a:gd name="T22" fmla="*/ 1 w 1753"/>
                        <a:gd name="T23" fmla="*/ 1 h 689"/>
                        <a:gd name="T24" fmla="*/ 1 w 1753"/>
                        <a:gd name="T25" fmla="*/ 1 h 689"/>
                        <a:gd name="T26" fmla="*/ 0 w 1753"/>
                        <a:gd name="T27" fmla="*/ 1 h 689"/>
                        <a:gd name="T28" fmla="*/ 1 w 1753"/>
                        <a:gd name="T29" fmla="*/ 1 h 689"/>
                        <a:gd name="T30" fmla="*/ 1 w 1753"/>
                        <a:gd name="T31" fmla="*/ 1 h 689"/>
                        <a:gd name="T32" fmla="*/ 1 w 1753"/>
                        <a:gd name="T33" fmla="*/ 1 h 689"/>
                        <a:gd name="T34" fmla="*/ 1 w 1753"/>
                        <a:gd name="T35" fmla="*/ 1 h 689"/>
                        <a:gd name="T36" fmla="*/ 1 w 1753"/>
                        <a:gd name="T37" fmla="*/ 1 h 689"/>
                        <a:gd name="T38" fmla="*/ 1 w 1753"/>
                        <a:gd name="T39" fmla="*/ 1 h 689"/>
                        <a:gd name="T40" fmla="*/ 1 w 1753"/>
                        <a:gd name="T41" fmla="*/ 1 h 689"/>
                        <a:gd name="T42" fmla="*/ 1 w 1753"/>
                        <a:gd name="T43" fmla="*/ 1 h 689"/>
                        <a:gd name="T44" fmla="*/ 1 w 1753"/>
                        <a:gd name="T45" fmla="*/ 1 h 689"/>
                        <a:gd name="T46" fmla="*/ 1 w 1753"/>
                        <a:gd name="T47" fmla="*/ 1 h 689"/>
                        <a:gd name="T48" fmla="*/ 1 w 1753"/>
                        <a:gd name="T49" fmla="*/ 1 h 689"/>
                        <a:gd name="T50" fmla="*/ 1 w 1753"/>
                        <a:gd name="T51" fmla="*/ 1 h 689"/>
                        <a:gd name="T52" fmla="*/ 1 w 1753"/>
                        <a:gd name="T53" fmla="*/ 1 h 689"/>
                        <a:gd name="T54" fmla="*/ 1 w 1753"/>
                        <a:gd name="T55" fmla="*/ 1 h 689"/>
                        <a:gd name="T56" fmla="*/ 1 w 1753"/>
                        <a:gd name="T57" fmla="*/ 1 h 689"/>
                        <a:gd name="T58" fmla="*/ 1 w 1753"/>
                        <a:gd name="T59" fmla="*/ 1 h 689"/>
                        <a:gd name="T60" fmla="*/ 1 w 1753"/>
                        <a:gd name="T61" fmla="*/ 1 h 689"/>
                        <a:gd name="T62" fmla="*/ 1 w 1753"/>
                        <a:gd name="T63" fmla="*/ 1 h 689"/>
                        <a:gd name="T64" fmla="*/ 1 w 1753"/>
                        <a:gd name="T65" fmla="*/ 1 h 689"/>
                        <a:gd name="T66" fmla="*/ 1 w 1753"/>
                        <a:gd name="T67" fmla="*/ 1 h 689"/>
                        <a:gd name="T68" fmla="*/ 1 w 1753"/>
                        <a:gd name="T69" fmla="*/ 1 h 689"/>
                        <a:gd name="T70" fmla="*/ 1 w 1753"/>
                        <a:gd name="T71" fmla="*/ 1 h 68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753"/>
                        <a:gd name="T109" fmla="*/ 0 h 689"/>
                        <a:gd name="T110" fmla="*/ 1753 w 1753"/>
                        <a:gd name="T111" fmla="*/ 689 h 68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753" h="689">
                          <a:moveTo>
                            <a:pt x="1144" y="20"/>
                          </a:moveTo>
                          <a:lnTo>
                            <a:pt x="989" y="0"/>
                          </a:lnTo>
                          <a:lnTo>
                            <a:pt x="934" y="85"/>
                          </a:lnTo>
                          <a:lnTo>
                            <a:pt x="894" y="85"/>
                          </a:lnTo>
                          <a:lnTo>
                            <a:pt x="839" y="40"/>
                          </a:lnTo>
                          <a:lnTo>
                            <a:pt x="789" y="55"/>
                          </a:lnTo>
                          <a:lnTo>
                            <a:pt x="734" y="65"/>
                          </a:lnTo>
                          <a:lnTo>
                            <a:pt x="684" y="85"/>
                          </a:lnTo>
                          <a:lnTo>
                            <a:pt x="664" y="75"/>
                          </a:lnTo>
                          <a:lnTo>
                            <a:pt x="599" y="35"/>
                          </a:lnTo>
                          <a:lnTo>
                            <a:pt x="559" y="15"/>
                          </a:lnTo>
                          <a:lnTo>
                            <a:pt x="459" y="35"/>
                          </a:lnTo>
                          <a:lnTo>
                            <a:pt x="459" y="65"/>
                          </a:lnTo>
                          <a:lnTo>
                            <a:pt x="479" y="85"/>
                          </a:lnTo>
                          <a:lnTo>
                            <a:pt x="474" y="125"/>
                          </a:lnTo>
                          <a:lnTo>
                            <a:pt x="439" y="140"/>
                          </a:lnTo>
                          <a:lnTo>
                            <a:pt x="409" y="180"/>
                          </a:lnTo>
                          <a:lnTo>
                            <a:pt x="399" y="210"/>
                          </a:lnTo>
                          <a:lnTo>
                            <a:pt x="409" y="250"/>
                          </a:lnTo>
                          <a:lnTo>
                            <a:pt x="399" y="284"/>
                          </a:lnTo>
                          <a:lnTo>
                            <a:pt x="369" y="304"/>
                          </a:lnTo>
                          <a:lnTo>
                            <a:pt x="284" y="324"/>
                          </a:lnTo>
                          <a:lnTo>
                            <a:pt x="125" y="339"/>
                          </a:lnTo>
                          <a:lnTo>
                            <a:pt x="125" y="379"/>
                          </a:lnTo>
                          <a:lnTo>
                            <a:pt x="70" y="424"/>
                          </a:lnTo>
                          <a:lnTo>
                            <a:pt x="30" y="464"/>
                          </a:lnTo>
                          <a:lnTo>
                            <a:pt x="0" y="519"/>
                          </a:lnTo>
                          <a:lnTo>
                            <a:pt x="0" y="604"/>
                          </a:lnTo>
                          <a:lnTo>
                            <a:pt x="40" y="689"/>
                          </a:lnTo>
                          <a:lnTo>
                            <a:pt x="90" y="654"/>
                          </a:lnTo>
                          <a:lnTo>
                            <a:pt x="170" y="674"/>
                          </a:lnTo>
                          <a:lnTo>
                            <a:pt x="219" y="689"/>
                          </a:lnTo>
                          <a:lnTo>
                            <a:pt x="304" y="664"/>
                          </a:lnTo>
                          <a:lnTo>
                            <a:pt x="374" y="624"/>
                          </a:lnTo>
                          <a:lnTo>
                            <a:pt x="429" y="569"/>
                          </a:lnTo>
                          <a:lnTo>
                            <a:pt x="439" y="489"/>
                          </a:lnTo>
                          <a:lnTo>
                            <a:pt x="454" y="434"/>
                          </a:lnTo>
                          <a:lnTo>
                            <a:pt x="494" y="389"/>
                          </a:lnTo>
                          <a:lnTo>
                            <a:pt x="564" y="359"/>
                          </a:lnTo>
                          <a:lnTo>
                            <a:pt x="609" y="339"/>
                          </a:lnTo>
                          <a:lnTo>
                            <a:pt x="684" y="274"/>
                          </a:lnTo>
                          <a:lnTo>
                            <a:pt x="769" y="205"/>
                          </a:lnTo>
                          <a:lnTo>
                            <a:pt x="904" y="190"/>
                          </a:lnTo>
                          <a:lnTo>
                            <a:pt x="969" y="225"/>
                          </a:lnTo>
                          <a:lnTo>
                            <a:pt x="1054" y="274"/>
                          </a:lnTo>
                          <a:lnTo>
                            <a:pt x="1104" y="299"/>
                          </a:lnTo>
                          <a:lnTo>
                            <a:pt x="1199" y="304"/>
                          </a:lnTo>
                          <a:lnTo>
                            <a:pt x="1274" y="359"/>
                          </a:lnTo>
                          <a:lnTo>
                            <a:pt x="1379" y="424"/>
                          </a:lnTo>
                          <a:lnTo>
                            <a:pt x="1474" y="519"/>
                          </a:lnTo>
                          <a:lnTo>
                            <a:pt x="1598" y="634"/>
                          </a:lnTo>
                          <a:lnTo>
                            <a:pt x="1693" y="674"/>
                          </a:lnTo>
                          <a:lnTo>
                            <a:pt x="1718" y="654"/>
                          </a:lnTo>
                          <a:lnTo>
                            <a:pt x="1753" y="609"/>
                          </a:lnTo>
                          <a:lnTo>
                            <a:pt x="1708" y="529"/>
                          </a:lnTo>
                          <a:lnTo>
                            <a:pt x="1618" y="484"/>
                          </a:lnTo>
                          <a:lnTo>
                            <a:pt x="1583" y="429"/>
                          </a:lnTo>
                          <a:lnTo>
                            <a:pt x="1513" y="424"/>
                          </a:lnTo>
                          <a:lnTo>
                            <a:pt x="1489" y="389"/>
                          </a:lnTo>
                          <a:lnTo>
                            <a:pt x="1489" y="349"/>
                          </a:lnTo>
                          <a:lnTo>
                            <a:pt x="1484" y="304"/>
                          </a:lnTo>
                          <a:lnTo>
                            <a:pt x="1459" y="260"/>
                          </a:lnTo>
                          <a:lnTo>
                            <a:pt x="1439" y="235"/>
                          </a:lnTo>
                          <a:lnTo>
                            <a:pt x="1379" y="205"/>
                          </a:lnTo>
                          <a:lnTo>
                            <a:pt x="1314" y="170"/>
                          </a:lnTo>
                          <a:lnTo>
                            <a:pt x="1294" y="140"/>
                          </a:lnTo>
                          <a:lnTo>
                            <a:pt x="1304" y="105"/>
                          </a:lnTo>
                          <a:lnTo>
                            <a:pt x="1294" y="75"/>
                          </a:lnTo>
                          <a:lnTo>
                            <a:pt x="1264" y="75"/>
                          </a:lnTo>
                          <a:lnTo>
                            <a:pt x="1229" y="55"/>
                          </a:lnTo>
                          <a:lnTo>
                            <a:pt x="1199" y="65"/>
                          </a:lnTo>
                          <a:lnTo>
                            <a:pt x="1144" y="2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Freeform 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41" y="6753"/>
                      <a:ext cx="514" cy="312"/>
                    </a:xfrm>
                    <a:custGeom>
                      <a:avLst/>
                      <a:gdLst>
                        <a:gd name="T0" fmla="*/ 1 w 699"/>
                        <a:gd name="T1" fmla="*/ 1 h 549"/>
                        <a:gd name="T2" fmla="*/ 1 w 699"/>
                        <a:gd name="T3" fmla="*/ 1 h 549"/>
                        <a:gd name="T4" fmla="*/ 1 w 699"/>
                        <a:gd name="T5" fmla="*/ 1 h 549"/>
                        <a:gd name="T6" fmla="*/ 1 w 699"/>
                        <a:gd name="T7" fmla="*/ 1 h 549"/>
                        <a:gd name="T8" fmla="*/ 1 w 699"/>
                        <a:gd name="T9" fmla="*/ 1 h 549"/>
                        <a:gd name="T10" fmla="*/ 1 w 699"/>
                        <a:gd name="T11" fmla="*/ 1 h 549"/>
                        <a:gd name="T12" fmla="*/ 1 w 699"/>
                        <a:gd name="T13" fmla="*/ 1 h 549"/>
                        <a:gd name="T14" fmla="*/ 1 w 699"/>
                        <a:gd name="T15" fmla="*/ 1 h 549"/>
                        <a:gd name="T16" fmla="*/ 1 w 699"/>
                        <a:gd name="T17" fmla="*/ 1 h 549"/>
                        <a:gd name="T18" fmla="*/ 1 w 699"/>
                        <a:gd name="T19" fmla="*/ 0 h 549"/>
                        <a:gd name="T20" fmla="*/ 1 w 699"/>
                        <a:gd name="T21" fmla="*/ 1 h 549"/>
                        <a:gd name="T22" fmla="*/ 1 w 699"/>
                        <a:gd name="T23" fmla="*/ 1 h 549"/>
                        <a:gd name="T24" fmla="*/ 0 w 699"/>
                        <a:gd name="T25" fmla="*/ 1 h 549"/>
                        <a:gd name="T26" fmla="*/ 1 w 699"/>
                        <a:gd name="T27" fmla="*/ 1 h 549"/>
                        <a:gd name="T28" fmla="*/ 1 w 699"/>
                        <a:gd name="T29" fmla="*/ 1 h 549"/>
                        <a:gd name="T30" fmla="*/ 1 w 699"/>
                        <a:gd name="T31" fmla="*/ 1 h 549"/>
                        <a:gd name="T32" fmla="*/ 1 w 699"/>
                        <a:gd name="T33" fmla="*/ 1 h 549"/>
                        <a:gd name="T34" fmla="*/ 1 w 699"/>
                        <a:gd name="T35" fmla="*/ 1 h 549"/>
                        <a:gd name="T36" fmla="*/ 1 w 699"/>
                        <a:gd name="T37" fmla="*/ 1 h 549"/>
                        <a:gd name="T38" fmla="*/ 1 w 699"/>
                        <a:gd name="T39" fmla="*/ 1 h 549"/>
                        <a:gd name="T40" fmla="*/ 1 w 699"/>
                        <a:gd name="T41" fmla="*/ 1 h 549"/>
                        <a:gd name="T42" fmla="*/ 1 w 699"/>
                        <a:gd name="T43" fmla="*/ 1 h 549"/>
                        <a:gd name="T44" fmla="*/ 1 w 699"/>
                        <a:gd name="T45" fmla="*/ 1 h 549"/>
                        <a:gd name="T46" fmla="*/ 1 w 699"/>
                        <a:gd name="T47" fmla="*/ 1 h 549"/>
                        <a:gd name="T48" fmla="*/ 1 w 699"/>
                        <a:gd name="T49" fmla="*/ 1 h 549"/>
                        <a:gd name="T50" fmla="*/ 1 w 699"/>
                        <a:gd name="T51" fmla="*/ 1 h 549"/>
                        <a:gd name="T52" fmla="*/ 1 w 699"/>
                        <a:gd name="T53" fmla="*/ 1 h 549"/>
                        <a:gd name="T54" fmla="*/ 1 w 699"/>
                        <a:gd name="T55" fmla="*/ 1 h 549"/>
                        <a:gd name="T56" fmla="*/ 1 w 699"/>
                        <a:gd name="T57" fmla="*/ 1 h 549"/>
                        <a:gd name="T58" fmla="*/ 1 w 699"/>
                        <a:gd name="T59" fmla="*/ 1 h 549"/>
                        <a:gd name="T60" fmla="*/ 1 w 699"/>
                        <a:gd name="T61" fmla="*/ 1 h 549"/>
                        <a:gd name="T62" fmla="*/ 1 w 699"/>
                        <a:gd name="T63" fmla="*/ 1 h 549"/>
                        <a:gd name="T64" fmla="*/ 1 w 699"/>
                        <a:gd name="T65" fmla="*/ 1 h 549"/>
                        <a:gd name="T66" fmla="*/ 1 w 699"/>
                        <a:gd name="T67" fmla="*/ 1 h 549"/>
                        <a:gd name="T68" fmla="*/ 1 w 699"/>
                        <a:gd name="T69" fmla="*/ 1 h 549"/>
                        <a:gd name="T70" fmla="*/ 1 w 699"/>
                        <a:gd name="T71" fmla="*/ 1 h 549"/>
                        <a:gd name="T72" fmla="*/ 1 w 699"/>
                        <a:gd name="T73" fmla="*/ 1 h 549"/>
                        <a:gd name="T74" fmla="*/ 1 w 699"/>
                        <a:gd name="T75" fmla="*/ 1 h 549"/>
                        <a:gd name="T76" fmla="*/ 1 w 699"/>
                        <a:gd name="T77" fmla="*/ 1 h 549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99"/>
                        <a:gd name="T118" fmla="*/ 0 h 549"/>
                        <a:gd name="T119" fmla="*/ 699 w 699"/>
                        <a:gd name="T120" fmla="*/ 549 h 549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99" h="549">
                          <a:moveTo>
                            <a:pt x="654" y="24"/>
                          </a:moveTo>
                          <a:lnTo>
                            <a:pt x="549" y="4"/>
                          </a:lnTo>
                          <a:lnTo>
                            <a:pt x="494" y="4"/>
                          </a:lnTo>
                          <a:lnTo>
                            <a:pt x="440" y="74"/>
                          </a:lnTo>
                          <a:lnTo>
                            <a:pt x="415" y="119"/>
                          </a:lnTo>
                          <a:lnTo>
                            <a:pt x="360" y="129"/>
                          </a:lnTo>
                          <a:lnTo>
                            <a:pt x="285" y="99"/>
                          </a:lnTo>
                          <a:lnTo>
                            <a:pt x="245" y="64"/>
                          </a:lnTo>
                          <a:lnTo>
                            <a:pt x="180" y="14"/>
                          </a:lnTo>
                          <a:lnTo>
                            <a:pt x="150" y="0"/>
                          </a:lnTo>
                          <a:lnTo>
                            <a:pt x="95" y="44"/>
                          </a:lnTo>
                          <a:lnTo>
                            <a:pt x="55" y="99"/>
                          </a:lnTo>
                          <a:lnTo>
                            <a:pt x="0" y="149"/>
                          </a:lnTo>
                          <a:lnTo>
                            <a:pt x="40" y="244"/>
                          </a:lnTo>
                          <a:lnTo>
                            <a:pt x="85" y="309"/>
                          </a:lnTo>
                          <a:lnTo>
                            <a:pt x="95" y="339"/>
                          </a:lnTo>
                          <a:lnTo>
                            <a:pt x="65" y="394"/>
                          </a:lnTo>
                          <a:lnTo>
                            <a:pt x="75" y="459"/>
                          </a:lnTo>
                          <a:lnTo>
                            <a:pt x="75" y="519"/>
                          </a:lnTo>
                          <a:lnTo>
                            <a:pt x="95" y="549"/>
                          </a:lnTo>
                          <a:lnTo>
                            <a:pt x="140" y="499"/>
                          </a:lnTo>
                          <a:lnTo>
                            <a:pt x="210" y="479"/>
                          </a:lnTo>
                          <a:lnTo>
                            <a:pt x="245" y="459"/>
                          </a:lnTo>
                          <a:lnTo>
                            <a:pt x="295" y="464"/>
                          </a:lnTo>
                          <a:lnTo>
                            <a:pt x="360" y="459"/>
                          </a:lnTo>
                          <a:lnTo>
                            <a:pt x="415" y="464"/>
                          </a:lnTo>
                          <a:lnTo>
                            <a:pt x="464" y="479"/>
                          </a:lnTo>
                          <a:lnTo>
                            <a:pt x="504" y="459"/>
                          </a:lnTo>
                          <a:lnTo>
                            <a:pt x="579" y="434"/>
                          </a:lnTo>
                          <a:lnTo>
                            <a:pt x="599" y="379"/>
                          </a:lnTo>
                          <a:lnTo>
                            <a:pt x="624" y="354"/>
                          </a:lnTo>
                          <a:lnTo>
                            <a:pt x="654" y="359"/>
                          </a:lnTo>
                          <a:lnTo>
                            <a:pt x="699" y="354"/>
                          </a:lnTo>
                          <a:lnTo>
                            <a:pt x="684" y="309"/>
                          </a:lnTo>
                          <a:lnTo>
                            <a:pt x="684" y="224"/>
                          </a:lnTo>
                          <a:lnTo>
                            <a:pt x="664" y="189"/>
                          </a:lnTo>
                          <a:lnTo>
                            <a:pt x="664" y="129"/>
                          </a:lnTo>
                          <a:lnTo>
                            <a:pt x="654" y="84"/>
                          </a:lnTo>
                          <a:lnTo>
                            <a:pt x="654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Freeform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04" y="6522"/>
                      <a:ext cx="1199" cy="1221"/>
                    </a:xfrm>
                    <a:custGeom>
                      <a:avLst/>
                      <a:gdLst>
                        <a:gd name="T0" fmla="*/ 1 w 1634"/>
                        <a:gd name="T1" fmla="*/ 1 h 2138"/>
                        <a:gd name="T2" fmla="*/ 1 w 1634"/>
                        <a:gd name="T3" fmla="*/ 1 h 2138"/>
                        <a:gd name="T4" fmla="*/ 1 w 1634"/>
                        <a:gd name="T5" fmla="*/ 1 h 2138"/>
                        <a:gd name="T6" fmla="*/ 1 w 1634"/>
                        <a:gd name="T7" fmla="*/ 1 h 2138"/>
                        <a:gd name="T8" fmla="*/ 1 w 1634"/>
                        <a:gd name="T9" fmla="*/ 0 h 2138"/>
                        <a:gd name="T10" fmla="*/ 1 w 1634"/>
                        <a:gd name="T11" fmla="*/ 1 h 2138"/>
                        <a:gd name="T12" fmla="*/ 1 w 1634"/>
                        <a:gd name="T13" fmla="*/ 1 h 2138"/>
                        <a:gd name="T14" fmla="*/ 1 w 1634"/>
                        <a:gd name="T15" fmla="*/ 1 h 2138"/>
                        <a:gd name="T16" fmla="*/ 1 w 1634"/>
                        <a:gd name="T17" fmla="*/ 1 h 2138"/>
                        <a:gd name="T18" fmla="*/ 1 w 1634"/>
                        <a:gd name="T19" fmla="*/ 1 h 2138"/>
                        <a:gd name="T20" fmla="*/ 1 w 1634"/>
                        <a:gd name="T21" fmla="*/ 1 h 2138"/>
                        <a:gd name="T22" fmla="*/ 1 w 1634"/>
                        <a:gd name="T23" fmla="*/ 1 h 2138"/>
                        <a:gd name="T24" fmla="*/ 1 w 1634"/>
                        <a:gd name="T25" fmla="*/ 1 h 2138"/>
                        <a:gd name="T26" fmla="*/ 1 w 1634"/>
                        <a:gd name="T27" fmla="*/ 1 h 2138"/>
                        <a:gd name="T28" fmla="*/ 1 w 1634"/>
                        <a:gd name="T29" fmla="*/ 1 h 2138"/>
                        <a:gd name="T30" fmla="*/ 1 w 1634"/>
                        <a:gd name="T31" fmla="*/ 1 h 2138"/>
                        <a:gd name="T32" fmla="*/ 1 w 1634"/>
                        <a:gd name="T33" fmla="*/ 1 h 2138"/>
                        <a:gd name="T34" fmla="*/ 1 w 1634"/>
                        <a:gd name="T35" fmla="*/ 1 h 2138"/>
                        <a:gd name="T36" fmla="*/ 1 w 1634"/>
                        <a:gd name="T37" fmla="*/ 1 h 2138"/>
                        <a:gd name="T38" fmla="*/ 1 w 1634"/>
                        <a:gd name="T39" fmla="*/ 1 h 2138"/>
                        <a:gd name="T40" fmla="*/ 1 w 1634"/>
                        <a:gd name="T41" fmla="*/ 1 h 2138"/>
                        <a:gd name="T42" fmla="*/ 1 w 1634"/>
                        <a:gd name="T43" fmla="*/ 1 h 2138"/>
                        <a:gd name="T44" fmla="*/ 1 w 1634"/>
                        <a:gd name="T45" fmla="*/ 1 h 2138"/>
                        <a:gd name="T46" fmla="*/ 1 w 1634"/>
                        <a:gd name="T47" fmla="*/ 1 h 2138"/>
                        <a:gd name="T48" fmla="*/ 1 w 1634"/>
                        <a:gd name="T49" fmla="*/ 1 h 2138"/>
                        <a:gd name="T50" fmla="*/ 1 w 1634"/>
                        <a:gd name="T51" fmla="*/ 1 h 2138"/>
                        <a:gd name="T52" fmla="*/ 1 w 1634"/>
                        <a:gd name="T53" fmla="*/ 1 h 2138"/>
                        <a:gd name="T54" fmla="*/ 1 w 1634"/>
                        <a:gd name="T55" fmla="*/ 1 h 2138"/>
                        <a:gd name="T56" fmla="*/ 1 w 1634"/>
                        <a:gd name="T57" fmla="*/ 1 h 2138"/>
                        <a:gd name="T58" fmla="*/ 1 w 1634"/>
                        <a:gd name="T59" fmla="*/ 1 h 2138"/>
                        <a:gd name="T60" fmla="*/ 1 w 1634"/>
                        <a:gd name="T61" fmla="*/ 1 h 2138"/>
                        <a:gd name="T62" fmla="*/ 1 w 1634"/>
                        <a:gd name="T63" fmla="*/ 1 h 2138"/>
                        <a:gd name="T64" fmla="*/ 1 w 1634"/>
                        <a:gd name="T65" fmla="*/ 1 h 2138"/>
                        <a:gd name="T66" fmla="*/ 1 w 1634"/>
                        <a:gd name="T67" fmla="*/ 1 h 2138"/>
                        <a:gd name="T68" fmla="*/ 1 w 1634"/>
                        <a:gd name="T69" fmla="*/ 1 h 2138"/>
                        <a:gd name="T70" fmla="*/ 1 w 1634"/>
                        <a:gd name="T71" fmla="*/ 1 h 2138"/>
                        <a:gd name="T72" fmla="*/ 1 w 1634"/>
                        <a:gd name="T73" fmla="*/ 1 h 2138"/>
                        <a:gd name="T74" fmla="*/ 1 w 1634"/>
                        <a:gd name="T75" fmla="*/ 1 h 2138"/>
                        <a:gd name="T76" fmla="*/ 1 w 1634"/>
                        <a:gd name="T77" fmla="*/ 1 h 2138"/>
                        <a:gd name="T78" fmla="*/ 1 w 1634"/>
                        <a:gd name="T79" fmla="*/ 1 h 2138"/>
                        <a:gd name="T80" fmla="*/ 1 w 1634"/>
                        <a:gd name="T81" fmla="*/ 1 h 2138"/>
                        <a:gd name="T82" fmla="*/ 1 w 1634"/>
                        <a:gd name="T83" fmla="*/ 1 h 2138"/>
                        <a:gd name="T84" fmla="*/ 1 w 1634"/>
                        <a:gd name="T85" fmla="*/ 1 h 2138"/>
                        <a:gd name="T86" fmla="*/ 1 w 1634"/>
                        <a:gd name="T87" fmla="*/ 1 h 2138"/>
                        <a:gd name="T88" fmla="*/ 1 w 1634"/>
                        <a:gd name="T89" fmla="*/ 1 h 2138"/>
                        <a:gd name="T90" fmla="*/ 1 w 1634"/>
                        <a:gd name="T91" fmla="*/ 1 h 2138"/>
                        <a:gd name="T92" fmla="*/ 1 w 1634"/>
                        <a:gd name="T93" fmla="*/ 1 h 2138"/>
                        <a:gd name="T94" fmla="*/ 1 w 1634"/>
                        <a:gd name="T95" fmla="*/ 1 h 2138"/>
                        <a:gd name="T96" fmla="*/ 0 w 1634"/>
                        <a:gd name="T97" fmla="*/ 1 h 2138"/>
                        <a:gd name="T98" fmla="*/ 1 w 1634"/>
                        <a:gd name="T99" fmla="*/ 1 h 2138"/>
                        <a:gd name="T100" fmla="*/ 1 w 1634"/>
                        <a:gd name="T101" fmla="*/ 1 h 2138"/>
                        <a:gd name="T102" fmla="*/ 1 w 1634"/>
                        <a:gd name="T103" fmla="*/ 1 h 2138"/>
                        <a:gd name="T104" fmla="*/ 1 w 1634"/>
                        <a:gd name="T105" fmla="*/ 1 h 2138"/>
                        <a:gd name="T106" fmla="*/ 1 w 1634"/>
                        <a:gd name="T107" fmla="*/ 1 h 2138"/>
                        <a:gd name="T108" fmla="*/ 1 w 1634"/>
                        <a:gd name="T109" fmla="*/ 1 h 2138"/>
                        <a:gd name="T110" fmla="*/ 1 w 1634"/>
                        <a:gd name="T111" fmla="*/ 1 h 2138"/>
                        <a:gd name="T112" fmla="*/ 1 w 1634"/>
                        <a:gd name="T113" fmla="*/ 1 h 2138"/>
                        <a:gd name="T114" fmla="*/ 1 w 1634"/>
                        <a:gd name="T115" fmla="*/ 1 h 2138"/>
                        <a:gd name="T116" fmla="*/ 1 w 1634"/>
                        <a:gd name="T117" fmla="*/ 1 h 2138"/>
                        <a:gd name="T118" fmla="*/ 1 w 1634"/>
                        <a:gd name="T119" fmla="*/ 1 h 2138"/>
                        <a:gd name="T120" fmla="*/ 1 w 1634"/>
                        <a:gd name="T121" fmla="*/ 1 h 2138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34"/>
                        <a:gd name="T184" fmla="*/ 0 h 2138"/>
                        <a:gd name="T185" fmla="*/ 1634 w 1634"/>
                        <a:gd name="T186" fmla="*/ 2138 h 2138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34" h="2138">
                          <a:moveTo>
                            <a:pt x="844" y="419"/>
                          </a:moveTo>
                          <a:lnTo>
                            <a:pt x="904" y="380"/>
                          </a:lnTo>
                          <a:lnTo>
                            <a:pt x="979" y="305"/>
                          </a:lnTo>
                          <a:lnTo>
                            <a:pt x="999" y="275"/>
                          </a:lnTo>
                          <a:lnTo>
                            <a:pt x="979" y="170"/>
                          </a:lnTo>
                          <a:lnTo>
                            <a:pt x="989" y="135"/>
                          </a:lnTo>
                          <a:lnTo>
                            <a:pt x="1104" y="85"/>
                          </a:lnTo>
                          <a:lnTo>
                            <a:pt x="1159" y="70"/>
                          </a:lnTo>
                          <a:lnTo>
                            <a:pt x="1224" y="0"/>
                          </a:lnTo>
                          <a:lnTo>
                            <a:pt x="1264" y="0"/>
                          </a:lnTo>
                          <a:lnTo>
                            <a:pt x="1274" y="50"/>
                          </a:lnTo>
                          <a:lnTo>
                            <a:pt x="1284" y="135"/>
                          </a:lnTo>
                          <a:lnTo>
                            <a:pt x="1349" y="230"/>
                          </a:lnTo>
                          <a:lnTo>
                            <a:pt x="1389" y="305"/>
                          </a:lnTo>
                          <a:lnTo>
                            <a:pt x="1389" y="380"/>
                          </a:lnTo>
                          <a:lnTo>
                            <a:pt x="1369" y="439"/>
                          </a:lnTo>
                          <a:lnTo>
                            <a:pt x="1319" y="494"/>
                          </a:lnTo>
                          <a:lnTo>
                            <a:pt x="1284" y="494"/>
                          </a:lnTo>
                          <a:lnTo>
                            <a:pt x="1254" y="494"/>
                          </a:lnTo>
                          <a:lnTo>
                            <a:pt x="1234" y="524"/>
                          </a:lnTo>
                          <a:lnTo>
                            <a:pt x="1254" y="589"/>
                          </a:lnTo>
                          <a:lnTo>
                            <a:pt x="1244" y="704"/>
                          </a:lnTo>
                          <a:lnTo>
                            <a:pt x="1294" y="759"/>
                          </a:lnTo>
                          <a:lnTo>
                            <a:pt x="1304" y="829"/>
                          </a:lnTo>
                          <a:lnTo>
                            <a:pt x="1339" y="929"/>
                          </a:lnTo>
                          <a:lnTo>
                            <a:pt x="1369" y="979"/>
                          </a:lnTo>
                          <a:lnTo>
                            <a:pt x="1404" y="1014"/>
                          </a:lnTo>
                          <a:lnTo>
                            <a:pt x="1389" y="1054"/>
                          </a:lnTo>
                          <a:lnTo>
                            <a:pt x="1369" y="1084"/>
                          </a:lnTo>
                          <a:lnTo>
                            <a:pt x="1349" y="1099"/>
                          </a:lnTo>
                          <a:lnTo>
                            <a:pt x="1294" y="1054"/>
                          </a:lnTo>
                          <a:lnTo>
                            <a:pt x="1234" y="1054"/>
                          </a:lnTo>
                          <a:lnTo>
                            <a:pt x="1189" y="1084"/>
                          </a:lnTo>
                          <a:lnTo>
                            <a:pt x="1169" y="1124"/>
                          </a:lnTo>
                          <a:lnTo>
                            <a:pt x="1209" y="1179"/>
                          </a:lnTo>
                          <a:lnTo>
                            <a:pt x="1209" y="1309"/>
                          </a:lnTo>
                          <a:lnTo>
                            <a:pt x="1244" y="1349"/>
                          </a:lnTo>
                          <a:lnTo>
                            <a:pt x="1274" y="1359"/>
                          </a:lnTo>
                          <a:lnTo>
                            <a:pt x="1339" y="1349"/>
                          </a:lnTo>
                          <a:lnTo>
                            <a:pt x="1409" y="1339"/>
                          </a:lnTo>
                          <a:lnTo>
                            <a:pt x="1464" y="1454"/>
                          </a:lnTo>
                          <a:lnTo>
                            <a:pt x="1529" y="1529"/>
                          </a:lnTo>
                          <a:lnTo>
                            <a:pt x="1569" y="1579"/>
                          </a:lnTo>
                          <a:lnTo>
                            <a:pt x="1599" y="1624"/>
                          </a:lnTo>
                          <a:lnTo>
                            <a:pt x="1599" y="1709"/>
                          </a:lnTo>
                          <a:lnTo>
                            <a:pt x="1634" y="1749"/>
                          </a:lnTo>
                          <a:lnTo>
                            <a:pt x="1634" y="1769"/>
                          </a:lnTo>
                          <a:lnTo>
                            <a:pt x="1594" y="1824"/>
                          </a:lnTo>
                          <a:lnTo>
                            <a:pt x="1424" y="1804"/>
                          </a:lnTo>
                          <a:lnTo>
                            <a:pt x="1404" y="1814"/>
                          </a:lnTo>
                          <a:lnTo>
                            <a:pt x="1369" y="1874"/>
                          </a:lnTo>
                          <a:lnTo>
                            <a:pt x="1319" y="1889"/>
                          </a:lnTo>
                          <a:lnTo>
                            <a:pt x="1254" y="1834"/>
                          </a:lnTo>
                          <a:lnTo>
                            <a:pt x="1244" y="1854"/>
                          </a:lnTo>
                          <a:lnTo>
                            <a:pt x="1199" y="1854"/>
                          </a:lnTo>
                          <a:lnTo>
                            <a:pt x="1169" y="1874"/>
                          </a:lnTo>
                          <a:lnTo>
                            <a:pt x="1104" y="1874"/>
                          </a:lnTo>
                          <a:lnTo>
                            <a:pt x="1064" y="1844"/>
                          </a:lnTo>
                          <a:lnTo>
                            <a:pt x="999" y="1824"/>
                          </a:lnTo>
                          <a:lnTo>
                            <a:pt x="969" y="1804"/>
                          </a:lnTo>
                          <a:lnTo>
                            <a:pt x="929" y="1824"/>
                          </a:lnTo>
                          <a:lnTo>
                            <a:pt x="894" y="1844"/>
                          </a:lnTo>
                          <a:lnTo>
                            <a:pt x="904" y="1869"/>
                          </a:lnTo>
                          <a:lnTo>
                            <a:pt x="914" y="1889"/>
                          </a:lnTo>
                          <a:lnTo>
                            <a:pt x="904" y="1919"/>
                          </a:lnTo>
                          <a:lnTo>
                            <a:pt x="849" y="1954"/>
                          </a:lnTo>
                          <a:lnTo>
                            <a:pt x="829" y="1984"/>
                          </a:lnTo>
                          <a:lnTo>
                            <a:pt x="829" y="2034"/>
                          </a:lnTo>
                          <a:lnTo>
                            <a:pt x="829" y="2068"/>
                          </a:lnTo>
                          <a:lnTo>
                            <a:pt x="809" y="2098"/>
                          </a:lnTo>
                          <a:lnTo>
                            <a:pt x="759" y="2118"/>
                          </a:lnTo>
                          <a:lnTo>
                            <a:pt x="640" y="2128"/>
                          </a:lnTo>
                          <a:lnTo>
                            <a:pt x="560" y="2138"/>
                          </a:lnTo>
                          <a:lnTo>
                            <a:pt x="525" y="2088"/>
                          </a:lnTo>
                          <a:lnTo>
                            <a:pt x="475" y="2048"/>
                          </a:lnTo>
                          <a:lnTo>
                            <a:pt x="420" y="2014"/>
                          </a:lnTo>
                          <a:lnTo>
                            <a:pt x="400" y="2034"/>
                          </a:lnTo>
                          <a:lnTo>
                            <a:pt x="355" y="2053"/>
                          </a:lnTo>
                          <a:lnTo>
                            <a:pt x="330" y="2088"/>
                          </a:lnTo>
                          <a:lnTo>
                            <a:pt x="305" y="2108"/>
                          </a:lnTo>
                          <a:lnTo>
                            <a:pt x="275" y="2068"/>
                          </a:lnTo>
                          <a:lnTo>
                            <a:pt x="220" y="2034"/>
                          </a:lnTo>
                          <a:lnTo>
                            <a:pt x="160" y="2014"/>
                          </a:lnTo>
                          <a:lnTo>
                            <a:pt x="125" y="1939"/>
                          </a:lnTo>
                          <a:lnTo>
                            <a:pt x="105" y="1854"/>
                          </a:lnTo>
                          <a:lnTo>
                            <a:pt x="85" y="1804"/>
                          </a:lnTo>
                          <a:lnTo>
                            <a:pt x="65" y="1769"/>
                          </a:lnTo>
                          <a:lnTo>
                            <a:pt x="65" y="1729"/>
                          </a:lnTo>
                          <a:lnTo>
                            <a:pt x="85" y="1679"/>
                          </a:lnTo>
                          <a:lnTo>
                            <a:pt x="145" y="1634"/>
                          </a:lnTo>
                          <a:lnTo>
                            <a:pt x="180" y="1569"/>
                          </a:lnTo>
                          <a:lnTo>
                            <a:pt x="190" y="1519"/>
                          </a:lnTo>
                          <a:lnTo>
                            <a:pt x="210" y="1464"/>
                          </a:lnTo>
                          <a:lnTo>
                            <a:pt x="200" y="1424"/>
                          </a:lnTo>
                          <a:lnTo>
                            <a:pt x="145" y="1369"/>
                          </a:lnTo>
                          <a:lnTo>
                            <a:pt x="75" y="1294"/>
                          </a:lnTo>
                          <a:lnTo>
                            <a:pt x="20" y="1254"/>
                          </a:lnTo>
                          <a:lnTo>
                            <a:pt x="0" y="1209"/>
                          </a:lnTo>
                          <a:lnTo>
                            <a:pt x="10" y="1179"/>
                          </a:lnTo>
                          <a:lnTo>
                            <a:pt x="105" y="1149"/>
                          </a:lnTo>
                          <a:lnTo>
                            <a:pt x="160" y="1149"/>
                          </a:lnTo>
                          <a:lnTo>
                            <a:pt x="160" y="1084"/>
                          </a:lnTo>
                          <a:lnTo>
                            <a:pt x="190" y="1054"/>
                          </a:lnTo>
                          <a:lnTo>
                            <a:pt x="250" y="1019"/>
                          </a:lnTo>
                          <a:lnTo>
                            <a:pt x="265" y="989"/>
                          </a:lnTo>
                          <a:lnTo>
                            <a:pt x="285" y="949"/>
                          </a:lnTo>
                          <a:lnTo>
                            <a:pt x="330" y="894"/>
                          </a:lnTo>
                          <a:lnTo>
                            <a:pt x="400" y="884"/>
                          </a:lnTo>
                          <a:lnTo>
                            <a:pt x="420" y="864"/>
                          </a:lnTo>
                          <a:lnTo>
                            <a:pt x="495" y="864"/>
                          </a:lnTo>
                          <a:lnTo>
                            <a:pt x="545" y="864"/>
                          </a:lnTo>
                          <a:lnTo>
                            <a:pt x="640" y="884"/>
                          </a:lnTo>
                          <a:lnTo>
                            <a:pt x="704" y="854"/>
                          </a:lnTo>
                          <a:lnTo>
                            <a:pt x="769" y="829"/>
                          </a:lnTo>
                          <a:lnTo>
                            <a:pt x="789" y="829"/>
                          </a:lnTo>
                          <a:lnTo>
                            <a:pt x="779" y="789"/>
                          </a:lnTo>
                          <a:lnTo>
                            <a:pt x="809" y="749"/>
                          </a:lnTo>
                          <a:lnTo>
                            <a:pt x="844" y="769"/>
                          </a:lnTo>
                          <a:lnTo>
                            <a:pt x="884" y="749"/>
                          </a:lnTo>
                          <a:lnTo>
                            <a:pt x="864" y="609"/>
                          </a:lnTo>
                          <a:lnTo>
                            <a:pt x="844" y="599"/>
                          </a:lnTo>
                          <a:lnTo>
                            <a:pt x="844" y="504"/>
                          </a:lnTo>
                          <a:lnTo>
                            <a:pt x="844" y="41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Freeform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5" y="6287"/>
                      <a:ext cx="1023" cy="718"/>
                    </a:xfrm>
                    <a:custGeom>
                      <a:avLst/>
                      <a:gdLst>
                        <a:gd name="T0" fmla="*/ 1 w 1394"/>
                        <a:gd name="T1" fmla="*/ 1 h 1259"/>
                        <a:gd name="T2" fmla="*/ 1 w 1394"/>
                        <a:gd name="T3" fmla="*/ 1 h 1259"/>
                        <a:gd name="T4" fmla="*/ 1 w 1394"/>
                        <a:gd name="T5" fmla="*/ 1 h 1259"/>
                        <a:gd name="T6" fmla="*/ 1 w 1394"/>
                        <a:gd name="T7" fmla="*/ 1 h 1259"/>
                        <a:gd name="T8" fmla="*/ 1 w 1394"/>
                        <a:gd name="T9" fmla="*/ 1 h 1259"/>
                        <a:gd name="T10" fmla="*/ 1 w 1394"/>
                        <a:gd name="T11" fmla="*/ 1 h 1259"/>
                        <a:gd name="T12" fmla="*/ 1 w 1394"/>
                        <a:gd name="T13" fmla="*/ 1 h 1259"/>
                        <a:gd name="T14" fmla="*/ 1 w 1394"/>
                        <a:gd name="T15" fmla="*/ 1 h 1259"/>
                        <a:gd name="T16" fmla="*/ 1 w 1394"/>
                        <a:gd name="T17" fmla="*/ 1 h 1259"/>
                        <a:gd name="T18" fmla="*/ 1 w 1394"/>
                        <a:gd name="T19" fmla="*/ 1 h 1259"/>
                        <a:gd name="T20" fmla="*/ 1 w 1394"/>
                        <a:gd name="T21" fmla="*/ 1 h 1259"/>
                        <a:gd name="T22" fmla="*/ 1 w 1394"/>
                        <a:gd name="T23" fmla="*/ 1 h 1259"/>
                        <a:gd name="T24" fmla="*/ 1 w 1394"/>
                        <a:gd name="T25" fmla="*/ 1 h 1259"/>
                        <a:gd name="T26" fmla="*/ 1 w 1394"/>
                        <a:gd name="T27" fmla="*/ 1 h 1259"/>
                        <a:gd name="T28" fmla="*/ 1 w 1394"/>
                        <a:gd name="T29" fmla="*/ 1 h 1259"/>
                        <a:gd name="T30" fmla="*/ 1 w 1394"/>
                        <a:gd name="T31" fmla="*/ 1 h 1259"/>
                        <a:gd name="T32" fmla="*/ 1 w 1394"/>
                        <a:gd name="T33" fmla="*/ 1 h 1259"/>
                        <a:gd name="T34" fmla="*/ 1 w 1394"/>
                        <a:gd name="T35" fmla="*/ 1 h 1259"/>
                        <a:gd name="T36" fmla="*/ 1 w 1394"/>
                        <a:gd name="T37" fmla="*/ 1 h 1259"/>
                        <a:gd name="T38" fmla="*/ 1 w 1394"/>
                        <a:gd name="T39" fmla="*/ 1 h 1259"/>
                        <a:gd name="T40" fmla="*/ 1 w 1394"/>
                        <a:gd name="T41" fmla="*/ 1 h 1259"/>
                        <a:gd name="T42" fmla="*/ 1 w 1394"/>
                        <a:gd name="T43" fmla="*/ 1 h 1259"/>
                        <a:gd name="T44" fmla="*/ 1 w 1394"/>
                        <a:gd name="T45" fmla="*/ 1 h 1259"/>
                        <a:gd name="T46" fmla="*/ 1 w 1394"/>
                        <a:gd name="T47" fmla="*/ 1 h 1259"/>
                        <a:gd name="T48" fmla="*/ 1 w 1394"/>
                        <a:gd name="T49" fmla="*/ 1 h 1259"/>
                        <a:gd name="T50" fmla="*/ 1 w 1394"/>
                        <a:gd name="T51" fmla="*/ 1 h 1259"/>
                        <a:gd name="T52" fmla="*/ 1 w 1394"/>
                        <a:gd name="T53" fmla="*/ 1 h 1259"/>
                        <a:gd name="T54" fmla="*/ 1 w 1394"/>
                        <a:gd name="T55" fmla="*/ 1 h 1259"/>
                        <a:gd name="T56" fmla="*/ 1 w 1394"/>
                        <a:gd name="T57" fmla="*/ 1 h 1259"/>
                        <a:gd name="T58" fmla="*/ 1 w 1394"/>
                        <a:gd name="T59" fmla="*/ 1 h 1259"/>
                        <a:gd name="T60" fmla="*/ 1 w 1394"/>
                        <a:gd name="T61" fmla="*/ 1 h 1259"/>
                        <a:gd name="T62" fmla="*/ 1 w 1394"/>
                        <a:gd name="T63" fmla="*/ 1 h 1259"/>
                        <a:gd name="T64" fmla="*/ 1 w 1394"/>
                        <a:gd name="T65" fmla="*/ 1 h 1259"/>
                        <a:gd name="T66" fmla="*/ 1 w 1394"/>
                        <a:gd name="T67" fmla="*/ 1 h 1259"/>
                        <a:gd name="T68" fmla="*/ 1 w 1394"/>
                        <a:gd name="T69" fmla="*/ 1 h 1259"/>
                        <a:gd name="T70" fmla="*/ 1 w 1394"/>
                        <a:gd name="T71" fmla="*/ 1 h 1259"/>
                        <a:gd name="T72" fmla="*/ 1 w 1394"/>
                        <a:gd name="T73" fmla="*/ 1 h 1259"/>
                        <a:gd name="T74" fmla="*/ 1 w 1394"/>
                        <a:gd name="T75" fmla="*/ 1 h 1259"/>
                        <a:gd name="T76" fmla="*/ 1 w 1394"/>
                        <a:gd name="T77" fmla="*/ 1 h 1259"/>
                        <a:gd name="T78" fmla="*/ 1 w 1394"/>
                        <a:gd name="T79" fmla="*/ 1 h 1259"/>
                        <a:gd name="T80" fmla="*/ 1 w 1394"/>
                        <a:gd name="T81" fmla="*/ 1 h 1259"/>
                        <a:gd name="T82" fmla="*/ 1 w 1394"/>
                        <a:gd name="T83" fmla="*/ 1 h 1259"/>
                        <a:gd name="T84" fmla="*/ 1 w 1394"/>
                        <a:gd name="T85" fmla="*/ 1 h 1259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1394"/>
                        <a:gd name="T130" fmla="*/ 0 h 1259"/>
                        <a:gd name="T131" fmla="*/ 1394 w 1394"/>
                        <a:gd name="T132" fmla="*/ 1259 h 1259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1394" h="1259">
                          <a:moveTo>
                            <a:pt x="0" y="400"/>
                          </a:moveTo>
                          <a:lnTo>
                            <a:pt x="10" y="315"/>
                          </a:lnTo>
                          <a:lnTo>
                            <a:pt x="55" y="285"/>
                          </a:lnTo>
                          <a:lnTo>
                            <a:pt x="125" y="225"/>
                          </a:lnTo>
                          <a:lnTo>
                            <a:pt x="140" y="190"/>
                          </a:lnTo>
                          <a:lnTo>
                            <a:pt x="105" y="150"/>
                          </a:lnTo>
                          <a:lnTo>
                            <a:pt x="245" y="0"/>
                          </a:lnTo>
                          <a:lnTo>
                            <a:pt x="275" y="30"/>
                          </a:lnTo>
                          <a:lnTo>
                            <a:pt x="295" y="75"/>
                          </a:lnTo>
                          <a:lnTo>
                            <a:pt x="295" y="105"/>
                          </a:lnTo>
                          <a:lnTo>
                            <a:pt x="370" y="125"/>
                          </a:lnTo>
                          <a:lnTo>
                            <a:pt x="540" y="180"/>
                          </a:lnTo>
                          <a:lnTo>
                            <a:pt x="550" y="190"/>
                          </a:lnTo>
                          <a:lnTo>
                            <a:pt x="635" y="140"/>
                          </a:lnTo>
                          <a:lnTo>
                            <a:pt x="740" y="40"/>
                          </a:lnTo>
                          <a:lnTo>
                            <a:pt x="794" y="40"/>
                          </a:lnTo>
                          <a:lnTo>
                            <a:pt x="859" y="85"/>
                          </a:lnTo>
                          <a:lnTo>
                            <a:pt x="939" y="105"/>
                          </a:lnTo>
                          <a:lnTo>
                            <a:pt x="1049" y="75"/>
                          </a:lnTo>
                          <a:lnTo>
                            <a:pt x="1089" y="40"/>
                          </a:lnTo>
                          <a:lnTo>
                            <a:pt x="1144" y="40"/>
                          </a:lnTo>
                          <a:lnTo>
                            <a:pt x="1194" y="20"/>
                          </a:lnTo>
                          <a:lnTo>
                            <a:pt x="1229" y="75"/>
                          </a:lnTo>
                          <a:lnTo>
                            <a:pt x="1219" y="125"/>
                          </a:lnTo>
                          <a:lnTo>
                            <a:pt x="1229" y="190"/>
                          </a:lnTo>
                          <a:lnTo>
                            <a:pt x="1279" y="210"/>
                          </a:lnTo>
                          <a:lnTo>
                            <a:pt x="1324" y="265"/>
                          </a:lnTo>
                          <a:lnTo>
                            <a:pt x="1344" y="330"/>
                          </a:lnTo>
                          <a:lnTo>
                            <a:pt x="1394" y="400"/>
                          </a:lnTo>
                          <a:lnTo>
                            <a:pt x="1394" y="445"/>
                          </a:lnTo>
                          <a:lnTo>
                            <a:pt x="1324" y="455"/>
                          </a:lnTo>
                          <a:lnTo>
                            <a:pt x="1259" y="485"/>
                          </a:lnTo>
                          <a:lnTo>
                            <a:pt x="1194" y="550"/>
                          </a:lnTo>
                          <a:lnTo>
                            <a:pt x="1134" y="605"/>
                          </a:lnTo>
                          <a:lnTo>
                            <a:pt x="1079" y="645"/>
                          </a:lnTo>
                          <a:lnTo>
                            <a:pt x="1024" y="665"/>
                          </a:lnTo>
                          <a:lnTo>
                            <a:pt x="939" y="675"/>
                          </a:lnTo>
                          <a:lnTo>
                            <a:pt x="919" y="720"/>
                          </a:lnTo>
                          <a:lnTo>
                            <a:pt x="929" y="760"/>
                          </a:lnTo>
                          <a:lnTo>
                            <a:pt x="964" y="780"/>
                          </a:lnTo>
                          <a:lnTo>
                            <a:pt x="1004" y="805"/>
                          </a:lnTo>
                          <a:lnTo>
                            <a:pt x="1034" y="834"/>
                          </a:lnTo>
                          <a:lnTo>
                            <a:pt x="1014" y="854"/>
                          </a:lnTo>
                          <a:lnTo>
                            <a:pt x="974" y="894"/>
                          </a:lnTo>
                          <a:lnTo>
                            <a:pt x="929" y="909"/>
                          </a:lnTo>
                          <a:lnTo>
                            <a:pt x="899" y="919"/>
                          </a:lnTo>
                          <a:lnTo>
                            <a:pt x="909" y="959"/>
                          </a:lnTo>
                          <a:lnTo>
                            <a:pt x="889" y="1004"/>
                          </a:lnTo>
                          <a:lnTo>
                            <a:pt x="869" y="1034"/>
                          </a:lnTo>
                          <a:lnTo>
                            <a:pt x="824" y="1034"/>
                          </a:lnTo>
                          <a:lnTo>
                            <a:pt x="784" y="1024"/>
                          </a:lnTo>
                          <a:lnTo>
                            <a:pt x="740" y="1014"/>
                          </a:lnTo>
                          <a:lnTo>
                            <a:pt x="690" y="1014"/>
                          </a:lnTo>
                          <a:lnTo>
                            <a:pt x="670" y="1064"/>
                          </a:lnTo>
                          <a:lnTo>
                            <a:pt x="645" y="1119"/>
                          </a:lnTo>
                          <a:lnTo>
                            <a:pt x="605" y="1184"/>
                          </a:lnTo>
                          <a:lnTo>
                            <a:pt x="570" y="1214"/>
                          </a:lnTo>
                          <a:lnTo>
                            <a:pt x="540" y="1224"/>
                          </a:lnTo>
                          <a:lnTo>
                            <a:pt x="475" y="1244"/>
                          </a:lnTo>
                          <a:lnTo>
                            <a:pt x="415" y="1244"/>
                          </a:lnTo>
                          <a:lnTo>
                            <a:pt x="370" y="1224"/>
                          </a:lnTo>
                          <a:lnTo>
                            <a:pt x="340" y="1204"/>
                          </a:lnTo>
                          <a:lnTo>
                            <a:pt x="295" y="1214"/>
                          </a:lnTo>
                          <a:lnTo>
                            <a:pt x="265" y="1224"/>
                          </a:lnTo>
                          <a:lnTo>
                            <a:pt x="255" y="1204"/>
                          </a:lnTo>
                          <a:lnTo>
                            <a:pt x="225" y="1184"/>
                          </a:lnTo>
                          <a:lnTo>
                            <a:pt x="200" y="1204"/>
                          </a:lnTo>
                          <a:lnTo>
                            <a:pt x="180" y="1224"/>
                          </a:lnTo>
                          <a:lnTo>
                            <a:pt x="150" y="1259"/>
                          </a:lnTo>
                          <a:lnTo>
                            <a:pt x="115" y="1244"/>
                          </a:lnTo>
                          <a:lnTo>
                            <a:pt x="95" y="1204"/>
                          </a:lnTo>
                          <a:lnTo>
                            <a:pt x="85" y="1174"/>
                          </a:lnTo>
                          <a:lnTo>
                            <a:pt x="95" y="1109"/>
                          </a:lnTo>
                          <a:lnTo>
                            <a:pt x="95" y="1034"/>
                          </a:lnTo>
                          <a:lnTo>
                            <a:pt x="105" y="974"/>
                          </a:lnTo>
                          <a:lnTo>
                            <a:pt x="125" y="894"/>
                          </a:lnTo>
                          <a:lnTo>
                            <a:pt x="125" y="854"/>
                          </a:lnTo>
                          <a:lnTo>
                            <a:pt x="125" y="810"/>
                          </a:lnTo>
                          <a:lnTo>
                            <a:pt x="125" y="760"/>
                          </a:lnTo>
                          <a:lnTo>
                            <a:pt x="140" y="665"/>
                          </a:lnTo>
                          <a:lnTo>
                            <a:pt x="160" y="625"/>
                          </a:lnTo>
                          <a:lnTo>
                            <a:pt x="150" y="590"/>
                          </a:lnTo>
                          <a:lnTo>
                            <a:pt x="115" y="560"/>
                          </a:lnTo>
                          <a:lnTo>
                            <a:pt x="75" y="540"/>
                          </a:lnTo>
                          <a:lnTo>
                            <a:pt x="35" y="485"/>
                          </a:lnTo>
                          <a:lnTo>
                            <a:pt x="20" y="465"/>
                          </a:lnTo>
                          <a:lnTo>
                            <a:pt x="0" y="40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Freeform 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6" y="6582"/>
                      <a:ext cx="691" cy="574"/>
                    </a:xfrm>
                    <a:custGeom>
                      <a:avLst/>
                      <a:gdLst>
                        <a:gd name="T0" fmla="*/ 1 w 939"/>
                        <a:gd name="T1" fmla="*/ 1 h 999"/>
                        <a:gd name="T2" fmla="*/ 1 w 939"/>
                        <a:gd name="T3" fmla="*/ 0 h 999"/>
                        <a:gd name="T4" fmla="*/ 1 w 939"/>
                        <a:gd name="T5" fmla="*/ 1 h 999"/>
                        <a:gd name="T6" fmla="*/ 1 w 939"/>
                        <a:gd name="T7" fmla="*/ 1 h 999"/>
                        <a:gd name="T8" fmla="*/ 1 w 939"/>
                        <a:gd name="T9" fmla="*/ 1 h 999"/>
                        <a:gd name="T10" fmla="*/ 1 w 939"/>
                        <a:gd name="T11" fmla="*/ 1 h 999"/>
                        <a:gd name="T12" fmla="*/ 1 w 939"/>
                        <a:gd name="T13" fmla="*/ 1 h 999"/>
                        <a:gd name="T14" fmla="*/ 1 w 939"/>
                        <a:gd name="T15" fmla="*/ 1 h 999"/>
                        <a:gd name="T16" fmla="*/ 1 w 939"/>
                        <a:gd name="T17" fmla="*/ 1 h 999"/>
                        <a:gd name="T18" fmla="*/ 1 w 939"/>
                        <a:gd name="T19" fmla="*/ 1 h 999"/>
                        <a:gd name="T20" fmla="*/ 1 w 939"/>
                        <a:gd name="T21" fmla="*/ 1 h 999"/>
                        <a:gd name="T22" fmla="*/ 1 w 939"/>
                        <a:gd name="T23" fmla="*/ 1 h 999"/>
                        <a:gd name="T24" fmla="*/ 1 w 939"/>
                        <a:gd name="T25" fmla="*/ 1 h 999"/>
                        <a:gd name="T26" fmla="*/ 1 w 939"/>
                        <a:gd name="T27" fmla="*/ 1 h 999"/>
                        <a:gd name="T28" fmla="*/ 1 w 939"/>
                        <a:gd name="T29" fmla="*/ 1 h 999"/>
                        <a:gd name="T30" fmla="*/ 1 w 939"/>
                        <a:gd name="T31" fmla="*/ 1 h 999"/>
                        <a:gd name="T32" fmla="*/ 1 w 939"/>
                        <a:gd name="T33" fmla="*/ 1 h 999"/>
                        <a:gd name="T34" fmla="*/ 1 w 939"/>
                        <a:gd name="T35" fmla="*/ 1 h 999"/>
                        <a:gd name="T36" fmla="*/ 1 w 939"/>
                        <a:gd name="T37" fmla="*/ 1 h 999"/>
                        <a:gd name="T38" fmla="*/ 1 w 939"/>
                        <a:gd name="T39" fmla="*/ 1 h 999"/>
                        <a:gd name="T40" fmla="*/ 1 w 939"/>
                        <a:gd name="T41" fmla="*/ 1 h 999"/>
                        <a:gd name="T42" fmla="*/ 1 w 939"/>
                        <a:gd name="T43" fmla="*/ 1 h 999"/>
                        <a:gd name="T44" fmla="*/ 1 w 939"/>
                        <a:gd name="T45" fmla="*/ 1 h 999"/>
                        <a:gd name="T46" fmla="*/ 1 w 939"/>
                        <a:gd name="T47" fmla="*/ 1 h 999"/>
                        <a:gd name="T48" fmla="*/ 1 w 939"/>
                        <a:gd name="T49" fmla="*/ 1 h 999"/>
                        <a:gd name="T50" fmla="*/ 1 w 939"/>
                        <a:gd name="T51" fmla="*/ 1 h 999"/>
                        <a:gd name="T52" fmla="*/ 1 w 939"/>
                        <a:gd name="T53" fmla="*/ 1 h 999"/>
                        <a:gd name="T54" fmla="*/ 1 w 939"/>
                        <a:gd name="T55" fmla="*/ 1 h 999"/>
                        <a:gd name="T56" fmla="*/ 1 w 939"/>
                        <a:gd name="T57" fmla="*/ 1 h 999"/>
                        <a:gd name="T58" fmla="*/ 1 w 939"/>
                        <a:gd name="T59" fmla="*/ 1 h 999"/>
                        <a:gd name="T60" fmla="*/ 1 w 939"/>
                        <a:gd name="T61" fmla="*/ 1 h 999"/>
                        <a:gd name="T62" fmla="*/ 1 w 939"/>
                        <a:gd name="T63" fmla="*/ 1 h 999"/>
                        <a:gd name="T64" fmla="*/ 1 w 939"/>
                        <a:gd name="T65" fmla="*/ 1 h 999"/>
                        <a:gd name="T66" fmla="*/ 1 w 939"/>
                        <a:gd name="T67" fmla="*/ 1 h 999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939"/>
                        <a:gd name="T103" fmla="*/ 0 h 999"/>
                        <a:gd name="T104" fmla="*/ 939 w 939"/>
                        <a:gd name="T105" fmla="*/ 999 h 999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939" h="999">
                          <a:moveTo>
                            <a:pt x="315" y="30"/>
                          </a:moveTo>
                          <a:lnTo>
                            <a:pt x="305" y="30"/>
                          </a:lnTo>
                          <a:lnTo>
                            <a:pt x="315" y="40"/>
                          </a:lnTo>
                          <a:lnTo>
                            <a:pt x="340" y="0"/>
                          </a:lnTo>
                          <a:lnTo>
                            <a:pt x="400" y="10"/>
                          </a:lnTo>
                          <a:lnTo>
                            <a:pt x="485" y="40"/>
                          </a:lnTo>
                          <a:lnTo>
                            <a:pt x="620" y="105"/>
                          </a:lnTo>
                          <a:lnTo>
                            <a:pt x="655" y="90"/>
                          </a:lnTo>
                          <a:lnTo>
                            <a:pt x="834" y="170"/>
                          </a:lnTo>
                          <a:lnTo>
                            <a:pt x="899" y="210"/>
                          </a:lnTo>
                          <a:lnTo>
                            <a:pt x="919" y="240"/>
                          </a:lnTo>
                          <a:lnTo>
                            <a:pt x="904" y="275"/>
                          </a:lnTo>
                          <a:lnTo>
                            <a:pt x="874" y="290"/>
                          </a:lnTo>
                          <a:lnTo>
                            <a:pt x="834" y="300"/>
                          </a:lnTo>
                          <a:lnTo>
                            <a:pt x="789" y="314"/>
                          </a:lnTo>
                          <a:lnTo>
                            <a:pt x="799" y="374"/>
                          </a:lnTo>
                          <a:lnTo>
                            <a:pt x="884" y="454"/>
                          </a:lnTo>
                          <a:lnTo>
                            <a:pt x="899" y="504"/>
                          </a:lnTo>
                          <a:lnTo>
                            <a:pt x="884" y="569"/>
                          </a:lnTo>
                          <a:lnTo>
                            <a:pt x="844" y="639"/>
                          </a:lnTo>
                          <a:lnTo>
                            <a:pt x="819" y="704"/>
                          </a:lnTo>
                          <a:lnTo>
                            <a:pt x="864" y="759"/>
                          </a:lnTo>
                          <a:lnTo>
                            <a:pt x="919" y="829"/>
                          </a:lnTo>
                          <a:lnTo>
                            <a:pt x="924" y="864"/>
                          </a:lnTo>
                          <a:lnTo>
                            <a:pt x="939" y="959"/>
                          </a:lnTo>
                          <a:lnTo>
                            <a:pt x="939" y="989"/>
                          </a:lnTo>
                          <a:lnTo>
                            <a:pt x="904" y="999"/>
                          </a:lnTo>
                          <a:lnTo>
                            <a:pt x="854" y="999"/>
                          </a:lnTo>
                          <a:lnTo>
                            <a:pt x="834" y="969"/>
                          </a:lnTo>
                          <a:lnTo>
                            <a:pt x="814" y="909"/>
                          </a:lnTo>
                          <a:lnTo>
                            <a:pt x="784" y="864"/>
                          </a:lnTo>
                          <a:lnTo>
                            <a:pt x="770" y="864"/>
                          </a:lnTo>
                          <a:lnTo>
                            <a:pt x="740" y="884"/>
                          </a:lnTo>
                          <a:lnTo>
                            <a:pt x="695" y="929"/>
                          </a:lnTo>
                          <a:lnTo>
                            <a:pt x="675" y="934"/>
                          </a:lnTo>
                          <a:lnTo>
                            <a:pt x="610" y="934"/>
                          </a:lnTo>
                          <a:lnTo>
                            <a:pt x="580" y="914"/>
                          </a:lnTo>
                          <a:lnTo>
                            <a:pt x="515" y="914"/>
                          </a:lnTo>
                          <a:lnTo>
                            <a:pt x="485" y="929"/>
                          </a:lnTo>
                          <a:lnTo>
                            <a:pt x="465" y="914"/>
                          </a:lnTo>
                          <a:lnTo>
                            <a:pt x="430" y="894"/>
                          </a:lnTo>
                          <a:lnTo>
                            <a:pt x="390" y="854"/>
                          </a:lnTo>
                          <a:lnTo>
                            <a:pt x="360" y="809"/>
                          </a:lnTo>
                          <a:lnTo>
                            <a:pt x="325" y="799"/>
                          </a:lnTo>
                          <a:lnTo>
                            <a:pt x="260" y="829"/>
                          </a:lnTo>
                          <a:lnTo>
                            <a:pt x="220" y="844"/>
                          </a:lnTo>
                          <a:lnTo>
                            <a:pt x="190" y="844"/>
                          </a:lnTo>
                          <a:lnTo>
                            <a:pt x="150" y="809"/>
                          </a:lnTo>
                          <a:lnTo>
                            <a:pt x="125" y="769"/>
                          </a:lnTo>
                          <a:lnTo>
                            <a:pt x="125" y="739"/>
                          </a:lnTo>
                          <a:lnTo>
                            <a:pt x="125" y="694"/>
                          </a:lnTo>
                          <a:lnTo>
                            <a:pt x="95" y="664"/>
                          </a:lnTo>
                          <a:lnTo>
                            <a:pt x="70" y="619"/>
                          </a:lnTo>
                          <a:lnTo>
                            <a:pt x="40" y="599"/>
                          </a:lnTo>
                          <a:lnTo>
                            <a:pt x="20" y="599"/>
                          </a:lnTo>
                          <a:lnTo>
                            <a:pt x="30" y="559"/>
                          </a:lnTo>
                          <a:lnTo>
                            <a:pt x="20" y="524"/>
                          </a:lnTo>
                          <a:lnTo>
                            <a:pt x="10" y="474"/>
                          </a:lnTo>
                          <a:lnTo>
                            <a:pt x="0" y="429"/>
                          </a:lnTo>
                          <a:lnTo>
                            <a:pt x="30" y="389"/>
                          </a:lnTo>
                          <a:lnTo>
                            <a:pt x="95" y="314"/>
                          </a:lnTo>
                          <a:lnTo>
                            <a:pt x="155" y="230"/>
                          </a:lnTo>
                          <a:lnTo>
                            <a:pt x="175" y="220"/>
                          </a:lnTo>
                          <a:lnTo>
                            <a:pt x="175" y="175"/>
                          </a:lnTo>
                          <a:lnTo>
                            <a:pt x="210" y="145"/>
                          </a:lnTo>
                          <a:lnTo>
                            <a:pt x="255" y="115"/>
                          </a:lnTo>
                          <a:lnTo>
                            <a:pt x="305" y="105"/>
                          </a:lnTo>
                          <a:lnTo>
                            <a:pt x="285" y="85"/>
                          </a:lnTo>
                          <a:lnTo>
                            <a:pt x="315" y="3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12" y="6528"/>
                      <a:ext cx="1156" cy="1014"/>
                    </a:xfrm>
                    <a:custGeom>
                      <a:avLst/>
                      <a:gdLst>
                        <a:gd name="T0" fmla="*/ 1 w 1569"/>
                        <a:gd name="T1" fmla="*/ 1 h 1779"/>
                        <a:gd name="T2" fmla="*/ 1 w 1569"/>
                        <a:gd name="T3" fmla="*/ 1 h 1779"/>
                        <a:gd name="T4" fmla="*/ 1 w 1569"/>
                        <a:gd name="T5" fmla="*/ 1 h 1779"/>
                        <a:gd name="T6" fmla="*/ 1 w 1569"/>
                        <a:gd name="T7" fmla="*/ 1 h 1779"/>
                        <a:gd name="T8" fmla="*/ 1 w 1569"/>
                        <a:gd name="T9" fmla="*/ 1 h 1779"/>
                        <a:gd name="T10" fmla="*/ 1 w 1569"/>
                        <a:gd name="T11" fmla="*/ 1 h 1779"/>
                        <a:gd name="T12" fmla="*/ 1 w 1569"/>
                        <a:gd name="T13" fmla="*/ 1 h 1779"/>
                        <a:gd name="T14" fmla="*/ 1 w 1569"/>
                        <a:gd name="T15" fmla="*/ 1 h 1779"/>
                        <a:gd name="T16" fmla="*/ 1 w 1569"/>
                        <a:gd name="T17" fmla="*/ 1 h 1779"/>
                        <a:gd name="T18" fmla="*/ 1 w 1569"/>
                        <a:gd name="T19" fmla="*/ 1 h 1779"/>
                        <a:gd name="T20" fmla="*/ 1 w 1569"/>
                        <a:gd name="T21" fmla="*/ 1 h 1779"/>
                        <a:gd name="T22" fmla="*/ 1 w 1569"/>
                        <a:gd name="T23" fmla="*/ 1 h 1779"/>
                        <a:gd name="T24" fmla="*/ 1 w 1569"/>
                        <a:gd name="T25" fmla="*/ 1 h 1779"/>
                        <a:gd name="T26" fmla="*/ 1 w 1569"/>
                        <a:gd name="T27" fmla="*/ 1 h 1779"/>
                        <a:gd name="T28" fmla="*/ 1 w 1569"/>
                        <a:gd name="T29" fmla="*/ 1 h 1779"/>
                        <a:gd name="T30" fmla="*/ 1 w 1569"/>
                        <a:gd name="T31" fmla="*/ 1 h 1779"/>
                        <a:gd name="T32" fmla="*/ 1 w 1569"/>
                        <a:gd name="T33" fmla="*/ 1 h 1779"/>
                        <a:gd name="T34" fmla="*/ 1 w 1569"/>
                        <a:gd name="T35" fmla="*/ 1 h 1779"/>
                        <a:gd name="T36" fmla="*/ 1 w 1569"/>
                        <a:gd name="T37" fmla="*/ 1 h 1779"/>
                        <a:gd name="T38" fmla="*/ 1 w 1569"/>
                        <a:gd name="T39" fmla="*/ 1 h 1779"/>
                        <a:gd name="T40" fmla="*/ 1 w 1569"/>
                        <a:gd name="T41" fmla="*/ 1 h 1779"/>
                        <a:gd name="T42" fmla="*/ 1 w 1569"/>
                        <a:gd name="T43" fmla="*/ 1 h 1779"/>
                        <a:gd name="T44" fmla="*/ 1 w 1569"/>
                        <a:gd name="T45" fmla="*/ 1 h 1779"/>
                        <a:gd name="T46" fmla="*/ 1 w 1569"/>
                        <a:gd name="T47" fmla="*/ 1 h 1779"/>
                        <a:gd name="T48" fmla="*/ 1 w 1569"/>
                        <a:gd name="T49" fmla="*/ 1 h 1779"/>
                        <a:gd name="T50" fmla="*/ 1 w 1569"/>
                        <a:gd name="T51" fmla="*/ 1 h 1779"/>
                        <a:gd name="T52" fmla="*/ 1 w 1569"/>
                        <a:gd name="T53" fmla="*/ 1 h 1779"/>
                        <a:gd name="T54" fmla="*/ 1 w 1569"/>
                        <a:gd name="T55" fmla="*/ 1 h 1779"/>
                        <a:gd name="T56" fmla="*/ 1 w 1569"/>
                        <a:gd name="T57" fmla="*/ 1 h 1779"/>
                        <a:gd name="T58" fmla="*/ 1 w 1569"/>
                        <a:gd name="T59" fmla="*/ 1 h 1779"/>
                        <a:gd name="T60" fmla="*/ 1 w 1569"/>
                        <a:gd name="T61" fmla="*/ 1 h 1779"/>
                        <a:gd name="T62" fmla="*/ 1 w 1569"/>
                        <a:gd name="T63" fmla="*/ 1 h 1779"/>
                        <a:gd name="T64" fmla="*/ 1 w 1569"/>
                        <a:gd name="T65" fmla="*/ 1 h 1779"/>
                        <a:gd name="T66" fmla="*/ 1 w 1569"/>
                        <a:gd name="T67" fmla="*/ 1 h 1779"/>
                        <a:gd name="T68" fmla="*/ 1 w 1569"/>
                        <a:gd name="T69" fmla="*/ 1 h 1779"/>
                        <a:gd name="T70" fmla="*/ 1 w 1569"/>
                        <a:gd name="T71" fmla="*/ 1 h 1779"/>
                        <a:gd name="T72" fmla="*/ 1 w 1569"/>
                        <a:gd name="T73" fmla="*/ 1 h 1779"/>
                        <a:gd name="T74" fmla="*/ 1 w 1569"/>
                        <a:gd name="T75" fmla="*/ 1 h 1779"/>
                        <a:gd name="T76" fmla="*/ 1 w 1569"/>
                        <a:gd name="T77" fmla="*/ 1 h 1779"/>
                        <a:gd name="T78" fmla="*/ 1 w 1569"/>
                        <a:gd name="T79" fmla="*/ 1 h 1779"/>
                        <a:gd name="T80" fmla="*/ 1 w 1569"/>
                        <a:gd name="T81" fmla="*/ 1 h 1779"/>
                        <a:gd name="T82" fmla="*/ 1 w 1569"/>
                        <a:gd name="T83" fmla="*/ 1 h 1779"/>
                        <a:gd name="T84" fmla="*/ 1 w 1569"/>
                        <a:gd name="T85" fmla="*/ 1 h 1779"/>
                        <a:gd name="T86" fmla="*/ 1 w 1569"/>
                        <a:gd name="T87" fmla="*/ 1 h 1779"/>
                        <a:gd name="T88" fmla="*/ 1 w 1569"/>
                        <a:gd name="T89" fmla="*/ 1 h 1779"/>
                        <a:gd name="T90" fmla="*/ 1 w 1569"/>
                        <a:gd name="T91" fmla="*/ 1 h 1779"/>
                        <a:gd name="T92" fmla="*/ 1 w 1569"/>
                        <a:gd name="T93" fmla="*/ 1 h 1779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569"/>
                        <a:gd name="T142" fmla="*/ 0 h 1779"/>
                        <a:gd name="T143" fmla="*/ 1569 w 1569"/>
                        <a:gd name="T144" fmla="*/ 1779 h 1779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569" h="1779">
                          <a:moveTo>
                            <a:pt x="1224" y="20"/>
                          </a:moveTo>
                          <a:lnTo>
                            <a:pt x="1284" y="0"/>
                          </a:lnTo>
                          <a:lnTo>
                            <a:pt x="1329" y="15"/>
                          </a:lnTo>
                          <a:lnTo>
                            <a:pt x="1389" y="45"/>
                          </a:lnTo>
                          <a:lnTo>
                            <a:pt x="1454" y="75"/>
                          </a:lnTo>
                          <a:lnTo>
                            <a:pt x="1454" y="95"/>
                          </a:lnTo>
                          <a:lnTo>
                            <a:pt x="1434" y="120"/>
                          </a:lnTo>
                          <a:lnTo>
                            <a:pt x="1389" y="170"/>
                          </a:lnTo>
                          <a:lnTo>
                            <a:pt x="1399" y="190"/>
                          </a:lnTo>
                          <a:lnTo>
                            <a:pt x="1359" y="205"/>
                          </a:lnTo>
                          <a:lnTo>
                            <a:pt x="1329" y="235"/>
                          </a:lnTo>
                          <a:lnTo>
                            <a:pt x="1284" y="275"/>
                          </a:lnTo>
                          <a:lnTo>
                            <a:pt x="1274" y="300"/>
                          </a:lnTo>
                          <a:lnTo>
                            <a:pt x="1284" y="320"/>
                          </a:lnTo>
                          <a:lnTo>
                            <a:pt x="1254" y="330"/>
                          </a:lnTo>
                          <a:lnTo>
                            <a:pt x="1234" y="370"/>
                          </a:lnTo>
                          <a:lnTo>
                            <a:pt x="1199" y="400"/>
                          </a:lnTo>
                          <a:lnTo>
                            <a:pt x="1159" y="444"/>
                          </a:lnTo>
                          <a:lnTo>
                            <a:pt x="1129" y="489"/>
                          </a:lnTo>
                          <a:lnTo>
                            <a:pt x="1109" y="519"/>
                          </a:lnTo>
                          <a:lnTo>
                            <a:pt x="1114" y="574"/>
                          </a:lnTo>
                          <a:lnTo>
                            <a:pt x="1139" y="614"/>
                          </a:lnTo>
                          <a:lnTo>
                            <a:pt x="1129" y="644"/>
                          </a:lnTo>
                          <a:lnTo>
                            <a:pt x="1114" y="689"/>
                          </a:lnTo>
                          <a:lnTo>
                            <a:pt x="1169" y="719"/>
                          </a:lnTo>
                          <a:lnTo>
                            <a:pt x="1199" y="759"/>
                          </a:lnTo>
                          <a:lnTo>
                            <a:pt x="1224" y="784"/>
                          </a:lnTo>
                          <a:lnTo>
                            <a:pt x="1234" y="804"/>
                          </a:lnTo>
                          <a:lnTo>
                            <a:pt x="1224" y="844"/>
                          </a:lnTo>
                          <a:lnTo>
                            <a:pt x="1244" y="889"/>
                          </a:lnTo>
                          <a:lnTo>
                            <a:pt x="1264" y="929"/>
                          </a:lnTo>
                          <a:lnTo>
                            <a:pt x="1294" y="949"/>
                          </a:lnTo>
                          <a:lnTo>
                            <a:pt x="1349" y="929"/>
                          </a:lnTo>
                          <a:lnTo>
                            <a:pt x="1389" y="909"/>
                          </a:lnTo>
                          <a:lnTo>
                            <a:pt x="1424" y="889"/>
                          </a:lnTo>
                          <a:lnTo>
                            <a:pt x="1464" y="909"/>
                          </a:lnTo>
                          <a:lnTo>
                            <a:pt x="1499" y="949"/>
                          </a:lnTo>
                          <a:lnTo>
                            <a:pt x="1539" y="994"/>
                          </a:lnTo>
                          <a:lnTo>
                            <a:pt x="1569" y="1034"/>
                          </a:lnTo>
                          <a:lnTo>
                            <a:pt x="1519" y="1059"/>
                          </a:lnTo>
                          <a:lnTo>
                            <a:pt x="1424" y="1069"/>
                          </a:lnTo>
                          <a:lnTo>
                            <a:pt x="1369" y="1089"/>
                          </a:lnTo>
                          <a:lnTo>
                            <a:pt x="1234" y="1119"/>
                          </a:lnTo>
                          <a:lnTo>
                            <a:pt x="1139" y="1164"/>
                          </a:lnTo>
                          <a:lnTo>
                            <a:pt x="1064" y="1204"/>
                          </a:lnTo>
                          <a:lnTo>
                            <a:pt x="1029" y="1229"/>
                          </a:lnTo>
                          <a:lnTo>
                            <a:pt x="1029" y="1279"/>
                          </a:lnTo>
                          <a:lnTo>
                            <a:pt x="1029" y="1354"/>
                          </a:lnTo>
                          <a:lnTo>
                            <a:pt x="1004" y="1494"/>
                          </a:lnTo>
                          <a:lnTo>
                            <a:pt x="989" y="1534"/>
                          </a:lnTo>
                          <a:lnTo>
                            <a:pt x="1044" y="1574"/>
                          </a:lnTo>
                          <a:lnTo>
                            <a:pt x="1114" y="1649"/>
                          </a:lnTo>
                          <a:lnTo>
                            <a:pt x="1129" y="1694"/>
                          </a:lnTo>
                          <a:lnTo>
                            <a:pt x="1114" y="1734"/>
                          </a:lnTo>
                          <a:lnTo>
                            <a:pt x="1064" y="1759"/>
                          </a:lnTo>
                          <a:lnTo>
                            <a:pt x="1004" y="1779"/>
                          </a:lnTo>
                          <a:lnTo>
                            <a:pt x="1004" y="1764"/>
                          </a:lnTo>
                          <a:lnTo>
                            <a:pt x="969" y="1724"/>
                          </a:lnTo>
                          <a:lnTo>
                            <a:pt x="949" y="1674"/>
                          </a:lnTo>
                          <a:lnTo>
                            <a:pt x="924" y="1649"/>
                          </a:lnTo>
                          <a:lnTo>
                            <a:pt x="864" y="1629"/>
                          </a:lnTo>
                          <a:lnTo>
                            <a:pt x="799" y="1619"/>
                          </a:lnTo>
                          <a:lnTo>
                            <a:pt x="749" y="1639"/>
                          </a:lnTo>
                          <a:lnTo>
                            <a:pt x="729" y="1674"/>
                          </a:lnTo>
                          <a:lnTo>
                            <a:pt x="684" y="1684"/>
                          </a:lnTo>
                          <a:lnTo>
                            <a:pt x="644" y="1649"/>
                          </a:lnTo>
                          <a:lnTo>
                            <a:pt x="600" y="1649"/>
                          </a:lnTo>
                          <a:lnTo>
                            <a:pt x="550" y="1659"/>
                          </a:lnTo>
                          <a:lnTo>
                            <a:pt x="515" y="1649"/>
                          </a:lnTo>
                          <a:lnTo>
                            <a:pt x="475" y="1639"/>
                          </a:lnTo>
                          <a:lnTo>
                            <a:pt x="445" y="1629"/>
                          </a:lnTo>
                          <a:lnTo>
                            <a:pt x="435" y="1619"/>
                          </a:lnTo>
                          <a:lnTo>
                            <a:pt x="400" y="1609"/>
                          </a:lnTo>
                          <a:lnTo>
                            <a:pt x="360" y="1589"/>
                          </a:lnTo>
                          <a:lnTo>
                            <a:pt x="340" y="1554"/>
                          </a:lnTo>
                          <a:lnTo>
                            <a:pt x="285" y="1494"/>
                          </a:lnTo>
                          <a:lnTo>
                            <a:pt x="255" y="1459"/>
                          </a:lnTo>
                          <a:lnTo>
                            <a:pt x="210" y="1419"/>
                          </a:lnTo>
                          <a:lnTo>
                            <a:pt x="180" y="1394"/>
                          </a:lnTo>
                          <a:lnTo>
                            <a:pt x="150" y="1364"/>
                          </a:lnTo>
                          <a:lnTo>
                            <a:pt x="125" y="1334"/>
                          </a:lnTo>
                          <a:lnTo>
                            <a:pt x="125" y="1309"/>
                          </a:lnTo>
                          <a:lnTo>
                            <a:pt x="120" y="1259"/>
                          </a:lnTo>
                          <a:lnTo>
                            <a:pt x="120" y="1249"/>
                          </a:lnTo>
                          <a:lnTo>
                            <a:pt x="95" y="1239"/>
                          </a:lnTo>
                          <a:lnTo>
                            <a:pt x="65" y="1259"/>
                          </a:lnTo>
                          <a:lnTo>
                            <a:pt x="35" y="1229"/>
                          </a:lnTo>
                          <a:lnTo>
                            <a:pt x="20" y="1184"/>
                          </a:lnTo>
                          <a:lnTo>
                            <a:pt x="0" y="1144"/>
                          </a:lnTo>
                          <a:lnTo>
                            <a:pt x="15" y="1099"/>
                          </a:lnTo>
                          <a:lnTo>
                            <a:pt x="20" y="1069"/>
                          </a:lnTo>
                          <a:lnTo>
                            <a:pt x="55" y="1034"/>
                          </a:lnTo>
                          <a:lnTo>
                            <a:pt x="85" y="1009"/>
                          </a:lnTo>
                          <a:lnTo>
                            <a:pt x="125" y="974"/>
                          </a:lnTo>
                          <a:lnTo>
                            <a:pt x="120" y="944"/>
                          </a:lnTo>
                          <a:lnTo>
                            <a:pt x="105" y="909"/>
                          </a:lnTo>
                          <a:lnTo>
                            <a:pt x="105" y="869"/>
                          </a:lnTo>
                          <a:lnTo>
                            <a:pt x="105" y="839"/>
                          </a:lnTo>
                          <a:lnTo>
                            <a:pt x="120" y="814"/>
                          </a:lnTo>
                          <a:lnTo>
                            <a:pt x="170" y="774"/>
                          </a:lnTo>
                          <a:lnTo>
                            <a:pt x="210" y="814"/>
                          </a:lnTo>
                          <a:lnTo>
                            <a:pt x="235" y="824"/>
                          </a:lnTo>
                          <a:lnTo>
                            <a:pt x="295" y="824"/>
                          </a:lnTo>
                          <a:lnTo>
                            <a:pt x="380" y="804"/>
                          </a:lnTo>
                          <a:lnTo>
                            <a:pt x="410" y="784"/>
                          </a:lnTo>
                          <a:lnTo>
                            <a:pt x="445" y="754"/>
                          </a:lnTo>
                          <a:lnTo>
                            <a:pt x="475" y="709"/>
                          </a:lnTo>
                          <a:lnTo>
                            <a:pt x="510" y="644"/>
                          </a:lnTo>
                          <a:lnTo>
                            <a:pt x="515" y="594"/>
                          </a:lnTo>
                          <a:lnTo>
                            <a:pt x="580" y="584"/>
                          </a:lnTo>
                          <a:lnTo>
                            <a:pt x="609" y="604"/>
                          </a:lnTo>
                          <a:lnTo>
                            <a:pt x="654" y="614"/>
                          </a:lnTo>
                          <a:lnTo>
                            <a:pt x="684" y="614"/>
                          </a:lnTo>
                          <a:lnTo>
                            <a:pt x="709" y="614"/>
                          </a:lnTo>
                          <a:lnTo>
                            <a:pt x="749" y="529"/>
                          </a:lnTo>
                          <a:lnTo>
                            <a:pt x="729" y="509"/>
                          </a:lnTo>
                          <a:lnTo>
                            <a:pt x="749" y="489"/>
                          </a:lnTo>
                          <a:lnTo>
                            <a:pt x="769" y="489"/>
                          </a:lnTo>
                          <a:lnTo>
                            <a:pt x="789" y="489"/>
                          </a:lnTo>
                          <a:lnTo>
                            <a:pt x="874" y="414"/>
                          </a:lnTo>
                          <a:lnTo>
                            <a:pt x="864" y="400"/>
                          </a:lnTo>
                          <a:lnTo>
                            <a:pt x="844" y="385"/>
                          </a:lnTo>
                          <a:lnTo>
                            <a:pt x="799" y="360"/>
                          </a:lnTo>
                          <a:lnTo>
                            <a:pt x="779" y="340"/>
                          </a:lnTo>
                          <a:lnTo>
                            <a:pt x="769" y="330"/>
                          </a:lnTo>
                          <a:lnTo>
                            <a:pt x="769" y="310"/>
                          </a:lnTo>
                          <a:lnTo>
                            <a:pt x="759" y="300"/>
                          </a:lnTo>
                          <a:lnTo>
                            <a:pt x="759" y="265"/>
                          </a:lnTo>
                          <a:lnTo>
                            <a:pt x="769" y="255"/>
                          </a:lnTo>
                          <a:lnTo>
                            <a:pt x="789" y="255"/>
                          </a:lnTo>
                          <a:lnTo>
                            <a:pt x="844" y="235"/>
                          </a:lnTo>
                          <a:lnTo>
                            <a:pt x="874" y="235"/>
                          </a:lnTo>
                          <a:lnTo>
                            <a:pt x="919" y="225"/>
                          </a:lnTo>
                          <a:lnTo>
                            <a:pt x="939" y="205"/>
                          </a:lnTo>
                          <a:lnTo>
                            <a:pt x="969" y="180"/>
                          </a:lnTo>
                          <a:lnTo>
                            <a:pt x="1004" y="150"/>
                          </a:lnTo>
                          <a:lnTo>
                            <a:pt x="1044" y="120"/>
                          </a:lnTo>
                          <a:lnTo>
                            <a:pt x="1074" y="85"/>
                          </a:lnTo>
                          <a:lnTo>
                            <a:pt x="1094" y="65"/>
                          </a:lnTo>
                          <a:lnTo>
                            <a:pt x="1129" y="45"/>
                          </a:lnTo>
                          <a:lnTo>
                            <a:pt x="1169" y="45"/>
                          </a:lnTo>
                          <a:lnTo>
                            <a:pt x="1224" y="2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Freeform 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04" y="7714"/>
                      <a:ext cx="1125" cy="1093"/>
                    </a:xfrm>
                    <a:custGeom>
                      <a:avLst/>
                      <a:gdLst>
                        <a:gd name="T0" fmla="*/ 1 w 1534"/>
                        <a:gd name="T1" fmla="*/ 1 h 1919"/>
                        <a:gd name="T2" fmla="*/ 1 w 1534"/>
                        <a:gd name="T3" fmla="*/ 1 h 1919"/>
                        <a:gd name="T4" fmla="*/ 1 w 1534"/>
                        <a:gd name="T5" fmla="*/ 1 h 1919"/>
                        <a:gd name="T6" fmla="*/ 1 w 1534"/>
                        <a:gd name="T7" fmla="*/ 1 h 1919"/>
                        <a:gd name="T8" fmla="*/ 1 w 1534"/>
                        <a:gd name="T9" fmla="*/ 1 h 1919"/>
                        <a:gd name="T10" fmla="*/ 1 w 1534"/>
                        <a:gd name="T11" fmla="*/ 1 h 1919"/>
                        <a:gd name="T12" fmla="*/ 1 w 1534"/>
                        <a:gd name="T13" fmla="*/ 1 h 1919"/>
                        <a:gd name="T14" fmla="*/ 1 w 1534"/>
                        <a:gd name="T15" fmla="*/ 1 h 1919"/>
                        <a:gd name="T16" fmla="*/ 1 w 1534"/>
                        <a:gd name="T17" fmla="*/ 1 h 1919"/>
                        <a:gd name="T18" fmla="*/ 1 w 1534"/>
                        <a:gd name="T19" fmla="*/ 1 h 1919"/>
                        <a:gd name="T20" fmla="*/ 1 w 1534"/>
                        <a:gd name="T21" fmla="*/ 1 h 1919"/>
                        <a:gd name="T22" fmla="*/ 1 w 1534"/>
                        <a:gd name="T23" fmla="*/ 1 h 1919"/>
                        <a:gd name="T24" fmla="*/ 1 w 1534"/>
                        <a:gd name="T25" fmla="*/ 1 h 1919"/>
                        <a:gd name="T26" fmla="*/ 1 w 1534"/>
                        <a:gd name="T27" fmla="*/ 1 h 1919"/>
                        <a:gd name="T28" fmla="*/ 1 w 1534"/>
                        <a:gd name="T29" fmla="*/ 1 h 1919"/>
                        <a:gd name="T30" fmla="*/ 1 w 1534"/>
                        <a:gd name="T31" fmla="*/ 1 h 1919"/>
                        <a:gd name="T32" fmla="*/ 1 w 1534"/>
                        <a:gd name="T33" fmla="*/ 1 h 1919"/>
                        <a:gd name="T34" fmla="*/ 1 w 1534"/>
                        <a:gd name="T35" fmla="*/ 1 h 1919"/>
                        <a:gd name="T36" fmla="*/ 1 w 1534"/>
                        <a:gd name="T37" fmla="*/ 1 h 1919"/>
                        <a:gd name="T38" fmla="*/ 1 w 1534"/>
                        <a:gd name="T39" fmla="*/ 1 h 1919"/>
                        <a:gd name="T40" fmla="*/ 1 w 1534"/>
                        <a:gd name="T41" fmla="*/ 1 h 1919"/>
                        <a:gd name="T42" fmla="*/ 1 w 1534"/>
                        <a:gd name="T43" fmla="*/ 1 h 1919"/>
                        <a:gd name="T44" fmla="*/ 1 w 1534"/>
                        <a:gd name="T45" fmla="*/ 1 h 1919"/>
                        <a:gd name="T46" fmla="*/ 1 w 1534"/>
                        <a:gd name="T47" fmla="*/ 1 h 1919"/>
                        <a:gd name="T48" fmla="*/ 1 w 1534"/>
                        <a:gd name="T49" fmla="*/ 1 h 1919"/>
                        <a:gd name="T50" fmla="*/ 1 w 1534"/>
                        <a:gd name="T51" fmla="*/ 1 h 1919"/>
                        <a:gd name="T52" fmla="*/ 1 w 1534"/>
                        <a:gd name="T53" fmla="*/ 1 h 1919"/>
                        <a:gd name="T54" fmla="*/ 1 w 1534"/>
                        <a:gd name="T55" fmla="*/ 1 h 1919"/>
                        <a:gd name="T56" fmla="*/ 1 w 1534"/>
                        <a:gd name="T57" fmla="*/ 1 h 1919"/>
                        <a:gd name="T58" fmla="*/ 1 w 1534"/>
                        <a:gd name="T59" fmla="*/ 1 h 1919"/>
                        <a:gd name="T60" fmla="*/ 1 w 1534"/>
                        <a:gd name="T61" fmla="*/ 1 h 1919"/>
                        <a:gd name="T62" fmla="*/ 1 w 1534"/>
                        <a:gd name="T63" fmla="*/ 1 h 1919"/>
                        <a:gd name="T64" fmla="*/ 1 w 1534"/>
                        <a:gd name="T65" fmla="*/ 1 h 1919"/>
                        <a:gd name="T66" fmla="*/ 1 w 1534"/>
                        <a:gd name="T67" fmla="*/ 1 h 1919"/>
                        <a:gd name="T68" fmla="*/ 1 w 1534"/>
                        <a:gd name="T69" fmla="*/ 1 h 1919"/>
                        <a:gd name="T70" fmla="*/ 1 w 1534"/>
                        <a:gd name="T71" fmla="*/ 1 h 1919"/>
                        <a:gd name="T72" fmla="*/ 1 w 1534"/>
                        <a:gd name="T73" fmla="*/ 1 h 1919"/>
                        <a:gd name="T74" fmla="*/ 1 w 1534"/>
                        <a:gd name="T75" fmla="*/ 1 h 1919"/>
                        <a:gd name="T76" fmla="*/ 1 w 1534"/>
                        <a:gd name="T77" fmla="*/ 1 h 1919"/>
                        <a:gd name="T78" fmla="*/ 1 w 1534"/>
                        <a:gd name="T79" fmla="*/ 1 h 1919"/>
                        <a:gd name="T80" fmla="*/ 1 w 1534"/>
                        <a:gd name="T81" fmla="*/ 1 h 1919"/>
                        <a:gd name="T82" fmla="*/ 1 w 1534"/>
                        <a:gd name="T83" fmla="*/ 1 h 1919"/>
                        <a:gd name="T84" fmla="*/ 1 w 1534"/>
                        <a:gd name="T85" fmla="*/ 1 h 1919"/>
                        <a:gd name="T86" fmla="*/ 1 w 1534"/>
                        <a:gd name="T87" fmla="*/ 1 h 1919"/>
                        <a:gd name="T88" fmla="*/ 1 w 1534"/>
                        <a:gd name="T89" fmla="*/ 1 h 1919"/>
                        <a:gd name="T90" fmla="*/ 1 w 1534"/>
                        <a:gd name="T91" fmla="*/ 1 h 1919"/>
                        <a:gd name="T92" fmla="*/ 1 w 1534"/>
                        <a:gd name="T93" fmla="*/ 1 h 1919"/>
                        <a:gd name="T94" fmla="*/ 1 w 1534"/>
                        <a:gd name="T95" fmla="*/ 1 h 1919"/>
                        <a:gd name="T96" fmla="*/ 1 w 1534"/>
                        <a:gd name="T97" fmla="*/ 1 h 1919"/>
                        <a:gd name="T98" fmla="*/ 1 w 1534"/>
                        <a:gd name="T99" fmla="*/ 1 h 1919"/>
                        <a:gd name="T100" fmla="*/ 1 w 1534"/>
                        <a:gd name="T101" fmla="*/ 1 h 1919"/>
                        <a:gd name="T102" fmla="*/ 1 w 1534"/>
                        <a:gd name="T103" fmla="*/ 1 h 1919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534"/>
                        <a:gd name="T157" fmla="*/ 0 h 1919"/>
                        <a:gd name="T158" fmla="*/ 1534 w 1534"/>
                        <a:gd name="T159" fmla="*/ 1919 h 1919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534" h="1919">
                          <a:moveTo>
                            <a:pt x="95" y="335"/>
                          </a:moveTo>
                          <a:lnTo>
                            <a:pt x="80" y="380"/>
                          </a:lnTo>
                          <a:lnTo>
                            <a:pt x="135" y="420"/>
                          </a:lnTo>
                          <a:lnTo>
                            <a:pt x="180" y="525"/>
                          </a:lnTo>
                          <a:lnTo>
                            <a:pt x="165" y="610"/>
                          </a:lnTo>
                          <a:lnTo>
                            <a:pt x="145" y="675"/>
                          </a:lnTo>
                          <a:lnTo>
                            <a:pt x="135" y="705"/>
                          </a:lnTo>
                          <a:lnTo>
                            <a:pt x="200" y="835"/>
                          </a:lnTo>
                          <a:lnTo>
                            <a:pt x="250" y="960"/>
                          </a:lnTo>
                          <a:lnTo>
                            <a:pt x="290" y="1065"/>
                          </a:lnTo>
                          <a:lnTo>
                            <a:pt x="315" y="1130"/>
                          </a:lnTo>
                          <a:lnTo>
                            <a:pt x="290" y="1200"/>
                          </a:lnTo>
                          <a:lnTo>
                            <a:pt x="260" y="1265"/>
                          </a:lnTo>
                          <a:lnTo>
                            <a:pt x="270" y="1320"/>
                          </a:lnTo>
                          <a:lnTo>
                            <a:pt x="325" y="1350"/>
                          </a:lnTo>
                          <a:lnTo>
                            <a:pt x="365" y="1395"/>
                          </a:lnTo>
                          <a:lnTo>
                            <a:pt x="390" y="1425"/>
                          </a:lnTo>
                          <a:lnTo>
                            <a:pt x="390" y="1480"/>
                          </a:lnTo>
                          <a:lnTo>
                            <a:pt x="450" y="1520"/>
                          </a:lnTo>
                          <a:lnTo>
                            <a:pt x="505" y="1570"/>
                          </a:lnTo>
                          <a:lnTo>
                            <a:pt x="535" y="1614"/>
                          </a:lnTo>
                          <a:lnTo>
                            <a:pt x="555" y="1664"/>
                          </a:lnTo>
                          <a:lnTo>
                            <a:pt x="590" y="1699"/>
                          </a:lnTo>
                          <a:lnTo>
                            <a:pt x="630" y="1774"/>
                          </a:lnTo>
                          <a:lnTo>
                            <a:pt x="660" y="1834"/>
                          </a:lnTo>
                          <a:lnTo>
                            <a:pt x="685" y="1879"/>
                          </a:lnTo>
                          <a:lnTo>
                            <a:pt x="725" y="1879"/>
                          </a:lnTo>
                          <a:lnTo>
                            <a:pt x="790" y="1889"/>
                          </a:lnTo>
                          <a:lnTo>
                            <a:pt x="840" y="1899"/>
                          </a:lnTo>
                          <a:lnTo>
                            <a:pt x="895" y="1919"/>
                          </a:lnTo>
                          <a:lnTo>
                            <a:pt x="905" y="1899"/>
                          </a:lnTo>
                          <a:lnTo>
                            <a:pt x="950" y="1859"/>
                          </a:lnTo>
                          <a:lnTo>
                            <a:pt x="995" y="1794"/>
                          </a:lnTo>
                          <a:lnTo>
                            <a:pt x="1015" y="1744"/>
                          </a:lnTo>
                          <a:lnTo>
                            <a:pt x="1020" y="1679"/>
                          </a:lnTo>
                          <a:lnTo>
                            <a:pt x="1060" y="1679"/>
                          </a:lnTo>
                          <a:lnTo>
                            <a:pt x="1080" y="1644"/>
                          </a:lnTo>
                          <a:lnTo>
                            <a:pt x="1125" y="1600"/>
                          </a:lnTo>
                          <a:lnTo>
                            <a:pt x="1105" y="1540"/>
                          </a:lnTo>
                          <a:lnTo>
                            <a:pt x="1135" y="1510"/>
                          </a:lnTo>
                          <a:lnTo>
                            <a:pt x="1179" y="1540"/>
                          </a:lnTo>
                          <a:lnTo>
                            <a:pt x="1219" y="1520"/>
                          </a:lnTo>
                          <a:lnTo>
                            <a:pt x="1209" y="1490"/>
                          </a:lnTo>
                          <a:lnTo>
                            <a:pt x="1259" y="1425"/>
                          </a:lnTo>
                          <a:lnTo>
                            <a:pt x="1259" y="1360"/>
                          </a:lnTo>
                          <a:lnTo>
                            <a:pt x="1304" y="1320"/>
                          </a:lnTo>
                          <a:lnTo>
                            <a:pt x="1294" y="1285"/>
                          </a:lnTo>
                          <a:lnTo>
                            <a:pt x="1319" y="1265"/>
                          </a:lnTo>
                          <a:lnTo>
                            <a:pt x="1304" y="1215"/>
                          </a:lnTo>
                          <a:lnTo>
                            <a:pt x="1294" y="1175"/>
                          </a:lnTo>
                          <a:lnTo>
                            <a:pt x="1319" y="1140"/>
                          </a:lnTo>
                          <a:lnTo>
                            <a:pt x="1359" y="1110"/>
                          </a:lnTo>
                          <a:lnTo>
                            <a:pt x="1409" y="1095"/>
                          </a:lnTo>
                          <a:lnTo>
                            <a:pt x="1444" y="1075"/>
                          </a:lnTo>
                          <a:lnTo>
                            <a:pt x="1464" y="1055"/>
                          </a:lnTo>
                          <a:lnTo>
                            <a:pt x="1444" y="1005"/>
                          </a:lnTo>
                          <a:lnTo>
                            <a:pt x="1379" y="900"/>
                          </a:lnTo>
                          <a:lnTo>
                            <a:pt x="1409" y="845"/>
                          </a:lnTo>
                          <a:lnTo>
                            <a:pt x="1464" y="855"/>
                          </a:lnTo>
                          <a:lnTo>
                            <a:pt x="1494" y="865"/>
                          </a:lnTo>
                          <a:lnTo>
                            <a:pt x="1469" y="800"/>
                          </a:lnTo>
                          <a:lnTo>
                            <a:pt x="1464" y="770"/>
                          </a:lnTo>
                          <a:lnTo>
                            <a:pt x="1484" y="735"/>
                          </a:lnTo>
                          <a:lnTo>
                            <a:pt x="1514" y="715"/>
                          </a:lnTo>
                          <a:lnTo>
                            <a:pt x="1534" y="695"/>
                          </a:lnTo>
                          <a:lnTo>
                            <a:pt x="1514" y="665"/>
                          </a:lnTo>
                          <a:lnTo>
                            <a:pt x="1484" y="645"/>
                          </a:lnTo>
                          <a:lnTo>
                            <a:pt x="1464" y="665"/>
                          </a:lnTo>
                          <a:lnTo>
                            <a:pt x="1429" y="675"/>
                          </a:lnTo>
                          <a:lnTo>
                            <a:pt x="1389" y="630"/>
                          </a:lnTo>
                          <a:lnTo>
                            <a:pt x="1379" y="600"/>
                          </a:lnTo>
                          <a:lnTo>
                            <a:pt x="1359" y="570"/>
                          </a:lnTo>
                          <a:lnTo>
                            <a:pt x="1284" y="505"/>
                          </a:lnTo>
                          <a:lnTo>
                            <a:pt x="1239" y="495"/>
                          </a:lnTo>
                          <a:lnTo>
                            <a:pt x="1189" y="485"/>
                          </a:lnTo>
                          <a:lnTo>
                            <a:pt x="1169" y="465"/>
                          </a:lnTo>
                          <a:lnTo>
                            <a:pt x="1169" y="410"/>
                          </a:lnTo>
                          <a:lnTo>
                            <a:pt x="1169" y="380"/>
                          </a:lnTo>
                          <a:lnTo>
                            <a:pt x="1125" y="335"/>
                          </a:lnTo>
                          <a:lnTo>
                            <a:pt x="1095" y="345"/>
                          </a:lnTo>
                          <a:lnTo>
                            <a:pt x="1000" y="345"/>
                          </a:lnTo>
                          <a:lnTo>
                            <a:pt x="955" y="325"/>
                          </a:lnTo>
                          <a:lnTo>
                            <a:pt x="935" y="335"/>
                          </a:lnTo>
                          <a:lnTo>
                            <a:pt x="915" y="345"/>
                          </a:lnTo>
                          <a:lnTo>
                            <a:pt x="870" y="335"/>
                          </a:lnTo>
                          <a:lnTo>
                            <a:pt x="840" y="335"/>
                          </a:lnTo>
                          <a:lnTo>
                            <a:pt x="765" y="280"/>
                          </a:lnTo>
                          <a:lnTo>
                            <a:pt x="640" y="275"/>
                          </a:lnTo>
                          <a:lnTo>
                            <a:pt x="610" y="260"/>
                          </a:lnTo>
                          <a:lnTo>
                            <a:pt x="565" y="210"/>
                          </a:lnTo>
                          <a:lnTo>
                            <a:pt x="515" y="170"/>
                          </a:lnTo>
                          <a:lnTo>
                            <a:pt x="440" y="125"/>
                          </a:lnTo>
                          <a:lnTo>
                            <a:pt x="375" y="115"/>
                          </a:lnTo>
                          <a:lnTo>
                            <a:pt x="290" y="105"/>
                          </a:lnTo>
                          <a:lnTo>
                            <a:pt x="200" y="70"/>
                          </a:lnTo>
                          <a:lnTo>
                            <a:pt x="155" y="65"/>
                          </a:lnTo>
                          <a:lnTo>
                            <a:pt x="135" y="50"/>
                          </a:lnTo>
                          <a:lnTo>
                            <a:pt x="115" y="20"/>
                          </a:lnTo>
                          <a:lnTo>
                            <a:pt x="80" y="0"/>
                          </a:lnTo>
                          <a:lnTo>
                            <a:pt x="20" y="50"/>
                          </a:lnTo>
                          <a:lnTo>
                            <a:pt x="0" y="135"/>
                          </a:lnTo>
                          <a:lnTo>
                            <a:pt x="50" y="205"/>
                          </a:lnTo>
                          <a:lnTo>
                            <a:pt x="115" y="240"/>
                          </a:lnTo>
                          <a:lnTo>
                            <a:pt x="140" y="305"/>
                          </a:lnTo>
                          <a:lnTo>
                            <a:pt x="95" y="33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Freeform 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78" y="11030"/>
                      <a:ext cx="1693" cy="871"/>
                    </a:xfrm>
                    <a:custGeom>
                      <a:avLst/>
                      <a:gdLst>
                        <a:gd name="T0" fmla="*/ 1 w 2309"/>
                        <a:gd name="T1" fmla="*/ 1 h 1529"/>
                        <a:gd name="T2" fmla="*/ 1 w 2309"/>
                        <a:gd name="T3" fmla="*/ 1 h 1529"/>
                        <a:gd name="T4" fmla="*/ 1 w 2309"/>
                        <a:gd name="T5" fmla="*/ 1 h 1529"/>
                        <a:gd name="T6" fmla="*/ 1 w 2309"/>
                        <a:gd name="T7" fmla="*/ 1 h 1529"/>
                        <a:gd name="T8" fmla="*/ 1 w 2309"/>
                        <a:gd name="T9" fmla="*/ 1 h 1529"/>
                        <a:gd name="T10" fmla="*/ 1 w 2309"/>
                        <a:gd name="T11" fmla="*/ 1 h 1529"/>
                        <a:gd name="T12" fmla="*/ 1 w 2309"/>
                        <a:gd name="T13" fmla="*/ 1 h 1529"/>
                        <a:gd name="T14" fmla="*/ 1 w 2309"/>
                        <a:gd name="T15" fmla="*/ 1 h 1529"/>
                        <a:gd name="T16" fmla="*/ 1 w 2309"/>
                        <a:gd name="T17" fmla="*/ 1 h 1529"/>
                        <a:gd name="T18" fmla="*/ 1 w 2309"/>
                        <a:gd name="T19" fmla="*/ 1 h 1529"/>
                        <a:gd name="T20" fmla="*/ 1 w 2309"/>
                        <a:gd name="T21" fmla="*/ 1 h 1529"/>
                        <a:gd name="T22" fmla="*/ 1 w 2309"/>
                        <a:gd name="T23" fmla="*/ 1 h 1529"/>
                        <a:gd name="T24" fmla="*/ 1 w 2309"/>
                        <a:gd name="T25" fmla="*/ 1 h 1529"/>
                        <a:gd name="T26" fmla="*/ 1 w 2309"/>
                        <a:gd name="T27" fmla="*/ 1 h 1529"/>
                        <a:gd name="T28" fmla="*/ 1 w 2309"/>
                        <a:gd name="T29" fmla="*/ 1 h 1529"/>
                        <a:gd name="T30" fmla="*/ 1 w 2309"/>
                        <a:gd name="T31" fmla="*/ 1 h 1529"/>
                        <a:gd name="T32" fmla="*/ 1 w 2309"/>
                        <a:gd name="T33" fmla="*/ 1 h 1529"/>
                        <a:gd name="T34" fmla="*/ 1 w 2309"/>
                        <a:gd name="T35" fmla="*/ 1 h 1529"/>
                        <a:gd name="T36" fmla="*/ 1 w 2309"/>
                        <a:gd name="T37" fmla="*/ 1 h 1529"/>
                        <a:gd name="T38" fmla="*/ 1 w 2309"/>
                        <a:gd name="T39" fmla="*/ 1 h 1529"/>
                        <a:gd name="T40" fmla="*/ 1 w 2309"/>
                        <a:gd name="T41" fmla="*/ 1 h 1529"/>
                        <a:gd name="T42" fmla="*/ 1 w 2309"/>
                        <a:gd name="T43" fmla="*/ 1 h 1529"/>
                        <a:gd name="T44" fmla="*/ 1 w 2309"/>
                        <a:gd name="T45" fmla="*/ 1 h 1529"/>
                        <a:gd name="T46" fmla="*/ 1 w 2309"/>
                        <a:gd name="T47" fmla="*/ 1 h 1529"/>
                        <a:gd name="T48" fmla="*/ 1 w 2309"/>
                        <a:gd name="T49" fmla="*/ 1 h 1529"/>
                        <a:gd name="T50" fmla="*/ 1 w 2309"/>
                        <a:gd name="T51" fmla="*/ 1 h 1529"/>
                        <a:gd name="T52" fmla="*/ 1 w 2309"/>
                        <a:gd name="T53" fmla="*/ 1 h 1529"/>
                        <a:gd name="T54" fmla="*/ 1 w 2309"/>
                        <a:gd name="T55" fmla="*/ 1 h 1529"/>
                        <a:gd name="T56" fmla="*/ 1 w 2309"/>
                        <a:gd name="T57" fmla="*/ 1 h 1529"/>
                        <a:gd name="T58" fmla="*/ 1 w 2309"/>
                        <a:gd name="T59" fmla="*/ 1 h 1529"/>
                        <a:gd name="T60" fmla="*/ 1 w 2309"/>
                        <a:gd name="T61" fmla="*/ 1 h 1529"/>
                        <a:gd name="T62" fmla="*/ 0 w 2309"/>
                        <a:gd name="T63" fmla="*/ 1 h 1529"/>
                        <a:gd name="T64" fmla="*/ 1 w 2309"/>
                        <a:gd name="T65" fmla="*/ 1 h 1529"/>
                        <a:gd name="T66" fmla="*/ 1 w 2309"/>
                        <a:gd name="T67" fmla="*/ 1 h 1529"/>
                        <a:gd name="T68" fmla="*/ 1 w 2309"/>
                        <a:gd name="T69" fmla="*/ 1 h 1529"/>
                        <a:gd name="T70" fmla="*/ 1 w 2309"/>
                        <a:gd name="T71" fmla="*/ 1 h 1529"/>
                        <a:gd name="T72" fmla="*/ 1 w 2309"/>
                        <a:gd name="T73" fmla="*/ 1 h 1529"/>
                        <a:gd name="T74" fmla="*/ 1 w 2309"/>
                        <a:gd name="T75" fmla="*/ 1 h 1529"/>
                        <a:gd name="T76" fmla="*/ 1 w 2309"/>
                        <a:gd name="T77" fmla="*/ 1 h 1529"/>
                        <a:gd name="T78" fmla="*/ 1 w 2309"/>
                        <a:gd name="T79" fmla="*/ 1 h 1529"/>
                        <a:gd name="T80" fmla="*/ 1 w 2309"/>
                        <a:gd name="T81" fmla="*/ 1 h 1529"/>
                        <a:gd name="T82" fmla="*/ 1 w 2309"/>
                        <a:gd name="T83" fmla="*/ 1 h 1529"/>
                        <a:gd name="T84" fmla="*/ 1 w 2309"/>
                        <a:gd name="T85" fmla="*/ 1 h 1529"/>
                        <a:gd name="T86" fmla="*/ 1 w 2309"/>
                        <a:gd name="T87" fmla="*/ 1 h 1529"/>
                        <a:gd name="T88" fmla="*/ 1 w 2309"/>
                        <a:gd name="T89" fmla="*/ 1 h 1529"/>
                        <a:gd name="T90" fmla="*/ 1 w 2309"/>
                        <a:gd name="T91" fmla="*/ 1 h 1529"/>
                        <a:gd name="T92" fmla="*/ 1 w 2309"/>
                        <a:gd name="T93" fmla="*/ 1 h 1529"/>
                        <a:gd name="T94" fmla="*/ 1 w 2309"/>
                        <a:gd name="T95" fmla="*/ 1 h 1529"/>
                        <a:gd name="T96" fmla="*/ 1 w 2309"/>
                        <a:gd name="T97" fmla="*/ 1 h 1529"/>
                        <a:gd name="T98" fmla="*/ 1 w 2309"/>
                        <a:gd name="T99" fmla="*/ 1 h 1529"/>
                        <a:gd name="T100" fmla="*/ 1 w 2309"/>
                        <a:gd name="T101" fmla="*/ 1 h 1529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2309"/>
                        <a:gd name="T154" fmla="*/ 0 h 1529"/>
                        <a:gd name="T155" fmla="*/ 2309 w 2309"/>
                        <a:gd name="T156" fmla="*/ 1529 h 1529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2309" h="1529">
                          <a:moveTo>
                            <a:pt x="2289" y="0"/>
                          </a:moveTo>
                          <a:lnTo>
                            <a:pt x="2309" y="45"/>
                          </a:lnTo>
                          <a:lnTo>
                            <a:pt x="2224" y="180"/>
                          </a:lnTo>
                          <a:lnTo>
                            <a:pt x="2184" y="300"/>
                          </a:lnTo>
                          <a:lnTo>
                            <a:pt x="2119" y="415"/>
                          </a:lnTo>
                          <a:lnTo>
                            <a:pt x="2054" y="540"/>
                          </a:lnTo>
                          <a:lnTo>
                            <a:pt x="2014" y="580"/>
                          </a:lnTo>
                          <a:lnTo>
                            <a:pt x="2034" y="685"/>
                          </a:lnTo>
                          <a:lnTo>
                            <a:pt x="1909" y="759"/>
                          </a:lnTo>
                          <a:lnTo>
                            <a:pt x="1929" y="834"/>
                          </a:lnTo>
                          <a:lnTo>
                            <a:pt x="1929" y="919"/>
                          </a:lnTo>
                          <a:lnTo>
                            <a:pt x="2004" y="984"/>
                          </a:lnTo>
                          <a:lnTo>
                            <a:pt x="1994" y="1034"/>
                          </a:lnTo>
                          <a:lnTo>
                            <a:pt x="2044" y="1119"/>
                          </a:lnTo>
                          <a:lnTo>
                            <a:pt x="2079" y="1139"/>
                          </a:lnTo>
                          <a:lnTo>
                            <a:pt x="2079" y="1204"/>
                          </a:lnTo>
                          <a:lnTo>
                            <a:pt x="1959" y="1319"/>
                          </a:lnTo>
                          <a:lnTo>
                            <a:pt x="1949" y="1374"/>
                          </a:lnTo>
                          <a:lnTo>
                            <a:pt x="1959" y="1439"/>
                          </a:lnTo>
                          <a:lnTo>
                            <a:pt x="1939" y="1499"/>
                          </a:lnTo>
                          <a:lnTo>
                            <a:pt x="1889" y="1529"/>
                          </a:lnTo>
                          <a:lnTo>
                            <a:pt x="1854" y="1529"/>
                          </a:lnTo>
                          <a:lnTo>
                            <a:pt x="1804" y="1489"/>
                          </a:lnTo>
                          <a:lnTo>
                            <a:pt x="1769" y="1459"/>
                          </a:lnTo>
                          <a:lnTo>
                            <a:pt x="1709" y="1459"/>
                          </a:lnTo>
                          <a:lnTo>
                            <a:pt x="1614" y="1439"/>
                          </a:lnTo>
                          <a:lnTo>
                            <a:pt x="1579" y="1444"/>
                          </a:lnTo>
                          <a:lnTo>
                            <a:pt x="1539" y="1404"/>
                          </a:lnTo>
                          <a:lnTo>
                            <a:pt x="1494" y="1359"/>
                          </a:lnTo>
                          <a:lnTo>
                            <a:pt x="1454" y="1359"/>
                          </a:lnTo>
                          <a:lnTo>
                            <a:pt x="1424" y="1339"/>
                          </a:lnTo>
                          <a:lnTo>
                            <a:pt x="1424" y="1289"/>
                          </a:lnTo>
                          <a:lnTo>
                            <a:pt x="1404" y="1224"/>
                          </a:lnTo>
                          <a:lnTo>
                            <a:pt x="1369" y="1194"/>
                          </a:lnTo>
                          <a:lnTo>
                            <a:pt x="1304" y="1129"/>
                          </a:lnTo>
                          <a:lnTo>
                            <a:pt x="1189" y="1044"/>
                          </a:lnTo>
                          <a:lnTo>
                            <a:pt x="1125" y="1044"/>
                          </a:lnTo>
                          <a:lnTo>
                            <a:pt x="1055" y="1044"/>
                          </a:lnTo>
                          <a:lnTo>
                            <a:pt x="1000" y="1004"/>
                          </a:lnTo>
                          <a:lnTo>
                            <a:pt x="915" y="969"/>
                          </a:lnTo>
                          <a:lnTo>
                            <a:pt x="885" y="939"/>
                          </a:lnTo>
                          <a:lnTo>
                            <a:pt x="810" y="909"/>
                          </a:lnTo>
                          <a:lnTo>
                            <a:pt x="725" y="899"/>
                          </a:lnTo>
                          <a:lnTo>
                            <a:pt x="685" y="899"/>
                          </a:lnTo>
                          <a:lnTo>
                            <a:pt x="620" y="824"/>
                          </a:lnTo>
                          <a:lnTo>
                            <a:pt x="600" y="799"/>
                          </a:lnTo>
                          <a:lnTo>
                            <a:pt x="555" y="794"/>
                          </a:lnTo>
                          <a:lnTo>
                            <a:pt x="550" y="759"/>
                          </a:lnTo>
                          <a:lnTo>
                            <a:pt x="505" y="685"/>
                          </a:lnTo>
                          <a:lnTo>
                            <a:pt x="450" y="685"/>
                          </a:lnTo>
                          <a:lnTo>
                            <a:pt x="400" y="665"/>
                          </a:lnTo>
                          <a:lnTo>
                            <a:pt x="360" y="600"/>
                          </a:lnTo>
                          <a:lnTo>
                            <a:pt x="345" y="595"/>
                          </a:lnTo>
                          <a:lnTo>
                            <a:pt x="295" y="595"/>
                          </a:lnTo>
                          <a:lnTo>
                            <a:pt x="240" y="615"/>
                          </a:lnTo>
                          <a:lnTo>
                            <a:pt x="190" y="615"/>
                          </a:lnTo>
                          <a:lnTo>
                            <a:pt x="145" y="580"/>
                          </a:lnTo>
                          <a:lnTo>
                            <a:pt x="145" y="540"/>
                          </a:lnTo>
                          <a:lnTo>
                            <a:pt x="125" y="495"/>
                          </a:lnTo>
                          <a:lnTo>
                            <a:pt x="70" y="510"/>
                          </a:lnTo>
                          <a:lnTo>
                            <a:pt x="50" y="490"/>
                          </a:lnTo>
                          <a:lnTo>
                            <a:pt x="70" y="470"/>
                          </a:lnTo>
                          <a:lnTo>
                            <a:pt x="0" y="415"/>
                          </a:lnTo>
                          <a:lnTo>
                            <a:pt x="0" y="370"/>
                          </a:lnTo>
                          <a:lnTo>
                            <a:pt x="20" y="340"/>
                          </a:lnTo>
                          <a:lnTo>
                            <a:pt x="50" y="305"/>
                          </a:lnTo>
                          <a:lnTo>
                            <a:pt x="50" y="275"/>
                          </a:lnTo>
                          <a:lnTo>
                            <a:pt x="20" y="245"/>
                          </a:lnTo>
                          <a:lnTo>
                            <a:pt x="30" y="200"/>
                          </a:lnTo>
                          <a:lnTo>
                            <a:pt x="60" y="160"/>
                          </a:lnTo>
                          <a:lnTo>
                            <a:pt x="200" y="55"/>
                          </a:lnTo>
                          <a:lnTo>
                            <a:pt x="260" y="65"/>
                          </a:lnTo>
                          <a:lnTo>
                            <a:pt x="280" y="95"/>
                          </a:lnTo>
                          <a:lnTo>
                            <a:pt x="365" y="140"/>
                          </a:lnTo>
                          <a:lnTo>
                            <a:pt x="410" y="95"/>
                          </a:lnTo>
                          <a:lnTo>
                            <a:pt x="440" y="45"/>
                          </a:lnTo>
                          <a:lnTo>
                            <a:pt x="695" y="45"/>
                          </a:lnTo>
                          <a:lnTo>
                            <a:pt x="705" y="85"/>
                          </a:lnTo>
                          <a:lnTo>
                            <a:pt x="790" y="130"/>
                          </a:lnTo>
                          <a:lnTo>
                            <a:pt x="810" y="170"/>
                          </a:lnTo>
                          <a:lnTo>
                            <a:pt x="845" y="190"/>
                          </a:lnTo>
                          <a:lnTo>
                            <a:pt x="875" y="170"/>
                          </a:lnTo>
                          <a:lnTo>
                            <a:pt x="980" y="225"/>
                          </a:lnTo>
                          <a:lnTo>
                            <a:pt x="1035" y="245"/>
                          </a:lnTo>
                          <a:lnTo>
                            <a:pt x="1095" y="225"/>
                          </a:lnTo>
                          <a:lnTo>
                            <a:pt x="1170" y="180"/>
                          </a:lnTo>
                          <a:lnTo>
                            <a:pt x="1234" y="180"/>
                          </a:lnTo>
                          <a:lnTo>
                            <a:pt x="1304" y="225"/>
                          </a:lnTo>
                          <a:lnTo>
                            <a:pt x="1349" y="235"/>
                          </a:lnTo>
                          <a:lnTo>
                            <a:pt x="1429" y="215"/>
                          </a:lnTo>
                          <a:lnTo>
                            <a:pt x="1514" y="225"/>
                          </a:lnTo>
                          <a:lnTo>
                            <a:pt x="1569" y="200"/>
                          </a:lnTo>
                          <a:lnTo>
                            <a:pt x="1634" y="180"/>
                          </a:lnTo>
                          <a:lnTo>
                            <a:pt x="1709" y="130"/>
                          </a:lnTo>
                          <a:lnTo>
                            <a:pt x="1769" y="105"/>
                          </a:lnTo>
                          <a:lnTo>
                            <a:pt x="1864" y="95"/>
                          </a:lnTo>
                          <a:lnTo>
                            <a:pt x="1939" y="105"/>
                          </a:lnTo>
                          <a:lnTo>
                            <a:pt x="2004" y="95"/>
                          </a:lnTo>
                          <a:lnTo>
                            <a:pt x="2069" y="35"/>
                          </a:lnTo>
                          <a:lnTo>
                            <a:pt x="2099" y="20"/>
                          </a:lnTo>
                          <a:lnTo>
                            <a:pt x="2139" y="35"/>
                          </a:lnTo>
                          <a:lnTo>
                            <a:pt x="2224" y="35"/>
                          </a:lnTo>
                          <a:lnTo>
                            <a:pt x="2289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4093" y="6287"/>
                    <a:ext cx="1023" cy="427"/>
                  </a:xfrm>
                  <a:custGeom>
                    <a:avLst/>
                    <a:gdLst>
                      <a:gd name="T0" fmla="*/ 2147483646 w 559"/>
                      <a:gd name="T1" fmla="*/ 2147483646 h 234"/>
                      <a:gd name="T2" fmla="*/ 2147483646 w 559"/>
                      <a:gd name="T3" fmla="*/ 2147483646 h 234"/>
                      <a:gd name="T4" fmla="*/ 2147483646 w 559"/>
                      <a:gd name="T5" fmla="*/ 2147483646 h 234"/>
                      <a:gd name="T6" fmla="*/ 2147483646 w 559"/>
                      <a:gd name="T7" fmla="*/ 2147483646 h 234"/>
                      <a:gd name="T8" fmla="*/ 2147483646 w 559"/>
                      <a:gd name="T9" fmla="*/ 2147483646 h 234"/>
                      <a:gd name="T10" fmla="*/ 2147483646 w 559"/>
                      <a:gd name="T11" fmla="*/ 2147483646 h 234"/>
                      <a:gd name="T12" fmla="*/ 2147483646 w 559"/>
                      <a:gd name="T13" fmla="*/ 2147483646 h 234"/>
                      <a:gd name="T14" fmla="*/ 2147483646 w 559"/>
                      <a:gd name="T15" fmla="*/ 2147483646 h 234"/>
                      <a:gd name="T16" fmla="*/ 2147483646 w 559"/>
                      <a:gd name="T17" fmla="*/ 2147483646 h 234"/>
                      <a:gd name="T18" fmla="*/ 2147483646 w 559"/>
                      <a:gd name="T19" fmla="*/ 2147483646 h 234"/>
                      <a:gd name="T20" fmla="*/ 2147483646 w 559"/>
                      <a:gd name="T21" fmla="*/ 2147483646 h 234"/>
                      <a:gd name="T22" fmla="*/ 2147483646 w 559"/>
                      <a:gd name="T23" fmla="*/ 2147483646 h 234"/>
                      <a:gd name="T24" fmla="*/ 2147483646 w 559"/>
                      <a:gd name="T25" fmla="*/ 2147483646 h 234"/>
                      <a:gd name="T26" fmla="*/ 2147483646 w 559"/>
                      <a:gd name="T27" fmla="*/ 2147483646 h 234"/>
                      <a:gd name="T28" fmla="*/ 2147483646 w 559"/>
                      <a:gd name="T29" fmla="*/ 2147483646 h 234"/>
                      <a:gd name="T30" fmla="*/ 2147483646 w 559"/>
                      <a:gd name="T31" fmla="*/ 2147483646 h 234"/>
                      <a:gd name="T32" fmla="*/ 2147483646 w 559"/>
                      <a:gd name="T33" fmla="*/ 2147483646 h 234"/>
                      <a:gd name="T34" fmla="*/ 2147483646 w 559"/>
                      <a:gd name="T35" fmla="*/ 2147483646 h 234"/>
                      <a:gd name="T36" fmla="*/ 2147483646 w 559"/>
                      <a:gd name="T37" fmla="*/ 2147483646 h 234"/>
                      <a:gd name="T38" fmla="*/ 2147483646 w 559"/>
                      <a:gd name="T39" fmla="*/ 2147483646 h 234"/>
                      <a:gd name="T40" fmla="*/ 2147483646 w 559"/>
                      <a:gd name="T41" fmla="*/ 2147483646 h 234"/>
                      <a:gd name="T42" fmla="*/ 2147483646 w 559"/>
                      <a:gd name="T43" fmla="*/ 2147483646 h 234"/>
                      <a:gd name="T44" fmla="*/ 2147483646 w 559"/>
                      <a:gd name="T45" fmla="*/ 2147483646 h 234"/>
                      <a:gd name="T46" fmla="*/ 2147483646 w 559"/>
                      <a:gd name="T47" fmla="*/ 2147483646 h 234"/>
                      <a:gd name="T48" fmla="*/ 2147483646 w 559"/>
                      <a:gd name="T49" fmla="*/ 2147483646 h 234"/>
                      <a:gd name="T50" fmla="*/ 2147483646 w 559"/>
                      <a:gd name="T51" fmla="*/ 2147483646 h 234"/>
                      <a:gd name="T52" fmla="*/ 2147483646 w 559"/>
                      <a:gd name="T53" fmla="*/ 2147483646 h 234"/>
                      <a:gd name="T54" fmla="*/ 2147483646 w 559"/>
                      <a:gd name="T55" fmla="*/ 2147483646 h 234"/>
                      <a:gd name="T56" fmla="*/ 2147483646 w 559"/>
                      <a:gd name="T57" fmla="*/ 2147483646 h 234"/>
                      <a:gd name="T58" fmla="*/ 2147483646 w 559"/>
                      <a:gd name="T59" fmla="*/ 2147483646 h 234"/>
                      <a:gd name="T60" fmla="*/ 2147483646 w 559"/>
                      <a:gd name="T61" fmla="*/ 2147483646 h 234"/>
                      <a:gd name="T62" fmla="*/ 2147483646 w 559"/>
                      <a:gd name="T63" fmla="*/ 2147483646 h 234"/>
                      <a:gd name="T64" fmla="*/ 2147483646 w 559"/>
                      <a:gd name="T65" fmla="*/ 2147483646 h 234"/>
                      <a:gd name="T66" fmla="*/ 2147483646 w 559"/>
                      <a:gd name="T67" fmla="*/ 2147483646 h 234"/>
                      <a:gd name="T68" fmla="*/ 2147483646 w 559"/>
                      <a:gd name="T69" fmla="*/ 2147483646 h 234"/>
                      <a:gd name="T70" fmla="*/ 2147483646 w 559"/>
                      <a:gd name="T71" fmla="*/ 2147483646 h 23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59"/>
                      <a:gd name="T109" fmla="*/ 0 h 234"/>
                      <a:gd name="T110" fmla="*/ 559 w 559"/>
                      <a:gd name="T111" fmla="*/ 234 h 23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59" h="234">
                        <a:moveTo>
                          <a:pt x="0" y="125"/>
                        </a:moveTo>
                        <a:lnTo>
                          <a:pt x="4" y="99"/>
                        </a:lnTo>
                        <a:lnTo>
                          <a:pt x="22" y="89"/>
                        </a:lnTo>
                        <a:lnTo>
                          <a:pt x="50" y="71"/>
                        </a:lnTo>
                        <a:lnTo>
                          <a:pt x="56" y="60"/>
                        </a:lnTo>
                        <a:lnTo>
                          <a:pt x="42" y="47"/>
                        </a:lnTo>
                        <a:lnTo>
                          <a:pt x="98" y="0"/>
                        </a:lnTo>
                        <a:lnTo>
                          <a:pt x="110" y="9"/>
                        </a:lnTo>
                        <a:lnTo>
                          <a:pt x="118" y="24"/>
                        </a:lnTo>
                        <a:lnTo>
                          <a:pt x="118" y="33"/>
                        </a:lnTo>
                        <a:lnTo>
                          <a:pt x="148" y="39"/>
                        </a:lnTo>
                        <a:lnTo>
                          <a:pt x="217" y="56"/>
                        </a:lnTo>
                        <a:lnTo>
                          <a:pt x="221" y="60"/>
                        </a:lnTo>
                        <a:lnTo>
                          <a:pt x="255" y="44"/>
                        </a:lnTo>
                        <a:lnTo>
                          <a:pt x="297" y="13"/>
                        </a:lnTo>
                        <a:lnTo>
                          <a:pt x="318" y="13"/>
                        </a:lnTo>
                        <a:lnTo>
                          <a:pt x="344" y="27"/>
                        </a:lnTo>
                        <a:lnTo>
                          <a:pt x="377" y="33"/>
                        </a:lnTo>
                        <a:lnTo>
                          <a:pt x="421" y="24"/>
                        </a:lnTo>
                        <a:lnTo>
                          <a:pt x="437" y="13"/>
                        </a:lnTo>
                        <a:lnTo>
                          <a:pt x="459" y="13"/>
                        </a:lnTo>
                        <a:lnTo>
                          <a:pt x="479" y="6"/>
                        </a:lnTo>
                        <a:lnTo>
                          <a:pt x="493" y="24"/>
                        </a:lnTo>
                        <a:lnTo>
                          <a:pt x="489" y="39"/>
                        </a:lnTo>
                        <a:lnTo>
                          <a:pt x="493" y="60"/>
                        </a:lnTo>
                        <a:lnTo>
                          <a:pt x="513" y="66"/>
                        </a:lnTo>
                        <a:lnTo>
                          <a:pt x="531" y="83"/>
                        </a:lnTo>
                        <a:lnTo>
                          <a:pt x="539" y="104"/>
                        </a:lnTo>
                        <a:lnTo>
                          <a:pt x="559" y="125"/>
                        </a:lnTo>
                        <a:lnTo>
                          <a:pt x="559" y="140"/>
                        </a:lnTo>
                        <a:lnTo>
                          <a:pt x="531" y="143"/>
                        </a:lnTo>
                        <a:lnTo>
                          <a:pt x="505" y="152"/>
                        </a:lnTo>
                        <a:lnTo>
                          <a:pt x="479" y="173"/>
                        </a:lnTo>
                        <a:lnTo>
                          <a:pt x="455" y="190"/>
                        </a:lnTo>
                        <a:lnTo>
                          <a:pt x="433" y="202"/>
                        </a:lnTo>
                        <a:lnTo>
                          <a:pt x="411" y="209"/>
                        </a:lnTo>
                        <a:lnTo>
                          <a:pt x="390" y="206"/>
                        </a:lnTo>
                        <a:lnTo>
                          <a:pt x="369" y="198"/>
                        </a:lnTo>
                        <a:lnTo>
                          <a:pt x="351" y="203"/>
                        </a:lnTo>
                        <a:lnTo>
                          <a:pt x="339" y="209"/>
                        </a:lnTo>
                        <a:lnTo>
                          <a:pt x="332" y="215"/>
                        </a:lnTo>
                        <a:lnTo>
                          <a:pt x="320" y="219"/>
                        </a:lnTo>
                        <a:lnTo>
                          <a:pt x="311" y="222"/>
                        </a:lnTo>
                        <a:lnTo>
                          <a:pt x="305" y="230"/>
                        </a:lnTo>
                        <a:lnTo>
                          <a:pt x="294" y="233"/>
                        </a:lnTo>
                        <a:lnTo>
                          <a:pt x="282" y="234"/>
                        </a:lnTo>
                        <a:lnTo>
                          <a:pt x="276" y="225"/>
                        </a:lnTo>
                        <a:lnTo>
                          <a:pt x="278" y="216"/>
                        </a:lnTo>
                        <a:lnTo>
                          <a:pt x="284" y="207"/>
                        </a:lnTo>
                        <a:lnTo>
                          <a:pt x="279" y="197"/>
                        </a:lnTo>
                        <a:lnTo>
                          <a:pt x="267" y="194"/>
                        </a:lnTo>
                        <a:lnTo>
                          <a:pt x="249" y="192"/>
                        </a:lnTo>
                        <a:lnTo>
                          <a:pt x="236" y="191"/>
                        </a:lnTo>
                        <a:lnTo>
                          <a:pt x="221" y="191"/>
                        </a:lnTo>
                        <a:lnTo>
                          <a:pt x="209" y="189"/>
                        </a:lnTo>
                        <a:lnTo>
                          <a:pt x="200" y="195"/>
                        </a:lnTo>
                        <a:lnTo>
                          <a:pt x="192" y="194"/>
                        </a:lnTo>
                        <a:lnTo>
                          <a:pt x="188" y="197"/>
                        </a:lnTo>
                        <a:lnTo>
                          <a:pt x="182" y="203"/>
                        </a:lnTo>
                        <a:lnTo>
                          <a:pt x="171" y="206"/>
                        </a:lnTo>
                        <a:lnTo>
                          <a:pt x="164" y="206"/>
                        </a:lnTo>
                        <a:lnTo>
                          <a:pt x="156" y="209"/>
                        </a:lnTo>
                        <a:lnTo>
                          <a:pt x="138" y="207"/>
                        </a:lnTo>
                        <a:lnTo>
                          <a:pt x="120" y="204"/>
                        </a:lnTo>
                        <a:lnTo>
                          <a:pt x="96" y="201"/>
                        </a:lnTo>
                        <a:lnTo>
                          <a:pt x="81" y="200"/>
                        </a:lnTo>
                        <a:lnTo>
                          <a:pt x="64" y="196"/>
                        </a:lnTo>
                        <a:lnTo>
                          <a:pt x="60" y="185"/>
                        </a:lnTo>
                        <a:lnTo>
                          <a:pt x="46" y="176"/>
                        </a:lnTo>
                        <a:lnTo>
                          <a:pt x="30" y="169"/>
                        </a:lnTo>
                        <a:lnTo>
                          <a:pt x="14" y="152"/>
                        </a:lnTo>
                        <a:lnTo>
                          <a:pt x="8" y="146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it-IT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897857" y="2673427"/>
                  <a:ext cx="270643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it-IT" altLang="it-IT" sz="1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887541" y="3117849"/>
                  <a:ext cx="298054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600043" y="2446687"/>
                  <a:ext cx="345409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1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067876" y="2238949"/>
                  <a:ext cx="277812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380240" y="2564930"/>
                  <a:ext cx="431517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it-IT" altLang="it-IT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850906" y="2309907"/>
                  <a:ext cx="341987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</a:p>
              </p:txBody>
            </p:sp>
            <p:sp>
              <p:nvSpPr>
                <p:cNvPr id="2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083340" y="2938781"/>
                  <a:ext cx="628650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it-IT" altLang="it-IT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017839" y="3471864"/>
                  <a:ext cx="414338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2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586164" y="3714750"/>
                  <a:ext cx="350837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it-IT" altLang="it-IT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 Box 94"/>
                <p:cNvSpPr txBox="1">
                  <a:spLocks noChangeArrowheads="1"/>
                </p:cNvSpPr>
                <p:nvPr/>
              </p:nvSpPr>
              <p:spPr bwMode="auto">
                <a:xfrm rot="2028461">
                  <a:off x="3225955" y="4232899"/>
                  <a:ext cx="1157080" cy="3397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 + 1 BTO</a:t>
                  </a:r>
                </a:p>
              </p:txBody>
            </p:sp>
            <p:sp>
              <p:nvSpPr>
                <p:cNvPr id="24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955632" y="3993117"/>
                  <a:ext cx="525464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323146" y="4555799"/>
                  <a:ext cx="815975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4897439" y="4838701"/>
                  <a:ext cx="369887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5233047" y="4728788"/>
                  <a:ext cx="296218" cy="339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333"/>
                    </a:spcAft>
                    <a:defRPr/>
                  </a:pPr>
                  <a:r>
                    <a:rPr lang="it-IT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8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103439" y="4926014"/>
                  <a:ext cx="371475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963988" y="6113464"/>
                  <a:ext cx="619125" cy="339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it-IT" altLang="it-IT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Text Box 86"/>
              <p:cNvSpPr txBox="1">
                <a:spLocks noChangeArrowheads="1"/>
              </p:cNvSpPr>
              <p:nvPr/>
            </p:nvSpPr>
            <p:spPr bwMode="auto">
              <a:xfrm>
                <a:off x="2734734" y="1427630"/>
                <a:ext cx="277812" cy="339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ts val="1333"/>
                  </a:spcAft>
                  <a:buNone/>
                </a:pPr>
                <a:r>
                  <a:rPr lang="it-IT" altLang="it-IT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it-IT" altLang="it-IT" sz="1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 Box 98"/>
            <p:cNvSpPr txBox="1">
              <a:spLocks noChangeArrowheads="1"/>
            </p:cNvSpPr>
            <p:nvPr/>
          </p:nvSpPr>
          <p:spPr bwMode="auto">
            <a:xfrm>
              <a:off x="4466041" y="4872537"/>
              <a:ext cx="369887" cy="33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Immagine 63">
            <a:extLst>
              <a:ext uri="{FF2B5EF4-FFF2-40B4-BE49-F238E27FC236}">
                <a16:creationId xmlns:a16="http://schemas.microsoft.com/office/drawing/2014/main" id="{BFBE39AB-6077-4828-9C4D-9CF151CA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7954400-43AA-41FC-BE5B-D2391675EE78}"/>
              </a:ext>
            </a:extLst>
          </p:cNvPr>
          <p:cNvSpPr/>
          <p:nvPr/>
        </p:nvSpPr>
        <p:spPr>
          <a:xfrm>
            <a:off x="2157999" y="76425"/>
            <a:ext cx="7876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Registro Nazionale PMA – Istituto Superiore di Sanità (ISS)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6358622-A43E-4D61-91C4-AF24B45F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86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56"/>
          <p:cNvSpPr>
            <a:spLocks noChangeAspect="1" noChangeArrowheads="1"/>
          </p:cNvSpPr>
          <p:nvPr/>
        </p:nvSpPr>
        <p:spPr bwMode="auto">
          <a:xfrm>
            <a:off x="1860550" y="1989138"/>
            <a:ext cx="39893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CE4724E-FAD1-4586-BB81-C5222ACA5645}"/>
              </a:ext>
            </a:extLst>
          </p:cNvPr>
          <p:cNvGrpSpPr/>
          <p:nvPr/>
        </p:nvGrpSpPr>
        <p:grpSpPr>
          <a:xfrm>
            <a:off x="1497030" y="1672120"/>
            <a:ext cx="4371975" cy="4738687"/>
            <a:chOff x="1627189" y="2002566"/>
            <a:chExt cx="4371975" cy="4738687"/>
          </a:xfrm>
        </p:grpSpPr>
        <p:grpSp>
          <p:nvGrpSpPr>
            <p:cNvPr id="21509" name="Group 59"/>
            <p:cNvGrpSpPr>
              <a:grpSpLocks noChangeAspect="1"/>
            </p:cNvGrpSpPr>
            <p:nvPr/>
          </p:nvGrpSpPr>
          <p:grpSpPr bwMode="auto">
            <a:xfrm>
              <a:off x="1627189" y="2002566"/>
              <a:ext cx="4371975" cy="4738687"/>
              <a:chOff x="2304" y="6287"/>
              <a:chExt cx="5645" cy="5614"/>
            </a:xfrm>
          </p:grpSpPr>
          <p:grpSp>
            <p:nvGrpSpPr>
              <p:cNvPr id="21587" name="Group 60"/>
              <p:cNvGrpSpPr>
                <a:grpSpLocks noChangeAspect="1"/>
              </p:cNvGrpSpPr>
              <p:nvPr/>
            </p:nvGrpSpPr>
            <p:grpSpPr bwMode="auto">
              <a:xfrm>
                <a:off x="2304" y="6287"/>
                <a:ext cx="5645" cy="5614"/>
                <a:chOff x="2304" y="6287"/>
                <a:chExt cx="5645" cy="5614"/>
              </a:xfrm>
            </p:grpSpPr>
            <p:sp>
              <p:nvSpPr>
                <p:cNvPr id="21589" name="Freeform 61"/>
                <p:cNvSpPr>
                  <a:spLocks noChangeAspect="1"/>
                </p:cNvSpPr>
                <p:nvPr/>
              </p:nvSpPr>
              <p:spPr bwMode="auto">
                <a:xfrm>
                  <a:off x="5567" y="9311"/>
                  <a:ext cx="963" cy="797"/>
                </a:xfrm>
                <a:custGeom>
                  <a:avLst/>
                  <a:gdLst>
                    <a:gd name="T0" fmla="*/ 1 w 1309"/>
                    <a:gd name="T1" fmla="*/ 0 h 1394"/>
                    <a:gd name="T2" fmla="*/ 1 w 1309"/>
                    <a:gd name="T3" fmla="*/ 1 h 1394"/>
                    <a:gd name="T4" fmla="*/ 1 w 1309"/>
                    <a:gd name="T5" fmla="*/ 1 h 1394"/>
                    <a:gd name="T6" fmla="*/ 1 w 1309"/>
                    <a:gd name="T7" fmla="*/ 1 h 1394"/>
                    <a:gd name="T8" fmla="*/ 1 w 1309"/>
                    <a:gd name="T9" fmla="*/ 1 h 1394"/>
                    <a:gd name="T10" fmla="*/ 1 w 1309"/>
                    <a:gd name="T11" fmla="*/ 1 h 1394"/>
                    <a:gd name="T12" fmla="*/ 1 w 1309"/>
                    <a:gd name="T13" fmla="*/ 1 h 1394"/>
                    <a:gd name="T14" fmla="*/ 1 w 1309"/>
                    <a:gd name="T15" fmla="*/ 1 h 1394"/>
                    <a:gd name="T16" fmla="*/ 0 w 1309"/>
                    <a:gd name="T17" fmla="*/ 1 h 1394"/>
                    <a:gd name="T18" fmla="*/ 1 w 1309"/>
                    <a:gd name="T19" fmla="*/ 1 h 1394"/>
                    <a:gd name="T20" fmla="*/ 1 w 1309"/>
                    <a:gd name="T21" fmla="*/ 1 h 1394"/>
                    <a:gd name="T22" fmla="*/ 1 w 1309"/>
                    <a:gd name="T23" fmla="*/ 1 h 1394"/>
                    <a:gd name="T24" fmla="*/ 1 w 1309"/>
                    <a:gd name="T25" fmla="*/ 1 h 1394"/>
                    <a:gd name="T26" fmla="*/ 1 w 1309"/>
                    <a:gd name="T27" fmla="*/ 1 h 1394"/>
                    <a:gd name="T28" fmla="*/ 1 w 1309"/>
                    <a:gd name="T29" fmla="*/ 1 h 1394"/>
                    <a:gd name="T30" fmla="*/ 1 w 1309"/>
                    <a:gd name="T31" fmla="*/ 1 h 1394"/>
                    <a:gd name="T32" fmla="*/ 1 w 1309"/>
                    <a:gd name="T33" fmla="*/ 1 h 1394"/>
                    <a:gd name="T34" fmla="*/ 1 w 1309"/>
                    <a:gd name="T35" fmla="*/ 1 h 1394"/>
                    <a:gd name="T36" fmla="*/ 1 w 1309"/>
                    <a:gd name="T37" fmla="*/ 1 h 1394"/>
                    <a:gd name="T38" fmla="*/ 1 w 1309"/>
                    <a:gd name="T39" fmla="*/ 1 h 1394"/>
                    <a:gd name="T40" fmla="*/ 1 w 1309"/>
                    <a:gd name="T41" fmla="*/ 1 h 1394"/>
                    <a:gd name="T42" fmla="*/ 1 w 1309"/>
                    <a:gd name="T43" fmla="*/ 1 h 1394"/>
                    <a:gd name="T44" fmla="*/ 1 w 1309"/>
                    <a:gd name="T45" fmla="*/ 1 h 1394"/>
                    <a:gd name="T46" fmla="*/ 1 w 1309"/>
                    <a:gd name="T47" fmla="*/ 1 h 1394"/>
                    <a:gd name="T48" fmla="*/ 1 w 1309"/>
                    <a:gd name="T49" fmla="*/ 1 h 1394"/>
                    <a:gd name="T50" fmla="*/ 1 w 1309"/>
                    <a:gd name="T51" fmla="*/ 1 h 1394"/>
                    <a:gd name="T52" fmla="*/ 1 w 1309"/>
                    <a:gd name="T53" fmla="*/ 1 h 1394"/>
                    <a:gd name="T54" fmla="*/ 1 w 1309"/>
                    <a:gd name="T55" fmla="*/ 1 h 1394"/>
                    <a:gd name="T56" fmla="*/ 1 w 1309"/>
                    <a:gd name="T57" fmla="*/ 1 h 1394"/>
                    <a:gd name="T58" fmla="*/ 1 w 1309"/>
                    <a:gd name="T59" fmla="*/ 1 h 1394"/>
                    <a:gd name="T60" fmla="*/ 1 w 1309"/>
                    <a:gd name="T61" fmla="*/ 1 h 1394"/>
                    <a:gd name="T62" fmla="*/ 1 w 1309"/>
                    <a:gd name="T63" fmla="*/ 1 h 1394"/>
                    <a:gd name="T64" fmla="*/ 1 w 1309"/>
                    <a:gd name="T65" fmla="*/ 1 h 1394"/>
                    <a:gd name="T66" fmla="*/ 1 w 1309"/>
                    <a:gd name="T67" fmla="*/ 1 h 1394"/>
                    <a:gd name="T68" fmla="*/ 1 w 1309"/>
                    <a:gd name="T69" fmla="*/ 1 h 1394"/>
                    <a:gd name="T70" fmla="*/ 1 w 1309"/>
                    <a:gd name="T71" fmla="*/ 1 h 1394"/>
                    <a:gd name="T72" fmla="*/ 1 w 1309"/>
                    <a:gd name="T73" fmla="*/ 1 h 1394"/>
                    <a:gd name="T74" fmla="*/ 1 w 1309"/>
                    <a:gd name="T75" fmla="*/ 1 h 1394"/>
                    <a:gd name="T76" fmla="*/ 1 w 1309"/>
                    <a:gd name="T77" fmla="*/ 1 h 1394"/>
                    <a:gd name="T78" fmla="*/ 1 w 1309"/>
                    <a:gd name="T79" fmla="*/ 1 h 1394"/>
                    <a:gd name="T80" fmla="*/ 1 w 1309"/>
                    <a:gd name="T81" fmla="*/ 1 h 1394"/>
                    <a:gd name="T82" fmla="*/ 1 w 1309"/>
                    <a:gd name="T83" fmla="*/ 0 h 139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09"/>
                    <a:gd name="T127" fmla="*/ 0 h 1394"/>
                    <a:gd name="T128" fmla="*/ 1309 w 1309"/>
                    <a:gd name="T129" fmla="*/ 1394 h 139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09" h="1394">
                      <a:moveTo>
                        <a:pt x="769" y="0"/>
                      </a:moveTo>
                      <a:lnTo>
                        <a:pt x="704" y="0"/>
                      </a:lnTo>
                      <a:lnTo>
                        <a:pt x="664" y="60"/>
                      </a:lnTo>
                      <a:lnTo>
                        <a:pt x="599" y="85"/>
                      </a:lnTo>
                      <a:lnTo>
                        <a:pt x="524" y="70"/>
                      </a:lnTo>
                      <a:lnTo>
                        <a:pt x="474" y="20"/>
                      </a:lnTo>
                      <a:lnTo>
                        <a:pt x="409" y="10"/>
                      </a:lnTo>
                      <a:lnTo>
                        <a:pt x="334" y="30"/>
                      </a:lnTo>
                      <a:lnTo>
                        <a:pt x="269" y="50"/>
                      </a:lnTo>
                      <a:lnTo>
                        <a:pt x="229" y="70"/>
                      </a:lnTo>
                      <a:lnTo>
                        <a:pt x="199" y="30"/>
                      </a:lnTo>
                      <a:lnTo>
                        <a:pt x="159" y="30"/>
                      </a:lnTo>
                      <a:lnTo>
                        <a:pt x="124" y="50"/>
                      </a:lnTo>
                      <a:lnTo>
                        <a:pt x="79" y="60"/>
                      </a:lnTo>
                      <a:lnTo>
                        <a:pt x="59" y="105"/>
                      </a:lnTo>
                      <a:lnTo>
                        <a:pt x="79" y="170"/>
                      </a:lnTo>
                      <a:lnTo>
                        <a:pt x="39" y="220"/>
                      </a:lnTo>
                      <a:lnTo>
                        <a:pt x="0" y="280"/>
                      </a:lnTo>
                      <a:lnTo>
                        <a:pt x="10" y="380"/>
                      </a:lnTo>
                      <a:lnTo>
                        <a:pt x="44" y="474"/>
                      </a:lnTo>
                      <a:lnTo>
                        <a:pt x="104" y="539"/>
                      </a:lnTo>
                      <a:lnTo>
                        <a:pt x="104" y="579"/>
                      </a:lnTo>
                      <a:lnTo>
                        <a:pt x="54" y="609"/>
                      </a:lnTo>
                      <a:lnTo>
                        <a:pt x="20" y="644"/>
                      </a:lnTo>
                      <a:lnTo>
                        <a:pt x="20" y="694"/>
                      </a:lnTo>
                      <a:lnTo>
                        <a:pt x="79" y="734"/>
                      </a:lnTo>
                      <a:lnTo>
                        <a:pt x="114" y="734"/>
                      </a:lnTo>
                      <a:lnTo>
                        <a:pt x="199" y="674"/>
                      </a:lnTo>
                      <a:lnTo>
                        <a:pt x="264" y="684"/>
                      </a:lnTo>
                      <a:lnTo>
                        <a:pt x="354" y="704"/>
                      </a:lnTo>
                      <a:lnTo>
                        <a:pt x="354" y="769"/>
                      </a:lnTo>
                      <a:lnTo>
                        <a:pt x="314" y="814"/>
                      </a:lnTo>
                      <a:lnTo>
                        <a:pt x="334" y="854"/>
                      </a:lnTo>
                      <a:lnTo>
                        <a:pt x="374" y="894"/>
                      </a:lnTo>
                      <a:lnTo>
                        <a:pt x="419" y="834"/>
                      </a:lnTo>
                      <a:lnTo>
                        <a:pt x="434" y="819"/>
                      </a:lnTo>
                      <a:lnTo>
                        <a:pt x="504" y="874"/>
                      </a:lnTo>
                      <a:lnTo>
                        <a:pt x="579" y="844"/>
                      </a:lnTo>
                      <a:lnTo>
                        <a:pt x="644" y="854"/>
                      </a:lnTo>
                      <a:lnTo>
                        <a:pt x="694" y="959"/>
                      </a:lnTo>
                      <a:lnTo>
                        <a:pt x="749" y="1024"/>
                      </a:lnTo>
                      <a:lnTo>
                        <a:pt x="789" y="1084"/>
                      </a:lnTo>
                      <a:lnTo>
                        <a:pt x="779" y="1119"/>
                      </a:lnTo>
                      <a:lnTo>
                        <a:pt x="734" y="1169"/>
                      </a:lnTo>
                      <a:lnTo>
                        <a:pt x="749" y="1224"/>
                      </a:lnTo>
                      <a:lnTo>
                        <a:pt x="779" y="1244"/>
                      </a:lnTo>
                      <a:lnTo>
                        <a:pt x="834" y="1274"/>
                      </a:lnTo>
                      <a:lnTo>
                        <a:pt x="884" y="1339"/>
                      </a:lnTo>
                      <a:lnTo>
                        <a:pt x="929" y="1379"/>
                      </a:lnTo>
                      <a:lnTo>
                        <a:pt x="979" y="1394"/>
                      </a:lnTo>
                      <a:lnTo>
                        <a:pt x="1009" y="1359"/>
                      </a:lnTo>
                      <a:lnTo>
                        <a:pt x="1064" y="1394"/>
                      </a:lnTo>
                      <a:lnTo>
                        <a:pt x="1159" y="1394"/>
                      </a:lnTo>
                      <a:lnTo>
                        <a:pt x="1234" y="1359"/>
                      </a:lnTo>
                      <a:lnTo>
                        <a:pt x="1224" y="1374"/>
                      </a:lnTo>
                      <a:lnTo>
                        <a:pt x="1264" y="1309"/>
                      </a:lnTo>
                      <a:lnTo>
                        <a:pt x="1284" y="1269"/>
                      </a:lnTo>
                      <a:lnTo>
                        <a:pt x="1309" y="1224"/>
                      </a:lnTo>
                      <a:lnTo>
                        <a:pt x="1309" y="1149"/>
                      </a:lnTo>
                      <a:lnTo>
                        <a:pt x="1284" y="1074"/>
                      </a:lnTo>
                      <a:lnTo>
                        <a:pt x="1234" y="949"/>
                      </a:lnTo>
                      <a:lnTo>
                        <a:pt x="1104" y="819"/>
                      </a:lnTo>
                      <a:lnTo>
                        <a:pt x="1129" y="749"/>
                      </a:lnTo>
                      <a:lnTo>
                        <a:pt x="1169" y="684"/>
                      </a:lnTo>
                      <a:lnTo>
                        <a:pt x="1084" y="599"/>
                      </a:lnTo>
                      <a:lnTo>
                        <a:pt x="1104" y="559"/>
                      </a:lnTo>
                      <a:lnTo>
                        <a:pt x="1179" y="559"/>
                      </a:lnTo>
                      <a:lnTo>
                        <a:pt x="1234" y="474"/>
                      </a:lnTo>
                      <a:lnTo>
                        <a:pt x="1254" y="444"/>
                      </a:lnTo>
                      <a:lnTo>
                        <a:pt x="1294" y="400"/>
                      </a:lnTo>
                      <a:lnTo>
                        <a:pt x="1234" y="365"/>
                      </a:lnTo>
                      <a:lnTo>
                        <a:pt x="1189" y="390"/>
                      </a:lnTo>
                      <a:lnTo>
                        <a:pt x="1104" y="345"/>
                      </a:lnTo>
                      <a:lnTo>
                        <a:pt x="1084" y="325"/>
                      </a:lnTo>
                      <a:lnTo>
                        <a:pt x="1094" y="295"/>
                      </a:lnTo>
                      <a:lnTo>
                        <a:pt x="1094" y="275"/>
                      </a:lnTo>
                      <a:lnTo>
                        <a:pt x="1104" y="240"/>
                      </a:lnTo>
                      <a:lnTo>
                        <a:pt x="1054" y="210"/>
                      </a:lnTo>
                      <a:lnTo>
                        <a:pt x="1009" y="230"/>
                      </a:lnTo>
                      <a:lnTo>
                        <a:pt x="979" y="240"/>
                      </a:lnTo>
                      <a:lnTo>
                        <a:pt x="854" y="105"/>
                      </a:lnTo>
                      <a:lnTo>
                        <a:pt x="864" y="40"/>
                      </a:lnTo>
                      <a:lnTo>
                        <a:pt x="834" y="10"/>
                      </a:lnTo>
                      <a:lnTo>
                        <a:pt x="7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90" name="Freeform 62"/>
                <p:cNvSpPr>
                  <a:spLocks noChangeAspect="1"/>
                </p:cNvSpPr>
                <p:nvPr/>
              </p:nvSpPr>
              <p:spPr bwMode="auto">
                <a:xfrm>
                  <a:off x="3161" y="6515"/>
                  <a:ext cx="1312" cy="1006"/>
                </a:xfrm>
                <a:custGeom>
                  <a:avLst/>
                  <a:gdLst>
                    <a:gd name="T0" fmla="*/ 1 w 1784"/>
                    <a:gd name="T1" fmla="*/ 1 h 1764"/>
                    <a:gd name="T2" fmla="*/ 1 w 1784"/>
                    <a:gd name="T3" fmla="*/ 1 h 1764"/>
                    <a:gd name="T4" fmla="*/ 1 w 1784"/>
                    <a:gd name="T5" fmla="*/ 1 h 1764"/>
                    <a:gd name="T6" fmla="*/ 1 w 1784"/>
                    <a:gd name="T7" fmla="*/ 1 h 1764"/>
                    <a:gd name="T8" fmla="*/ 1 w 1784"/>
                    <a:gd name="T9" fmla="*/ 1 h 1764"/>
                    <a:gd name="T10" fmla="*/ 1 w 1784"/>
                    <a:gd name="T11" fmla="*/ 1 h 1764"/>
                    <a:gd name="T12" fmla="*/ 1 w 1784"/>
                    <a:gd name="T13" fmla="*/ 1 h 1764"/>
                    <a:gd name="T14" fmla="*/ 1 w 1784"/>
                    <a:gd name="T15" fmla="*/ 1 h 1764"/>
                    <a:gd name="T16" fmla="*/ 1 w 1784"/>
                    <a:gd name="T17" fmla="*/ 1 h 1764"/>
                    <a:gd name="T18" fmla="*/ 1 w 1784"/>
                    <a:gd name="T19" fmla="*/ 1 h 1764"/>
                    <a:gd name="T20" fmla="*/ 1 w 1784"/>
                    <a:gd name="T21" fmla="*/ 0 h 1764"/>
                    <a:gd name="T22" fmla="*/ 1 w 1784"/>
                    <a:gd name="T23" fmla="*/ 1 h 1764"/>
                    <a:gd name="T24" fmla="*/ 1 w 1784"/>
                    <a:gd name="T25" fmla="*/ 1 h 1764"/>
                    <a:gd name="T26" fmla="*/ 1 w 1784"/>
                    <a:gd name="T27" fmla="*/ 1 h 1764"/>
                    <a:gd name="T28" fmla="*/ 1 w 1784"/>
                    <a:gd name="T29" fmla="*/ 1 h 1764"/>
                    <a:gd name="T30" fmla="*/ 1 w 1784"/>
                    <a:gd name="T31" fmla="*/ 1 h 1764"/>
                    <a:gd name="T32" fmla="*/ 1 w 1784"/>
                    <a:gd name="T33" fmla="*/ 1 h 1764"/>
                    <a:gd name="T34" fmla="*/ 1 w 1784"/>
                    <a:gd name="T35" fmla="*/ 1 h 1764"/>
                    <a:gd name="T36" fmla="*/ 1 w 1784"/>
                    <a:gd name="T37" fmla="*/ 1 h 1764"/>
                    <a:gd name="T38" fmla="*/ 1 w 1784"/>
                    <a:gd name="T39" fmla="*/ 1 h 1764"/>
                    <a:gd name="T40" fmla="*/ 1 w 1784"/>
                    <a:gd name="T41" fmla="*/ 1 h 1764"/>
                    <a:gd name="T42" fmla="*/ 1 w 1784"/>
                    <a:gd name="T43" fmla="*/ 1 h 1764"/>
                    <a:gd name="T44" fmla="*/ 1 w 1784"/>
                    <a:gd name="T45" fmla="*/ 1 h 1764"/>
                    <a:gd name="T46" fmla="*/ 1 w 1784"/>
                    <a:gd name="T47" fmla="*/ 1 h 1764"/>
                    <a:gd name="T48" fmla="*/ 1 w 1784"/>
                    <a:gd name="T49" fmla="*/ 1 h 1764"/>
                    <a:gd name="T50" fmla="*/ 1 w 1784"/>
                    <a:gd name="T51" fmla="*/ 1 h 1764"/>
                    <a:gd name="T52" fmla="*/ 1 w 1784"/>
                    <a:gd name="T53" fmla="*/ 1 h 1764"/>
                    <a:gd name="T54" fmla="*/ 1 w 1784"/>
                    <a:gd name="T55" fmla="*/ 1 h 1764"/>
                    <a:gd name="T56" fmla="*/ 1 w 1784"/>
                    <a:gd name="T57" fmla="*/ 1 h 1764"/>
                    <a:gd name="T58" fmla="*/ 1 w 1784"/>
                    <a:gd name="T59" fmla="*/ 1 h 1764"/>
                    <a:gd name="T60" fmla="*/ 1 w 1784"/>
                    <a:gd name="T61" fmla="*/ 1 h 1764"/>
                    <a:gd name="T62" fmla="*/ 1 w 1784"/>
                    <a:gd name="T63" fmla="*/ 1 h 1764"/>
                    <a:gd name="T64" fmla="*/ 1 w 1784"/>
                    <a:gd name="T65" fmla="*/ 1 h 1764"/>
                    <a:gd name="T66" fmla="*/ 1 w 1784"/>
                    <a:gd name="T67" fmla="*/ 1 h 1764"/>
                    <a:gd name="T68" fmla="*/ 1 w 1784"/>
                    <a:gd name="T69" fmla="*/ 1 h 1764"/>
                    <a:gd name="T70" fmla="*/ 1 w 1784"/>
                    <a:gd name="T71" fmla="*/ 1 h 1764"/>
                    <a:gd name="T72" fmla="*/ 1 w 1784"/>
                    <a:gd name="T73" fmla="*/ 1 h 1764"/>
                    <a:gd name="T74" fmla="*/ 1 w 1784"/>
                    <a:gd name="T75" fmla="*/ 1 h 1764"/>
                    <a:gd name="T76" fmla="*/ 1 w 1784"/>
                    <a:gd name="T77" fmla="*/ 1 h 1764"/>
                    <a:gd name="T78" fmla="*/ 1 w 1784"/>
                    <a:gd name="T79" fmla="*/ 1 h 1764"/>
                    <a:gd name="T80" fmla="*/ 1 w 1784"/>
                    <a:gd name="T81" fmla="*/ 1 h 1764"/>
                    <a:gd name="T82" fmla="*/ 1 w 1784"/>
                    <a:gd name="T83" fmla="*/ 1 h 1764"/>
                    <a:gd name="T84" fmla="*/ 1 w 1784"/>
                    <a:gd name="T85" fmla="*/ 1 h 1764"/>
                    <a:gd name="T86" fmla="*/ 1 w 1784"/>
                    <a:gd name="T87" fmla="*/ 1 h 1764"/>
                    <a:gd name="T88" fmla="*/ 1 w 1784"/>
                    <a:gd name="T89" fmla="*/ 1 h 1764"/>
                    <a:gd name="T90" fmla="*/ 1 w 1784"/>
                    <a:gd name="T91" fmla="*/ 1 h 1764"/>
                    <a:gd name="T92" fmla="*/ 1 w 1784"/>
                    <a:gd name="T93" fmla="*/ 1 h 17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784"/>
                    <a:gd name="T142" fmla="*/ 0 h 1764"/>
                    <a:gd name="T143" fmla="*/ 1784 w 1784"/>
                    <a:gd name="T144" fmla="*/ 1764 h 17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784" h="1764">
                      <a:moveTo>
                        <a:pt x="225" y="320"/>
                      </a:moveTo>
                      <a:lnTo>
                        <a:pt x="295" y="320"/>
                      </a:lnTo>
                      <a:lnTo>
                        <a:pt x="350" y="360"/>
                      </a:lnTo>
                      <a:lnTo>
                        <a:pt x="350" y="390"/>
                      </a:lnTo>
                      <a:lnTo>
                        <a:pt x="350" y="434"/>
                      </a:lnTo>
                      <a:lnTo>
                        <a:pt x="330" y="474"/>
                      </a:lnTo>
                      <a:lnTo>
                        <a:pt x="295" y="489"/>
                      </a:lnTo>
                      <a:lnTo>
                        <a:pt x="320" y="549"/>
                      </a:lnTo>
                      <a:lnTo>
                        <a:pt x="360" y="594"/>
                      </a:lnTo>
                      <a:lnTo>
                        <a:pt x="415" y="539"/>
                      </a:lnTo>
                      <a:lnTo>
                        <a:pt x="445" y="509"/>
                      </a:lnTo>
                      <a:lnTo>
                        <a:pt x="495" y="454"/>
                      </a:lnTo>
                      <a:lnTo>
                        <a:pt x="495" y="405"/>
                      </a:lnTo>
                      <a:lnTo>
                        <a:pt x="540" y="380"/>
                      </a:lnTo>
                      <a:lnTo>
                        <a:pt x="615" y="340"/>
                      </a:lnTo>
                      <a:lnTo>
                        <a:pt x="665" y="265"/>
                      </a:lnTo>
                      <a:lnTo>
                        <a:pt x="680" y="235"/>
                      </a:lnTo>
                      <a:lnTo>
                        <a:pt x="685" y="75"/>
                      </a:lnTo>
                      <a:lnTo>
                        <a:pt x="730" y="55"/>
                      </a:lnTo>
                      <a:lnTo>
                        <a:pt x="779" y="65"/>
                      </a:lnTo>
                      <a:lnTo>
                        <a:pt x="779" y="120"/>
                      </a:lnTo>
                      <a:lnTo>
                        <a:pt x="769" y="205"/>
                      </a:lnTo>
                      <a:lnTo>
                        <a:pt x="824" y="245"/>
                      </a:lnTo>
                      <a:lnTo>
                        <a:pt x="864" y="275"/>
                      </a:lnTo>
                      <a:lnTo>
                        <a:pt x="874" y="310"/>
                      </a:lnTo>
                      <a:lnTo>
                        <a:pt x="919" y="330"/>
                      </a:lnTo>
                      <a:lnTo>
                        <a:pt x="1004" y="235"/>
                      </a:lnTo>
                      <a:lnTo>
                        <a:pt x="1054" y="255"/>
                      </a:lnTo>
                      <a:lnTo>
                        <a:pt x="1089" y="210"/>
                      </a:lnTo>
                      <a:lnTo>
                        <a:pt x="1074" y="170"/>
                      </a:lnTo>
                      <a:lnTo>
                        <a:pt x="1129" y="65"/>
                      </a:lnTo>
                      <a:lnTo>
                        <a:pt x="1159" y="15"/>
                      </a:lnTo>
                      <a:lnTo>
                        <a:pt x="1214" y="0"/>
                      </a:lnTo>
                      <a:lnTo>
                        <a:pt x="1264" y="15"/>
                      </a:lnTo>
                      <a:lnTo>
                        <a:pt x="1299" y="85"/>
                      </a:lnTo>
                      <a:lnTo>
                        <a:pt x="1344" y="140"/>
                      </a:lnTo>
                      <a:lnTo>
                        <a:pt x="1404" y="180"/>
                      </a:lnTo>
                      <a:lnTo>
                        <a:pt x="1424" y="210"/>
                      </a:lnTo>
                      <a:lnTo>
                        <a:pt x="1414" y="265"/>
                      </a:lnTo>
                      <a:lnTo>
                        <a:pt x="1414" y="370"/>
                      </a:lnTo>
                      <a:lnTo>
                        <a:pt x="1414" y="424"/>
                      </a:lnTo>
                      <a:lnTo>
                        <a:pt x="1394" y="489"/>
                      </a:lnTo>
                      <a:lnTo>
                        <a:pt x="1394" y="549"/>
                      </a:lnTo>
                      <a:lnTo>
                        <a:pt x="1369" y="614"/>
                      </a:lnTo>
                      <a:lnTo>
                        <a:pt x="1369" y="719"/>
                      </a:lnTo>
                      <a:lnTo>
                        <a:pt x="1369" y="784"/>
                      </a:lnTo>
                      <a:lnTo>
                        <a:pt x="1394" y="859"/>
                      </a:lnTo>
                      <a:lnTo>
                        <a:pt x="1424" y="879"/>
                      </a:lnTo>
                      <a:lnTo>
                        <a:pt x="1474" y="834"/>
                      </a:lnTo>
                      <a:lnTo>
                        <a:pt x="1509" y="784"/>
                      </a:lnTo>
                      <a:lnTo>
                        <a:pt x="1554" y="814"/>
                      </a:lnTo>
                      <a:lnTo>
                        <a:pt x="1539" y="864"/>
                      </a:lnTo>
                      <a:lnTo>
                        <a:pt x="1554" y="964"/>
                      </a:lnTo>
                      <a:lnTo>
                        <a:pt x="1559" y="1004"/>
                      </a:lnTo>
                      <a:lnTo>
                        <a:pt x="1529" y="1029"/>
                      </a:lnTo>
                      <a:lnTo>
                        <a:pt x="1474" y="1079"/>
                      </a:lnTo>
                      <a:lnTo>
                        <a:pt x="1449" y="1134"/>
                      </a:lnTo>
                      <a:lnTo>
                        <a:pt x="1434" y="1184"/>
                      </a:lnTo>
                      <a:lnTo>
                        <a:pt x="1454" y="1259"/>
                      </a:lnTo>
                      <a:lnTo>
                        <a:pt x="1499" y="1289"/>
                      </a:lnTo>
                      <a:lnTo>
                        <a:pt x="1529" y="1259"/>
                      </a:lnTo>
                      <a:lnTo>
                        <a:pt x="1574" y="1269"/>
                      </a:lnTo>
                      <a:lnTo>
                        <a:pt x="1554" y="1299"/>
                      </a:lnTo>
                      <a:lnTo>
                        <a:pt x="1574" y="1374"/>
                      </a:lnTo>
                      <a:lnTo>
                        <a:pt x="1594" y="1404"/>
                      </a:lnTo>
                      <a:lnTo>
                        <a:pt x="1644" y="1449"/>
                      </a:lnTo>
                      <a:lnTo>
                        <a:pt x="1679" y="1479"/>
                      </a:lnTo>
                      <a:lnTo>
                        <a:pt x="1719" y="1524"/>
                      </a:lnTo>
                      <a:lnTo>
                        <a:pt x="1749" y="1564"/>
                      </a:lnTo>
                      <a:lnTo>
                        <a:pt x="1784" y="1584"/>
                      </a:lnTo>
                      <a:lnTo>
                        <a:pt x="1744" y="1609"/>
                      </a:lnTo>
                      <a:lnTo>
                        <a:pt x="1594" y="1609"/>
                      </a:lnTo>
                      <a:lnTo>
                        <a:pt x="1554" y="1629"/>
                      </a:lnTo>
                      <a:lnTo>
                        <a:pt x="1489" y="1619"/>
                      </a:lnTo>
                      <a:lnTo>
                        <a:pt x="1404" y="1554"/>
                      </a:lnTo>
                      <a:lnTo>
                        <a:pt x="1364" y="1574"/>
                      </a:lnTo>
                      <a:lnTo>
                        <a:pt x="1319" y="1594"/>
                      </a:lnTo>
                      <a:lnTo>
                        <a:pt x="1289" y="1584"/>
                      </a:lnTo>
                      <a:lnTo>
                        <a:pt x="1234" y="1534"/>
                      </a:lnTo>
                      <a:lnTo>
                        <a:pt x="1214" y="1544"/>
                      </a:lnTo>
                      <a:lnTo>
                        <a:pt x="1174" y="1554"/>
                      </a:lnTo>
                      <a:lnTo>
                        <a:pt x="1119" y="1534"/>
                      </a:lnTo>
                      <a:lnTo>
                        <a:pt x="1034" y="1489"/>
                      </a:lnTo>
                      <a:lnTo>
                        <a:pt x="959" y="1439"/>
                      </a:lnTo>
                      <a:lnTo>
                        <a:pt x="899" y="1374"/>
                      </a:lnTo>
                      <a:lnTo>
                        <a:pt x="864" y="1384"/>
                      </a:lnTo>
                      <a:lnTo>
                        <a:pt x="834" y="1404"/>
                      </a:lnTo>
                      <a:lnTo>
                        <a:pt x="794" y="1404"/>
                      </a:lnTo>
                      <a:lnTo>
                        <a:pt x="740" y="1364"/>
                      </a:lnTo>
                      <a:lnTo>
                        <a:pt x="700" y="1344"/>
                      </a:lnTo>
                      <a:lnTo>
                        <a:pt x="665" y="1354"/>
                      </a:lnTo>
                      <a:lnTo>
                        <a:pt x="635" y="1364"/>
                      </a:lnTo>
                      <a:lnTo>
                        <a:pt x="615" y="1384"/>
                      </a:lnTo>
                      <a:lnTo>
                        <a:pt x="595" y="1414"/>
                      </a:lnTo>
                      <a:lnTo>
                        <a:pt x="605" y="1479"/>
                      </a:lnTo>
                      <a:lnTo>
                        <a:pt x="595" y="1534"/>
                      </a:lnTo>
                      <a:lnTo>
                        <a:pt x="570" y="1619"/>
                      </a:lnTo>
                      <a:lnTo>
                        <a:pt x="550" y="1649"/>
                      </a:lnTo>
                      <a:lnTo>
                        <a:pt x="520" y="1699"/>
                      </a:lnTo>
                      <a:lnTo>
                        <a:pt x="510" y="1724"/>
                      </a:lnTo>
                      <a:lnTo>
                        <a:pt x="465" y="1764"/>
                      </a:lnTo>
                      <a:lnTo>
                        <a:pt x="455" y="1744"/>
                      </a:lnTo>
                      <a:lnTo>
                        <a:pt x="435" y="1724"/>
                      </a:lnTo>
                      <a:lnTo>
                        <a:pt x="435" y="1629"/>
                      </a:lnTo>
                      <a:lnTo>
                        <a:pt x="275" y="1449"/>
                      </a:lnTo>
                      <a:lnTo>
                        <a:pt x="245" y="1354"/>
                      </a:lnTo>
                      <a:lnTo>
                        <a:pt x="190" y="1354"/>
                      </a:lnTo>
                      <a:lnTo>
                        <a:pt x="150" y="1354"/>
                      </a:lnTo>
                      <a:lnTo>
                        <a:pt x="125" y="1364"/>
                      </a:lnTo>
                      <a:lnTo>
                        <a:pt x="95" y="1364"/>
                      </a:lnTo>
                      <a:lnTo>
                        <a:pt x="65" y="1329"/>
                      </a:lnTo>
                      <a:lnTo>
                        <a:pt x="40" y="1309"/>
                      </a:lnTo>
                      <a:lnTo>
                        <a:pt x="40" y="1259"/>
                      </a:lnTo>
                      <a:lnTo>
                        <a:pt x="40" y="1174"/>
                      </a:lnTo>
                      <a:lnTo>
                        <a:pt x="15" y="1154"/>
                      </a:lnTo>
                      <a:lnTo>
                        <a:pt x="0" y="1134"/>
                      </a:lnTo>
                      <a:lnTo>
                        <a:pt x="20" y="1109"/>
                      </a:lnTo>
                      <a:lnTo>
                        <a:pt x="55" y="1069"/>
                      </a:lnTo>
                      <a:lnTo>
                        <a:pt x="75" y="1054"/>
                      </a:lnTo>
                      <a:lnTo>
                        <a:pt x="125" y="1069"/>
                      </a:lnTo>
                      <a:lnTo>
                        <a:pt x="180" y="1099"/>
                      </a:lnTo>
                      <a:lnTo>
                        <a:pt x="210" y="1069"/>
                      </a:lnTo>
                      <a:lnTo>
                        <a:pt x="235" y="1034"/>
                      </a:lnTo>
                      <a:lnTo>
                        <a:pt x="235" y="1014"/>
                      </a:lnTo>
                      <a:lnTo>
                        <a:pt x="205" y="964"/>
                      </a:lnTo>
                      <a:lnTo>
                        <a:pt x="150" y="899"/>
                      </a:lnTo>
                      <a:lnTo>
                        <a:pt x="140" y="844"/>
                      </a:lnTo>
                      <a:lnTo>
                        <a:pt x="125" y="774"/>
                      </a:lnTo>
                      <a:lnTo>
                        <a:pt x="75" y="719"/>
                      </a:lnTo>
                      <a:lnTo>
                        <a:pt x="75" y="664"/>
                      </a:lnTo>
                      <a:lnTo>
                        <a:pt x="85" y="624"/>
                      </a:lnTo>
                      <a:lnTo>
                        <a:pt x="75" y="579"/>
                      </a:lnTo>
                      <a:lnTo>
                        <a:pt x="55" y="559"/>
                      </a:lnTo>
                      <a:lnTo>
                        <a:pt x="65" y="529"/>
                      </a:lnTo>
                      <a:lnTo>
                        <a:pt x="75" y="509"/>
                      </a:lnTo>
                      <a:lnTo>
                        <a:pt x="95" y="509"/>
                      </a:lnTo>
                      <a:lnTo>
                        <a:pt x="140" y="509"/>
                      </a:lnTo>
                      <a:lnTo>
                        <a:pt x="190" y="454"/>
                      </a:lnTo>
                      <a:lnTo>
                        <a:pt x="210" y="410"/>
                      </a:lnTo>
                      <a:lnTo>
                        <a:pt x="210" y="390"/>
                      </a:lnTo>
                      <a:lnTo>
                        <a:pt x="225" y="3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28" name="Freeform 63"/>
                <p:cNvSpPr>
                  <a:spLocks noChangeAspect="1"/>
                </p:cNvSpPr>
                <p:nvPr/>
              </p:nvSpPr>
              <p:spPr bwMode="auto">
                <a:xfrm>
                  <a:off x="4444" y="8578"/>
                  <a:ext cx="1245" cy="919"/>
                </a:xfrm>
                <a:custGeom>
                  <a:avLst/>
                  <a:gdLst>
                    <a:gd name="T0" fmla="*/ 1 w 1698"/>
                    <a:gd name="T1" fmla="*/ 1 h 1614"/>
                    <a:gd name="T2" fmla="*/ 1 w 1698"/>
                    <a:gd name="T3" fmla="*/ 1 h 1614"/>
                    <a:gd name="T4" fmla="*/ 1 w 1698"/>
                    <a:gd name="T5" fmla="*/ 1 h 1614"/>
                    <a:gd name="T6" fmla="*/ 1 w 1698"/>
                    <a:gd name="T7" fmla="*/ 1 h 1614"/>
                    <a:gd name="T8" fmla="*/ 1 w 1698"/>
                    <a:gd name="T9" fmla="*/ 1 h 1614"/>
                    <a:gd name="T10" fmla="*/ 1 w 1698"/>
                    <a:gd name="T11" fmla="*/ 1 h 1614"/>
                    <a:gd name="T12" fmla="*/ 1 w 1698"/>
                    <a:gd name="T13" fmla="*/ 1 h 1614"/>
                    <a:gd name="T14" fmla="*/ 1 w 1698"/>
                    <a:gd name="T15" fmla="*/ 1 h 1614"/>
                    <a:gd name="T16" fmla="*/ 1 w 1698"/>
                    <a:gd name="T17" fmla="*/ 1 h 1614"/>
                    <a:gd name="T18" fmla="*/ 1 w 1698"/>
                    <a:gd name="T19" fmla="*/ 1 h 1614"/>
                    <a:gd name="T20" fmla="*/ 1 w 1698"/>
                    <a:gd name="T21" fmla="*/ 1 h 1614"/>
                    <a:gd name="T22" fmla="*/ 1 w 1698"/>
                    <a:gd name="T23" fmla="*/ 1 h 1614"/>
                    <a:gd name="T24" fmla="*/ 1 w 1698"/>
                    <a:gd name="T25" fmla="*/ 1 h 1614"/>
                    <a:gd name="T26" fmla="*/ 1 w 1698"/>
                    <a:gd name="T27" fmla="*/ 1 h 1614"/>
                    <a:gd name="T28" fmla="*/ 1 w 1698"/>
                    <a:gd name="T29" fmla="*/ 1 h 1614"/>
                    <a:gd name="T30" fmla="*/ 1 w 1698"/>
                    <a:gd name="T31" fmla="*/ 1 h 1614"/>
                    <a:gd name="T32" fmla="*/ 1 w 1698"/>
                    <a:gd name="T33" fmla="*/ 1 h 1614"/>
                    <a:gd name="T34" fmla="*/ 1 w 1698"/>
                    <a:gd name="T35" fmla="*/ 1 h 1614"/>
                    <a:gd name="T36" fmla="*/ 1 w 1698"/>
                    <a:gd name="T37" fmla="*/ 1 h 1614"/>
                    <a:gd name="T38" fmla="*/ 1 w 1698"/>
                    <a:gd name="T39" fmla="*/ 1 h 1614"/>
                    <a:gd name="T40" fmla="*/ 1 w 1698"/>
                    <a:gd name="T41" fmla="*/ 1 h 1614"/>
                    <a:gd name="T42" fmla="*/ 1 w 1698"/>
                    <a:gd name="T43" fmla="*/ 1 h 1614"/>
                    <a:gd name="T44" fmla="*/ 1 w 1698"/>
                    <a:gd name="T45" fmla="*/ 1 h 1614"/>
                    <a:gd name="T46" fmla="*/ 1 w 1698"/>
                    <a:gd name="T47" fmla="*/ 1 h 1614"/>
                    <a:gd name="T48" fmla="*/ 1 w 1698"/>
                    <a:gd name="T49" fmla="*/ 1 h 1614"/>
                    <a:gd name="T50" fmla="*/ 1 w 1698"/>
                    <a:gd name="T51" fmla="*/ 1 h 1614"/>
                    <a:gd name="T52" fmla="*/ 1 w 1698"/>
                    <a:gd name="T53" fmla="*/ 1 h 1614"/>
                    <a:gd name="T54" fmla="*/ 1 w 1698"/>
                    <a:gd name="T55" fmla="*/ 1 h 1614"/>
                    <a:gd name="T56" fmla="*/ 2 w 1698"/>
                    <a:gd name="T57" fmla="*/ 1 h 1614"/>
                    <a:gd name="T58" fmla="*/ 2 w 1698"/>
                    <a:gd name="T59" fmla="*/ 1 h 1614"/>
                    <a:gd name="T60" fmla="*/ 1 w 1698"/>
                    <a:gd name="T61" fmla="*/ 1 h 1614"/>
                    <a:gd name="T62" fmla="*/ 1 w 1698"/>
                    <a:gd name="T63" fmla="*/ 1 h 1614"/>
                    <a:gd name="T64" fmla="*/ 1 w 1698"/>
                    <a:gd name="T65" fmla="*/ 1 h 1614"/>
                    <a:gd name="T66" fmla="*/ 1 w 1698"/>
                    <a:gd name="T67" fmla="*/ 1 h 1614"/>
                    <a:gd name="T68" fmla="*/ 1 w 1698"/>
                    <a:gd name="T69" fmla="*/ 1 h 1614"/>
                    <a:gd name="T70" fmla="*/ 1 w 1698"/>
                    <a:gd name="T71" fmla="*/ 1 h 1614"/>
                    <a:gd name="T72" fmla="*/ 1 w 1698"/>
                    <a:gd name="T73" fmla="*/ 1 h 1614"/>
                    <a:gd name="T74" fmla="*/ 1 w 1698"/>
                    <a:gd name="T75" fmla="*/ 1 h 1614"/>
                    <a:gd name="T76" fmla="*/ 1 w 1698"/>
                    <a:gd name="T77" fmla="*/ 1 h 1614"/>
                    <a:gd name="T78" fmla="*/ 1 w 1698"/>
                    <a:gd name="T79" fmla="*/ 1 h 1614"/>
                    <a:gd name="T80" fmla="*/ 1 w 1698"/>
                    <a:gd name="T81" fmla="*/ 1 h 1614"/>
                    <a:gd name="T82" fmla="*/ 1 w 1698"/>
                    <a:gd name="T83" fmla="*/ 1 h 1614"/>
                    <a:gd name="T84" fmla="*/ 1 w 1698"/>
                    <a:gd name="T85" fmla="*/ 1 h 1614"/>
                    <a:gd name="T86" fmla="*/ 1 w 1698"/>
                    <a:gd name="T87" fmla="*/ 1 h 1614"/>
                    <a:gd name="T88" fmla="*/ 1 w 1698"/>
                    <a:gd name="T89" fmla="*/ 1 h 1614"/>
                    <a:gd name="T90" fmla="*/ 0 w 1698"/>
                    <a:gd name="T91" fmla="*/ 1 h 1614"/>
                    <a:gd name="T92" fmla="*/ 1 w 1698"/>
                    <a:gd name="T93" fmla="*/ 1 h 1614"/>
                    <a:gd name="T94" fmla="*/ 1 w 1698"/>
                    <a:gd name="T95" fmla="*/ 1 h 1614"/>
                    <a:gd name="T96" fmla="*/ 1 w 1698"/>
                    <a:gd name="T97" fmla="*/ 1 h 1614"/>
                    <a:gd name="T98" fmla="*/ 1 w 1698"/>
                    <a:gd name="T99" fmla="*/ 1 h 1614"/>
                    <a:gd name="T100" fmla="*/ 1 w 1698"/>
                    <a:gd name="T101" fmla="*/ 1 h 16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98"/>
                    <a:gd name="T154" fmla="*/ 0 h 1614"/>
                    <a:gd name="T155" fmla="*/ 1698 w 1698"/>
                    <a:gd name="T156" fmla="*/ 1614 h 16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98" h="1614">
                      <a:moveTo>
                        <a:pt x="299" y="35"/>
                      </a:moveTo>
                      <a:lnTo>
                        <a:pt x="349" y="55"/>
                      </a:lnTo>
                      <a:lnTo>
                        <a:pt x="349" y="85"/>
                      </a:lnTo>
                      <a:lnTo>
                        <a:pt x="309" y="134"/>
                      </a:lnTo>
                      <a:lnTo>
                        <a:pt x="339" y="199"/>
                      </a:lnTo>
                      <a:lnTo>
                        <a:pt x="379" y="179"/>
                      </a:lnTo>
                      <a:lnTo>
                        <a:pt x="444" y="179"/>
                      </a:lnTo>
                      <a:lnTo>
                        <a:pt x="464" y="179"/>
                      </a:lnTo>
                      <a:lnTo>
                        <a:pt x="499" y="214"/>
                      </a:lnTo>
                      <a:lnTo>
                        <a:pt x="519" y="264"/>
                      </a:lnTo>
                      <a:lnTo>
                        <a:pt x="519" y="299"/>
                      </a:lnTo>
                      <a:lnTo>
                        <a:pt x="539" y="319"/>
                      </a:lnTo>
                      <a:lnTo>
                        <a:pt x="559" y="319"/>
                      </a:lnTo>
                      <a:lnTo>
                        <a:pt x="594" y="369"/>
                      </a:lnTo>
                      <a:lnTo>
                        <a:pt x="614" y="404"/>
                      </a:lnTo>
                      <a:lnTo>
                        <a:pt x="634" y="409"/>
                      </a:lnTo>
                      <a:lnTo>
                        <a:pt x="699" y="404"/>
                      </a:lnTo>
                      <a:lnTo>
                        <a:pt x="719" y="409"/>
                      </a:lnTo>
                      <a:lnTo>
                        <a:pt x="759" y="409"/>
                      </a:lnTo>
                      <a:lnTo>
                        <a:pt x="814" y="369"/>
                      </a:lnTo>
                      <a:lnTo>
                        <a:pt x="859" y="324"/>
                      </a:lnTo>
                      <a:lnTo>
                        <a:pt x="889" y="324"/>
                      </a:lnTo>
                      <a:lnTo>
                        <a:pt x="944" y="324"/>
                      </a:lnTo>
                      <a:lnTo>
                        <a:pt x="969" y="304"/>
                      </a:lnTo>
                      <a:lnTo>
                        <a:pt x="1029" y="219"/>
                      </a:lnTo>
                      <a:lnTo>
                        <a:pt x="1049" y="219"/>
                      </a:lnTo>
                      <a:lnTo>
                        <a:pt x="1069" y="234"/>
                      </a:lnTo>
                      <a:lnTo>
                        <a:pt x="1109" y="219"/>
                      </a:lnTo>
                      <a:lnTo>
                        <a:pt x="1159" y="214"/>
                      </a:lnTo>
                      <a:lnTo>
                        <a:pt x="1184" y="199"/>
                      </a:lnTo>
                      <a:lnTo>
                        <a:pt x="1244" y="169"/>
                      </a:lnTo>
                      <a:lnTo>
                        <a:pt x="1269" y="199"/>
                      </a:lnTo>
                      <a:lnTo>
                        <a:pt x="1259" y="219"/>
                      </a:lnTo>
                      <a:lnTo>
                        <a:pt x="1224" y="239"/>
                      </a:lnTo>
                      <a:lnTo>
                        <a:pt x="1204" y="274"/>
                      </a:lnTo>
                      <a:lnTo>
                        <a:pt x="1154" y="274"/>
                      </a:lnTo>
                      <a:lnTo>
                        <a:pt x="1099" y="304"/>
                      </a:lnTo>
                      <a:lnTo>
                        <a:pt x="1079" y="349"/>
                      </a:lnTo>
                      <a:lnTo>
                        <a:pt x="1079" y="379"/>
                      </a:lnTo>
                      <a:lnTo>
                        <a:pt x="1089" y="409"/>
                      </a:lnTo>
                      <a:lnTo>
                        <a:pt x="1054" y="424"/>
                      </a:lnTo>
                      <a:lnTo>
                        <a:pt x="1049" y="454"/>
                      </a:lnTo>
                      <a:lnTo>
                        <a:pt x="1034" y="494"/>
                      </a:lnTo>
                      <a:lnTo>
                        <a:pt x="1079" y="569"/>
                      </a:lnTo>
                      <a:lnTo>
                        <a:pt x="1079" y="599"/>
                      </a:lnTo>
                      <a:lnTo>
                        <a:pt x="1079" y="644"/>
                      </a:lnTo>
                      <a:lnTo>
                        <a:pt x="1054" y="729"/>
                      </a:lnTo>
                      <a:lnTo>
                        <a:pt x="1054" y="794"/>
                      </a:lnTo>
                      <a:lnTo>
                        <a:pt x="1089" y="824"/>
                      </a:lnTo>
                      <a:lnTo>
                        <a:pt x="1154" y="814"/>
                      </a:lnTo>
                      <a:lnTo>
                        <a:pt x="1244" y="844"/>
                      </a:lnTo>
                      <a:lnTo>
                        <a:pt x="1299" y="879"/>
                      </a:lnTo>
                      <a:lnTo>
                        <a:pt x="1374" y="949"/>
                      </a:lnTo>
                      <a:lnTo>
                        <a:pt x="1499" y="1044"/>
                      </a:lnTo>
                      <a:lnTo>
                        <a:pt x="1544" y="1044"/>
                      </a:lnTo>
                      <a:lnTo>
                        <a:pt x="1608" y="1069"/>
                      </a:lnTo>
                      <a:lnTo>
                        <a:pt x="1668" y="1129"/>
                      </a:lnTo>
                      <a:lnTo>
                        <a:pt x="1688" y="1204"/>
                      </a:lnTo>
                      <a:lnTo>
                        <a:pt x="1698" y="1254"/>
                      </a:lnTo>
                      <a:lnTo>
                        <a:pt x="1688" y="1289"/>
                      </a:lnTo>
                      <a:lnTo>
                        <a:pt x="1688" y="1319"/>
                      </a:lnTo>
                      <a:lnTo>
                        <a:pt x="1658" y="1339"/>
                      </a:lnTo>
                      <a:lnTo>
                        <a:pt x="1633" y="1349"/>
                      </a:lnTo>
                      <a:lnTo>
                        <a:pt x="1613" y="1349"/>
                      </a:lnTo>
                      <a:lnTo>
                        <a:pt x="1608" y="1394"/>
                      </a:lnTo>
                      <a:lnTo>
                        <a:pt x="1608" y="1444"/>
                      </a:lnTo>
                      <a:lnTo>
                        <a:pt x="1583" y="1489"/>
                      </a:lnTo>
                      <a:lnTo>
                        <a:pt x="1554" y="1519"/>
                      </a:lnTo>
                      <a:lnTo>
                        <a:pt x="1534" y="1549"/>
                      </a:lnTo>
                      <a:lnTo>
                        <a:pt x="1534" y="1584"/>
                      </a:lnTo>
                      <a:lnTo>
                        <a:pt x="1489" y="1594"/>
                      </a:lnTo>
                      <a:lnTo>
                        <a:pt x="1414" y="1614"/>
                      </a:lnTo>
                      <a:lnTo>
                        <a:pt x="1384" y="1594"/>
                      </a:lnTo>
                      <a:lnTo>
                        <a:pt x="1329" y="1549"/>
                      </a:lnTo>
                      <a:lnTo>
                        <a:pt x="1259" y="1509"/>
                      </a:lnTo>
                      <a:lnTo>
                        <a:pt x="1194" y="1499"/>
                      </a:lnTo>
                      <a:lnTo>
                        <a:pt x="1099" y="1509"/>
                      </a:lnTo>
                      <a:lnTo>
                        <a:pt x="1014" y="1519"/>
                      </a:lnTo>
                      <a:lnTo>
                        <a:pt x="944" y="1434"/>
                      </a:lnTo>
                      <a:lnTo>
                        <a:pt x="949" y="1394"/>
                      </a:lnTo>
                      <a:lnTo>
                        <a:pt x="889" y="1329"/>
                      </a:lnTo>
                      <a:lnTo>
                        <a:pt x="794" y="1299"/>
                      </a:lnTo>
                      <a:lnTo>
                        <a:pt x="709" y="1234"/>
                      </a:lnTo>
                      <a:lnTo>
                        <a:pt x="604" y="1139"/>
                      </a:lnTo>
                      <a:lnTo>
                        <a:pt x="474" y="1004"/>
                      </a:lnTo>
                      <a:lnTo>
                        <a:pt x="434" y="919"/>
                      </a:lnTo>
                      <a:lnTo>
                        <a:pt x="369" y="864"/>
                      </a:lnTo>
                      <a:lnTo>
                        <a:pt x="319" y="779"/>
                      </a:lnTo>
                      <a:lnTo>
                        <a:pt x="265" y="694"/>
                      </a:lnTo>
                      <a:lnTo>
                        <a:pt x="180" y="599"/>
                      </a:lnTo>
                      <a:lnTo>
                        <a:pt x="110" y="509"/>
                      </a:lnTo>
                      <a:lnTo>
                        <a:pt x="0" y="409"/>
                      </a:lnTo>
                      <a:lnTo>
                        <a:pt x="65" y="349"/>
                      </a:lnTo>
                      <a:lnTo>
                        <a:pt x="110" y="299"/>
                      </a:lnTo>
                      <a:lnTo>
                        <a:pt x="130" y="234"/>
                      </a:lnTo>
                      <a:lnTo>
                        <a:pt x="130" y="179"/>
                      </a:lnTo>
                      <a:lnTo>
                        <a:pt x="180" y="159"/>
                      </a:lnTo>
                      <a:lnTo>
                        <a:pt x="215" y="114"/>
                      </a:lnTo>
                      <a:lnTo>
                        <a:pt x="235" y="94"/>
                      </a:lnTo>
                      <a:lnTo>
                        <a:pt x="215" y="35"/>
                      </a:lnTo>
                      <a:lnTo>
                        <a:pt x="245" y="0"/>
                      </a:lnTo>
                      <a:lnTo>
                        <a:pt x="299" y="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94" name="Freeform 64"/>
                <p:cNvSpPr>
                  <a:spLocks noChangeAspect="1"/>
                </p:cNvSpPr>
                <p:nvPr/>
              </p:nvSpPr>
              <p:spPr bwMode="auto">
                <a:xfrm>
                  <a:off x="2661" y="9287"/>
                  <a:ext cx="867" cy="1288"/>
                </a:xfrm>
                <a:custGeom>
                  <a:avLst/>
                  <a:gdLst>
                    <a:gd name="T0" fmla="*/ 1 w 1184"/>
                    <a:gd name="T1" fmla="*/ 1 h 2263"/>
                    <a:gd name="T2" fmla="*/ 1 w 1184"/>
                    <a:gd name="T3" fmla="*/ 1 h 2263"/>
                    <a:gd name="T4" fmla="*/ 1 w 1184"/>
                    <a:gd name="T5" fmla="*/ 1 h 2263"/>
                    <a:gd name="T6" fmla="*/ 1 w 1184"/>
                    <a:gd name="T7" fmla="*/ 1 h 2263"/>
                    <a:gd name="T8" fmla="*/ 1 w 1184"/>
                    <a:gd name="T9" fmla="*/ 1 h 2263"/>
                    <a:gd name="T10" fmla="*/ 1 w 1184"/>
                    <a:gd name="T11" fmla="*/ 1 h 2263"/>
                    <a:gd name="T12" fmla="*/ 1 w 1184"/>
                    <a:gd name="T13" fmla="*/ 1 h 2263"/>
                    <a:gd name="T14" fmla="*/ 1 w 1184"/>
                    <a:gd name="T15" fmla="*/ 1 h 2263"/>
                    <a:gd name="T16" fmla="*/ 1 w 1184"/>
                    <a:gd name="T17" fmla="*/ 1 h 2263"/>
                    <a:gd name="T18" fmla="*/ 1 w 1184"/>
                    <a:gd name="T19" fmla="*/ 1 h 2263"/>
                    <a:gd name="T20" fmla="*/ 1 w 1184"/>
                    <a:gd name="T21" fmla="*/ 1 h 2263"/>
                    <a:gd name="T22" fmla="*/ 1 w 1184"/>
                    <a:gd name="T23" fmla="*/ 1 h 2263"/>
                    <a:gd name="T24" fmla="*/ 1 w 1184"/>
                    <a:gd name="T25" fmla="*/ 1 h 2263"/>
                    <a:gd name="T26" fmla="*/ 1 w 1184"/>
                    <a:gd name="T27" fmla="*/ 1 h 2263"/>
                    <a:gd name="T28" fmla="*/ 1 w 1184"/>
                    <a:gd name="T29" fmla="*/ 1 h 2263"/>
                    <a:gd name="T30" fmla="*/ 1 w 1184"/>
                    <a:gd name="T31" fmla="*/ 1 h 2263"/>
                    <a:gd name="T32" fmla="*/ 1 w 1184"/>
                    <a:gd name="T33" fmla="*/ 1 h 2263"/>
                    <a:gd name="T34" fmla="*/ 1 w 1184"/>
                    <a:gd name="T35" fmla="*/ 1 h 2263"/>
                    <a:gd name="T36" fmla="*/ 1 w 1184"/>
                    <a:gd name="T37" fmla="*/ 1 h 2263"/>
                    <a:gd name="T38" fmla="*/ 1 w 1184"/>
                    <a:gd name="T39" fmla="*/ 1 h 2263"/>
                    <a:gd name="T40" fmla="*/ 1 w 1184"/>
                    <a:gd name="T41" fmla="*/ 1 h 2263"/>
                    <a:gd name="T42" fmla="*/ 1 w 1184"/>
                    <a:gd name="T43" fmla="*/ 1 h 2263"/>
                    <a:gd name="T44" fmla="*/ 1 w 1184"/>
                    <a:gd name="T45" fmla="*/ 1 h 2263"/>
                    <a:gd name="T46" fmla="*/ 1 w 1184"/>
                    <a:gd name="T47" fmla="*/ 1 h 2263"/>
                    <a:gd name="T48" fmla="*/ 1 w 1184"/>
                    <a:gd name="T49" fmla="*/ 1 h 2263"/>
                    <a:gd name="T50" fmla="*/ 1 w 1184"/>
                    <a:gd name="T51" fmla="*/ 1 h 2263"/>
                    <a:gd name="T52" fmla="*/ 1 w 1184"/>
                    <a:gd name="T53" fmla="*/ 1 h 2263"/>
                    <a:gd name="T54" fmla="*/ 1 w 1184"/>
                    <a:gd name="T55" fmla="*/ 1 h 2263"/>
                    <a:gd name="T56" fmla="*/ 1 w 1184"/>
                    <a:gd name="T57" fmla="*/ 1 h 2263"/>
                    <a:gd name="T58" fmla="*/ 1 w 1184"/>
                    <a:gd name="T59" fmla="*/ 1 h 2263"/>
                    <a:gd name="T60" fmla="*/ 1 w 1184"/>
                    <a:gd name="T61" fmla="*/ 1 h 2263"/>
                    <a:gd name="T62" fmla="*/ 1 w 1184"/>
                    <a:gd name="T63" fmla="*/ 1 h 2263"/>
                    <a:gd name="T64" fmla="*/ 1 w 1184"/>
                    <a:gd name="T65" fmla="*/ 1 h 2263"/>
                    <a:gd name="T66" fmla="*/ 1 w 1184"/>
                    <a:gd name="T67" fmla="*/ 1 h 2263"/>
                    <a:gd name="T68" fmla="*/ 1 w 1184"/>
                    <a:gd name="T69" fmla="*/ 1 h 2263"/>
                    <a:gd name="T70" fmla="*/ 1 w 1184"/>
                    <a:gd name="T71" fmla="*/ 1 h 2263"/>
                    <a:gd name="T72" fmla="*/ 1 w 1184"/>
                    <a:gd name="T73" fmla="*/ 1 h 2263"/>
                    <a:gd name="T74" fmla="*/ 1 w 1184"/>
                    <a:gd name="T75" fmla="*/ 1 h 2263"/>
                    <a:gd name="T76" fmla="*/ 1 w 1184"/>
                    <a:gd name="T77" fmla="*/ 1 h 2263"/>
                    <a:gd name="T78" fmla="*/ 1 w 1184"/>
                    <a:gd name="T79" fmla="*/ 1 h 2263"/>
                    <a:gd name="T80" fmla="*/ 1 w 1184"/>
                    <a:gd name="T81" fmla="*/ 1 h 22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84"/>
                    <a:gd name="T124" fmla="*/ 0 h 2263"/>
                    <a:gd name="T125" fmla="*/ 1184 w 1184"/>
                    <a:gd name="T126" fmla="*/ 2263 h 22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84" h="2263">
                      <a:moveTo>
                        <a:pt x="95" y="235"/>
                      </a:moveTo>
                      <a:lnTo>
                        <a:pt x="40" y="275"/>
                      </a:lnTo>
                      <a:lnTo>
                        <a:pt x="40" y="340"/>
                      </a:lnTo>
                      <a:lnTo>
                        <a:pt x="55" y="390"/>
                      </a:lnTo>
                      <a:lnTo>
                        <a:pt x="15" y="445"/>
                      </a:lnTo>
                      <a:lnTo>
                        <a:pt x="35" y="499"/>
                      </a:lnTo>
                      <a:lnTo>
                        <a:pt x="15" y="569"/>
                      </a:lnTo>
                      <a:lnTo>
                        <a:pt x="40" y="584"/>
                      </a:lnTo>
                      <a:lnTo>
                        <a:pt x="120" y="569"/>
                      </a:lnTo>
                      <a:lnTo>
                        <a:pt x="145" y="644"/>
                      </a:lnTo>
                      <a:lnTo>
                        <a:pt x="169" y="759"/>
                      </a:lnTo>
                      <a:lnTo>
                        <a:pt x="159" y="844"/>
                      </a:lnTo>
                      <a:lnTo>
                        <a:pt x="199" y="919"/>
                      </a:lnTo>
                      <a:lnTo>
                        <a:pt x="179" y="994"/>
                      </a:lnTo>
                      <a:lnTo>
                        <a:pt x="169" y="1034"/>
                      </a:lnTo>
                      <a:lnTo>
                        <a:pt x="169" y="1099"/>
                      </a:lnTo>
                      <a:lnTo>
                        <a:pt x="120" y="1154"/>
                      </a:lnTo>
                      <a:lnTo>
                        <a:pt x="120" y="1229"/>
                      </a:lnTo>
                      <a:lnTo>
                        <a:pt x="120" y="1279"/>
                      </a:lnTo>
                      <a:lnTo>
                        <a:pt x="159" y="1334"/>
                      </a:lnTo>
                      <a:lnTo>
                        <a:pt x="169" y="1384"/>
                      </a:lnTo>
                      <a:lnTo>
                        <a:pt x="169" y="1449"/>
                      </a:lnTo>
                      <a:lnTo>
                        <a:pt x="105" y="1509"/>
                      </a:lnTo>
                      <a:lnTo>
                        <a:pt x="85" y="1544"/>
                      </a:lnTo>
                      <a:lnTo>
                        <a:pt x="75" y="1629"/>
                      </a:lnTo>
                      <a:lnTo>
                        <a:pt x="55" y="1659"/>
                      </a:lnTo>
                      <a:lnTo>
                        <a:pt x="20" y="1679"/>
                      </a:lnTo>
                      <a:lnTo>
                        <a:pt x="15" y="1784"/>
                      </a:lnTo>
                      <a:lnTo>
                        <a:pt x="0" y="1869"/>
                      </a:lnTo>
                      <a:lnTo>
                        <a:pt x="35" y="1914"/>
                      </a:lnTo>
                      <a:lnTo>
                        <a:pt x="85" y="1979"/>
                      </a:lnTo>
                      <a:lnTo>
                        <a:pt x="125" y="2009"/>
                      </a:lnTo>
                      <a:lnTo>
                        <a:pt x="155" y="2094"/>
                      </a:lnTo>
                      <a:lnTo>
                        <a:pt x="159" y="2188"/>
                      </a:lnTo>
                      <a:lnTo>
                        <a:pt x="199" y="2228"/>
                      </a:lnTo>
                      <a:lnTo>
                        <a:pt x="244" y="2178"/>
                      </a:lnTo>
                      <a:lnTo>
                        <a:pt x="284" y="2178"/>
                      </a:lnTo>
                      <a:lnTo>
                        <a:pt x="379" y="2263"/>
                      </a:lnTo>
                      <a:lnTo>
                        <a:pt x="424" y="2188"/>
                      </a:lnTo>
                      <a:lnTo>
                        <a:pt x="509" y="2138"/>
                      </a:lnTo>
                      <a:lnTo>
                        <a:pt x="559" y="2114"/>
                      </a:lnTo>
                      <a:lnTo>
                        <a:pt x="529" y="2039"/>
                      </a:lnTo>
                      <a:lnTo>
                        <a:pt x="519" y="1979"/>
                      </a:lnTo>
                      <a:lnTo>
                        <a:pt x="594" y="1989"/>
                      </a:lnTo>
                      <a:lnTo>
                        <a:pt x="684" y="1954"/>
                      </a:lnTo>
                      <a:lnTo>
                        <a:pt x="729" y="2029"/>
                      </a:lnTo>
                      <a:lnTo>
                        <a:pt x="769" y="2039"/>
                      </a:lnTo>
                      <a:lnTo>
                        <a:pt x="869" y="2084"/>
                      </a:lnTo>
                      <a:lnTo>
                        <a:pt x="899" y="2064"/>
                      </a:lnTo>
                      <a:lnTo>
                        <a:pt x="889" y="1714"/>
                      </a:lnTo>
                      <a:lnTo>
                        <a:pt x="954" y="1504"/>
                      </a:lnTo>
                      <a:lnTo>
                        <a:pt x="1034" y="1174"/>
                      </a:lnTo>
                      <a:lnTo>
                        <a:pt x="1044" y="974"/>
                      </a:lnTo>
                      <a:lnTo>
                        <a:pt x="1164" y="859"/>
                      </a:lnTo>
                      <a:lnTo>
                        <a:pt x="1184" y="814"/>
                      </a:lnTo>
                      <a:lnTo>
                        <a:pt x="1144" y="759"/>
                      </a:lnTo>
                      <a:lnTo>
                        <a:pt x="1129" y="674"/>
                      </a:lnTo>
                      <a:lnTo>
                        <a:pt x="1119" y="594"/>
                      </a:lnTo>
                      <a:lnTo>
                        <a:pt x="1064" y="509"/>
                      </a:lnTo>
                      <a:lnTo>
                        <a:pt x="1099" y="435"/>
                      </a:lnTo>
                      <a:lnTo>
                        <a:pt x="1024" y="370"/>
                      </a:lnTo>
                      <a:lnTo>
                        <a:pt x="1024" y="190"/>
                      </a:lnTo>
                      <a:lnTo>
                        <a:pt x="959" y="140"/>
                      </a:lnTo>
                      <a:lnTo>
                        <a:pt x="974" y="75"/>
                      </a:lnTo>
                      <a:lnTo>
                        <a:pt x="899" y="55"/>
                      </a:lnTo>
                      <a:lnTo>
                        <a:pt x="854" y="75"/>
                      </a:lnTo>
                      <a:lnTo>
                        <a:pt x="814" y="0"/>
                      </a:lnTo>
                      <a:lnTo>
                        <a:pt x="729" y="85"/>
                      </a:lnTo>
                      <a:lnTo>
                        <a:pt x="719" y="130"/>
                      </a:lnTo>
                      <a:lnTo>
                        <a:pt x="664" y="150"/>
                      </a:lnTo>
                      <a:lnTo>
                        <a:pt x="634" y="140"/>
                      </a:lnTo>
                      <a:lnTo>
                        <a:pt x="579" y="205"/>
                      </a:lnTo>
                      <a:lnTo>
                        <a:pt x="569" y="245"/>
                      </a:lnTo>
                      <a:lnTo>
                        <a:pt x="474" y="320"/>
                      </a:lnTo>
                      <a:lnTo>
                        <a:pt x="444" y="300"/>
                      </a:lnTo>
                      <a:lnTo>
                        <a:pt x="379" y="310"/>
                      </a:lnTo>
                      <a:lnTo>
                        <a:pt x="349" y="360"/>
                      </a:lnTo>
                      <a:lnTo>
                        <a:pt x="284" y="405"/>
                      </a:lnTo>
                      <a:lnTo>
                        <a:pt x="219" y="390"/>
                      </a:lnTo>
                      <a:lnTo>
                        <a:pt x="169" y="340"/>
                      </a:lnTo>
                      <a:lnTo>
                        <a:pt x="140" y="340"/>
                      </a:lnTo>
                      <a:lnTo>
                        <a:pt x="95" y="310"/>
                      </a:lnTo>
                      <a:lnTo>
                        <a:pt x="95" y="2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95" name="Freeform 65"/>
                <p:cNvSpPr>
                  <a:spLocks noChangeAspect="1"/>
                </p:cNvSpPr>
                <p:nvPr/>
              </p:nvSpPr>
              <p:spPr bwMode="auto">
                <a:xfrm>
                  <a:off x="6463" y="10065"/>
                  <a:ext cx="773" cy="1194"/>
                </a:xfrm>
                <a:custGeom>
                  <a:avLst/>
                  <a:gdLst>
                    <a:gd name="T0" fmla="*/ 0 w 1059"/>
                    <a:gd name="T1" fmla="*/ 1 h 2094"/>
                    <a:gd name="T2" fmla="*/ 1 w 1059"/>
                    <a:gd name="T3" fmla="*/ 1 h 2094"/>
                    <a:gd name="T4" fmla="*/ 1 w 1059"/>
                    <a:gd name="T5" fmla="*/ 1 h 2094"/>
                    <a:gd name="T6" fmla="*/ 1 w 1059"/>
                    <a:gd name="T7" fmla="*/ 1 h 2094"/>
                    <a:gd name="T8" fmla="*/ 1 w 1059"/>
                    <a:gd name="T9" fmla="*/ 1 h 2094"/>
                    <a:gd name="T10" fmla="*/ 1 w 1059"/>
                    <a:gd name="T11" fmla="*/ 1 h 2094"/>
                    <a:gd name="T12" fmla="*/ 1 w 1059"/>
                    <a:gd name="T13" fmla="*/ 1 h 2094"/>
                    <a:gd name="T14" fmla="*/ 1 w 1059"/>
                    <a:gd name="T15" fmla="*/ 1 h 2094"/>
                    <a:gd name="T16" fmla="*/ 1 w 1059"/>
                    <a:gd name="T17" fmla="*/ 1 h 2094"/>
                    <a:gd name="T18" fmla="*/ 1 w 1059"/>
                    <a:gd name="T19" fmla="*/ 1 h 2094"/>
                    <a:gd name="T20" fmla="*/ 1 w 1059"/>
                    <a:gd name="T21" fmla="*/ 1 h 2094"/>
                    <a:gd name="T22" fmla="*/ 1 w 1059"/>
                    <a:gd name="T23" fmla="*/ 1 h 2094"/>
                    <a:gd name="T24" fmla="*/ 1 w 1059"/>
                    <a:gd name="T25" fmla="*/ 1 h 2094"/>
                    <a:gd name="T26" fmla="*/ 1 w 1059"/>
                    <a:gd name="T27" fmla="*/ 1 h 2094"/>
                    <a:gd name="T28" fmla="*/ 1 w 1059"/>
                    <a:gd name="T29" fmla="*/ 1 h 2094"/>
                    <a:gd name="T30" fmla="*/ 1 w 1059"/>
                    <a:gd name="T31" fmla="*/ 1 h 2094"/>
                    <a:gd name="T32" fmla="*/ 1 w 1059"/>
                    <a:gd name="T33" fmla="*/ 1 h 2094"/>
                    <a:gd name="T34" fmla="*/ 1 w 1059"/>
                    <a:gd name="T35" fmla="*/ 1 h 2094"/>
                    <a:gd name="T36" fmla="*/ 1 w 1059"/>
                    <a:gd name="T37" fmla="*/ 1 h 2094"/>
                    <a:gd name="T38" fmla="*/ 1 w 1059"/>
                    <a:gd name="T39" fmla="*/ 1 h 2094"/>
                    <a:gd name="T40" fmla="*/ 1 w 1059"/>
                    <a:gd name="T41" fmla="*/ 1 h 2094"/>
                    <a:gd name="T42" fmla="*/ 1 w 1059"/>
                    <a:gd name="T43" fmla="*/ 1 h 2094"/>
                    <a:gd name="T44" fmla="*/ 1 w 1059"/>
                    <a:gd name="T45" fmla="*/ 1 h 2094"/>
                    <a:gd name="T46" fmla="*/ 0 w 1059"/>
                    <a:gd name="T47" fmla="*/ 1 h 2094"/>
                    <a:gd name="T48" fmla="*/ 1 w 1059"/>
                    <a:gd name="T49" fmla="*/ 1 h 2094"/>
                    <a:gd name="T50" fmla="*/ 0 w 1059"/>
                    <a:gd name="T51" fmla="*/ 1 h 2094"/>
                    <a:gd name="T52" fmla="*/ 1 w 1059"/>
                    <a:gd name="T53" fmla="*/ 1 h 2094"/>
                    <a:gd name="T54" fmla="*/ 1 w 1059"/>
                    <a:gd name="T55" fmla="*/ 1 h 2094"/>
                    <a:gd name="T56" fmla="*/ 1 w 1059"/>
                    <a:gd name="T57" fmla="*/ 1 h 2094"/>
                    <a:gd name="T58" fmla="*/ 1 w 1059"/>
                    <a:gd name="T59" fmla="*/ 1 h 2094"/>
                    <a:gd name="T60" fmla="*/ 1 w 1059"/>
                    <a:gd name="T61" fmla="*/ 1 h 2094"/>
                    <a:gd name="T62" fmla="*/ 1 w 1059"/>
                    <a:gd name="T63" fmla="*/ 1 h 2094"/>
                    <a:gd name="T64" fmla="*/ 1 w 1059"/>
                    <a:gd name="T65" fmla="*/ 1 h 2094"/>
                    <a:gd name="T66" fmla="*/ 1 w 1059"/>
                    <a:gd name="T67" fmla="*/ 1 h 2094"/>
                    <a:gd name="T68" fmla="*/ 1 w 1059"/>
                    <a:gd name="T69" fmla="*/ 1 h 2094"/>
                    <a:gd name="T70" fmla="*/ 1 w 1059"/>
                    <a:gd name="T71" fmla="*/ 1 h 2094"/>
                    <a:gd name="T72" fmla="*/ 1 w 1059"/>
                    <a:gd name="T73" fmla="*/ 1 h 2094"/>
                    <a:gd name="T74" fmla="*/ 1 w 1059"/>
                    <a:gd name="T75" fmla="*/ 1 h 2094"/>
                    <a:gd name="T76" fmla="*/ 1 w 1059"/>
                    <a:gd name="T77" fmla="*/ 1 h 2094"/>
                    <a:gd name="T78" fmla="*/ 1 w 1059"/>
                    <a:gd name="T79" fmla="*/ 1 h 2094"/>
                    <a:gd name="T80" fmla="*/ 1 w 1059"/>
                    <a:gd name="T81" fmla="*/ 1 h 2094"/>
                    <a:gd name="T82" fmla="*/ 1 w 1059"/>
                    <a:gd name="T83" fmla="*/ 1 h 2094"/>
                    <a:gd name="T84" fmla="*/ 1 w 1059"/>
                    <a:gd name="T85" fmla="*/ 1 h 2094"/>
                    <a:gd name="T86" fmla="*/ 1 w 1059"/>
                    <a:gd name="T87" fmla="*/ 1 h 2094"/>
                    <a:gd name="T88" fmla="*/ 1 w 1059"/>
                    <a:gd name="T89" fmla="*/ 1 h 2094"/>
                    <a:gd name="T90" fmla="*/ 1 w 1059"/>
                    <a:gd name="T91" fmla="*/ 1 h 2094"/>
                    <a:gd name="T92" fmla="*/ 1 w 1059"/>
                    <a:gd name="T93" fmla="*/ 1 h 2094"/>
                    <a:gd name="T94" fmla="*/ 1 w 1059"/>
                    <a:gd name="T95" fmla="*/ 1 h 2094"/>
                    <a:gd name="T96" fmla="*/ 1 w 1059"/>
                    <a:gd name="T97" fmla="*/ 1 h 2094"/>
                    <a:gd name="T98" fmla="*/ 1 w 1059"/>
                    <a:gd name="T99" fmla="*/ 1 h 2094"/>
                    <a:gd name="T100" fmla="*/ 1 w 1059"/>
                    <a:gd name="T101" fmla="*/ 1 h 2094"/>
                    <a:gd name="T102" fmla="*/ 1 w 1059"/>
                    <a:gd name="T103" fmla="*/ 0 h 2094"/>
                    <a:gd name="T104" fmla="*/ 1 w 1059"/>
                    <a:gd name="T105" fmla="*/ 1 h 2094"/>
                    <a:gd name="T106" fmla="*/ 1 w 1059"/>
                    <a:gd name="T107" fmla="*/ 1 h 2094"/>
                    <a:gd name="T108" fmla="*/ 1 w 1059"/>
                    <a:gd name="T109" fmla="*/ 1 h 2094"/>
                    <a:gd name="T110" fmla="*/ 1 w 1059"/>
                    <a:gd name="T111" fmla="*/ 1 h 2094"/>
                    <a:gd name="T112" fmla="*/ 1 w 1059"/>
                    <a:gd name="T113" fmla="*/ 1 h 2094"/>
                    <a:gd name="T114" fmla="*/ 1 w 1059"/>
                    <a:gd name="T115" fmla="*/ 1 h 2094"/>
                    <a:gd name="T116" fmla="*/ 1 w 1059"/>
                    <a:gd name="T117" fmla="*/ 1 h 2094"/>
                    <a:gd name="T118" fmla="*/ 1 w 1059"/>
                    <a:gd name="T119" fmla="*/ 1 h 2094"/>
                    <a:gd name="T120" fmla="*/ 0 w 1059"/>
                    <a:gd name="T121" fmla="*/ 1 h 209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59"/>
                    <a:gd name="T184" fmla="*/ 0 h 2094"/>
                    <a:gd name="T185" fmla="*/ 1059 w 1059"/>
                    <a:gd name="T186" fmla="*/ 2094 h 209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59" h="2094">
                      <a:moveTo>
                        <a:pt x="0" y="55"/>
                      </a:moveTo>
                      <a:lnTo>
                        <a:pt x="50" y="150"/>
                      </a:lnTo>
                      <a:lnTo>
                        <a:pt x="40" y="225"/>
                      </a:lnTo>
                      <a:lnTo>
                        <a:pt x="60" y="295"/>
                      </a:lnTo>
                      <a:lnTo>
                        <a:pt x="144" y="455"/>
                      </a:lnTo>
                      <a:lnTo>
                        <a:pt x="229" y="605"/>
                      </a:lnTo>
                      <a:lnTo>
                        <a:pt x="249" y="665"/>
                      </a:lnTo>
                      <a:lnTo>
                        <a:pt x="249" y="814"/>
                      </a:lnTo>
                      <a:lnTo>
                        <a:pt x="269" y="889"/>
                      </a:lnTo>
                      <a:lnTo>
                        <a:pt x="344" y="1014"/>
                      </a:lnTo>
                      <a:lnTo>
                        <a:pt x="369" y="1054"/>
                      </a:lnTo>
                      <a:lnTo>
                        <a:pt x="374" y="1159"/>
                      </a:lnTo>
                      <a:lnTo>
                        <a:pt x="369" y="1224"/>
                      </a:lnTo>
                      <a:lnTo>
                        <a:pt x="269" y="1269"/>
                      </a:lnTo>
                      <a:lnTo>
                        <a:pt x="239" y="1289"/>
                      </a:lnTo>
                      <a:lnTo>
                        <a:pt x="239" y="1329"/>
                      </a:lnTo>
                      <a:lnTo>
                        <a:pt x="219" y="1329"/>
                      </a:lnTo>
                      <a:lnTo>
                        <a:pt x="134" y="1344"/>
                      </a:lnTo>
                      <a:lnTo>
                        <a:pt x="114" y="1404"/>
                      </a:lnTo>
                      <a:lnTo>
                        <a:pt x="134" y="1499"/>
                      </a:lnTo>
                      <a:lnTo>
                        <a:pt x="99" y="1604"/>
                      </a:lnTo>
                      <a:lnTo>
                        <a:pt x="70" y="1689"/>
                      </a:lnTo>
                      <a:lnTo>
                        <a:pt x="10" y="1744"/>
                      </a:lnTo>
                      <a:lnTo>
                        <a:pt x="0" y="1809"/>
                      </a:lnTo>
                      <a:lnTo>
                        <a:pt x="20" y="1904"/>
                      </a:lnTo>
                      <a:lnTo>
                        <a:pt x="0" y="1999"/>
                      </a:lnTo>
                      <a:lnTo>
                        <a:pt x="70" y="2094"/>
                      </a:lnTo>
                      <a:lnTo>
                        <a:pt x="164" y="2049"/>
                      </a:lnTo>
                      <a:lnTo>
                        <a:pt x="259" y="2049"/>
                      </a:lnTo>
                      <a:lnTo>
                        <a:pt x="334" y="1964"/>
                      </a:lnTo>
                      <a:lnTo>
                        <a:pt x="344" y="1819"/>
                      </a:lnTo>
                      <a:lnTo>
                        <a:pt x="459" y="1724"/>
                      </a:lnTo>
                      <a:lnTo>
                        <a:pt x="574" y="1619"/>
                      </a:lnTo>
                      <a:lnTo>
                        <a:pt x="649" y="1489"/>
                      </a:lnTo>
                      <a:lnTo>
                        <a:pt x="649" y="1329"/>
                      </a:lnTo>
                      <a:lnTo>
                        <a:pt x="884" y="1159"/>
                      </a:lnTo>
                      <a:lnTo>
                        <a:pt x="974" y="1139"/>
                      </a:lnTo>
                      <a:lnTo>
                        <a:pt x="1039" y="1079"/>
                      </a:lnTo>
                      <a:lnTo>
                        <a:pt x="1049" y="929"/>
                      </a:lnTo>
                      <a:lnTo>
                        <a:pt x="1019" y="854"/>
                      </a:lnTo>
                      <a:lnTo>
                        <a:pt x="1059" y="720"/>
                      </a:lnTo>
                      <a:lnTo>
                        <a:pt x="1059" y="635"/>
                      </a:lnTo>
                      <a:lnTo>
                        <a:pt x="1029" y="590"/>
                      </a:lnTo>
                      <a:lnTo>
                        <a:pt x="934" y="560"/>
                      </a:lnTo>
                      <a:lnTo>
                        <a:pt x="774" y="420"/>
                      </a:lnTo>
                      <a:lnTo>
                        <a:pt x="659" y="420"/>
                      </a:lnTo>
                      <a:lnTo>
                        <a:pt x="619" y="310"/>
                      </a:lnTo>
                      <a:lnTo>
                        <a:pt x="659" y="265"/>
                      </a:lnTo>
                      <a:lnTo>
                        <a:pt x="704" y="210"/>
                      </a:lnTo>
                      <a:lnTo>
                        <a:pt x="704" y="115"/>
                      </a:lnTo>
                      <a:lnTo>
                        <a:pt x="679" y="10"/>
                      </a:lnTo>
                      <a:lnTo>
                        <a:pt x="574" y="0"/>
                      </a:lnTo>
                      <a:lnTo>
                        <a:pt x="534" y="150"/>
                      </a:lnTo>
                      <a:lnTo>
                        <a:pt x="449" y="170"/>
                      </a:lnTo>
                      <a:lnTo>
                        <a:pt x="389" y="170"/>
                      </a:lnTo>
                      <a:lnTo>
                        <a:pt x="354" y="200"/>
                      </a:lnTo>
                      <a:lnTo>
                        <a:pt x="229" y="105"/>
                      </a:lnTo>
                      <a:lnTo>
                        <a:pt x="164" y="140"/>
                      </a:lnTo>
                      <a:lnTo>
                        <a:pt x="104" y="140"/>
                      </a:lnTo>
                      <a:lnTo>
                        <a:pt x="50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96" name="Freeform 66"/>
                <p:cNvSpPr>
                  <a:spLocks noChangeAspect="1"/>
                </p:cNvSpPr>
                <p:nvPr/>
              </p:nvSpPr>
              <p:spPr bwMode="auto">
                <a:xfrm>
                  <a:off x="6369" y="9533"/>
                  <a:ext cx="756" cy="651"/>
                </a:xfrm>
                <a:custGeom>
                  <a:avLst/>
                  <a:gdLst>
                    <a:gd name="T0" fmla="*/ 1 w 1034"/>
                    <a:gd name="T1" fmla="*/ 1 h 1139"/>
                    <a:gd name="T2" fmla="*/ 1 w 1034"/>
                    <a:gd name="T3" fmla="*/ 1 h 1139"/>
                    <a:gd name="T4" fmla="*/ 1 w 1034"/>
                    <a:gd name="T5" fmla="*/ 1 h 1139"/>
                    <a:gd name="T6" fmla="*/ 1 w 1034"/>
                    <a:gd name="T7" fmla="*/ 1 h 1139"/>
                    <a:gd name="T8" fmla="*/ 1 w 1034"/>
                    <a:gd name="T9" fmla="*/ 1 h 1139"/>
                    <a:gd name="T10" fmla="*/ 1 w 1034"/>
                    <a:gd name="T11" fmla="*/ 1 h 1139"/>
                    <a:gd name="T12" fmla="*/ 1 w 1034"/>
                    <a:gd name="T13" fmla="*/ 1 h 1139"/>
                    <a:gd name="T14" fmla="*/ 1 w 1034"/>
                    <a:gd name="T15" fmla="*/ 1 h 1139"/>
                    <a:gd name="T16" fmla="*/ 1 w 1034"/>
                    <a:gd name="T17" fmla="*/ 1 h 1139"/>
                    <a:gd name="T18" fmla="*/ 1 w 1034"/>
                    <a:gd name="T19" fmla="*/ 1 h 1139"/>
                    <a:gd name="T20" fmla="*/ 1 w 1034"/>
                    <a:gd name="T21" fmla="*/ 1 h 1139"/>
                    <a:gd name="T22" fmla="*/ 1 w 1034"/>
                    <a:gd name="T23" fmla="*/ 1 h 1139"/>
                    <a:gd name="T24" fmla="*/ 1 w 1034"/>
                    <a:gd name="T25" fmla="*/ 1 h 1139"/>
                    <a:gd name="T26" fmla="*/ 1 w 1034"/>
                    <a:gd name="T27" fmla="*/ 1 h 1139"/>
                    <a:gd name="T28" fmla="*/ 1 w 1034"/>
                    <a:gd name="T29" fmla="*/ 1 h 1139"/>
                    <a:gd name="T30" fmla="*/ 1 w 1034"/>
                    <a:gd name="T31" fmla="*/ 1 h 1139"/>
                    <a:gd name="T32" fmla="*/ 1 w 1034"/>
                    <a:gd name="T33" fmla="*/ 1 h 1139"/>
                    <a:gd name="T34" fmla="*/ 1 w 1034"/>
                    <a:gd name="T35" fmla="*/ 1 h 1139"/>
                    <a:gd name="T36" fmla="*/ 1 w 1034"/>
                    <a:gd name="T37" fmla="*/ 0 h 1139"/>
                    <a:gd name="T38" fmla="*/ 1 w 1034"/>
                    <a:gd name="T39" fmla="*/ 1 h 1139"/>
                    <a:gd name="T40" fmla="*/ 1 w 1034"/>
                    <a:gd name="T41" fmla="*/ 1 h 1139"/>
                    <a:gd name="T42" fmla="*/ 1 w 1034"/>
                    <a:gd name="T43" fmla="*/ 1 h 1139"/>
                    <a:gd name="T44" fmla="*/ 1 w 1034"/>
                    <a:gd name="T45" fmla="*/ 1 h 1139"/>
                    <a:gd name="T46" fmla="*/ 1 w 1034"/>
                    <a:gd name="T47" fmla="*/ 1 h 1139"/>
                    <a:gd name="T48" fmla="*/ 0 w 1034"/>
                    <a:gd name="T49" fmla="*/ 1 h 1139"/>
                    <a:gd name="T50" fmla="*/ 1 w 1034"/>
                    <a:gd name="T51" fmla="*/ 1 h 1139"/>
                    <a:gd name="T52" fmla="*/ 1 w 1034"/>
                    <a:gd name="T53" fmla="*/ 1 h 1139"/>
                    <a:gd name="T54" fmla="*/ 1 w 1034"/>
                    <a:gd name="T55" fmla="*/ 1 h 1139"/>
                    <a:gd name="T56" fmla="*/ 1 w 1034"/>
                    <a:gd name="T57" fmla="*/ 1 h 1139"/>
                    <a:gd name="T58" fmla="*/ 1 w 1034"/>
                    <a:gd name="T59" fmla="*/ 1 h 1139"/>
                    <a:gd name="T60" fmla="*/ 1 w 1034"/>
                    <a:gd name="T61" fmla="*/ 1 h 1139"/>
                    <a:gd name="T62" fmla="*/ 1 w 1034"/>
                    <a:gd name="T63" fmla="*/ 1 h 1139"/>
                    <a:gd name="T64" fmla="*/ 1 w 1034"/>
                    <a:gd name="T65" fmla="*/ 1 h 1139"/>
                    <a:gd name="T66" fmla="*/ 1 w 1034"/>
                    <a:gd name="T67" fmla="*/ 1 h 1139"/>
                    <a:gd name="T68" fmla="*/ 1 w 1034"/>
                    <a:gd name="T69" fmla="*/ 1 h 1139"/>
                    <a:gd name="T70" fmla="*/ 1 w 1034"/>
                    <a:gd name="T71" fmla="*/ 1 h 1139"/>
                    <a:gd name="T72" fmla="*/ 1 w 1034"/>
                    <a:gd name="T73" fmla="*/ 1 h 1139"/>
                    <a:gd name="T74" fmla="*/ 1 w 1034"/>
                    <a:gd name="T75" fmla="*/ 1 h 1139"/>
                    <a:gd name="T76" fmla="*/ 1 w 1034"/>
                    <a:gd name="T77" fmla="*/ 1 h 1139"/>
                    <a:gd name="T78" fmla="*/ 1 w 1034"/>
                    <a:gd name="T79" fmla="*/ 1 h 1139"/>
                    <a:gd name="T80" fmla="*/ 1 w 1034"/>
                    <a:gd name="T81" fmla="*/ 1 h 1139"/>
                    <a:gd name="T82" fmla="*/ 1 w 1034"/>
                    <a:gd name="T83" fmla="*/ 1 h 1139"/>
                    <a:gd name="T84" fmla="*/ 1 w 1034"/>
                    <a:gd name="T85" fmla="*/ 1 h 1139"/>
                    <a:gd name="T86" fmla="*/ 1 w 1034"/>
                    <a:gd name="T87" fmla="*/ 1 h 1139"/>
                    <a:gd name="T88" fmla="*/ 1 w 1034"/>
                    <a:gd name="T89" fmla="*/ 1 h 1139"/>
                    <a:gd name="T90" fmla="*/ 1 w 1034"/>
                    <a:gd name="T91" fmla="*/ 1 h 11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34"/>
                    <a:gd name="T139" fmla="*/ 0 h 1139"/>
                    <a:gd name="T140" fmla="*/ 1034 w 1034"/>
                    <a:gd name="T141" fmla="*/ 1139 h 113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34" h="1139">
                      <a:moveTo>
                        <a:pt x="809" y="959"/>
                      </a:moveTo>
                      <a:lnTo>
                        <a:pt x="914" y="824"/>
                      </a:lnTo>
                      <a:lnTo>
                        <a:pt x="904" y="779"/>
                      </a:lnTo>
                      <a:lnTo>
                        <a:pt x="979" y="694"/>
                      </a:lnTo>
                      <a:lnTo>
                        <a:pt x="1034" y="674"/>
                      </a:lnTo>
                      <a:lnTo>
                        <a:pt x="969" y="579"/>
                      </a:lnTo>
                      <a:lnTo>
                        <a:pt x="914" y="464"/>
                      </a:lnTo>
                      <a:lnTo>
                        <a:pt x="894" y="369"/>
                      </a:lnTo>
                      <a:lnTo>
                        <a:pt x="844" y="354"/>
                      </a:lnTo>
                      <a:lnTo>
                        <a:pt x="694" y="379"/>
                      </a:lnTo>
                      <a:lnTo>
                        <a:pt x="654" y="354"/>
                      </a:lnTo>
                      <a:lnTo>
                        <a:pt x="654" y="304"/>
                      </a:lnTo>
                      <a:lnTo>
                        <a:pt x="654" y="244"/>
                      </a:lnTo>
                      <a:lnTo>
                        <a:pt x="619" y="209"/>
                      </a:lnTo>
                      <a:lnTo>
                        <a:pt x="559" y="209"/>
                      </a:lnTo>
                      <a:lnTo>
                        <a:pt x="484" y="164"/>
                      </a:lnTo>
                      <a:lnTo>
                        <a:pt x="429" y="79"/>
                      </a:lnTo>
                      <a:lnTo>
                        <a:pt x="409" y="20"/>
                      </a:lnTo>
                      <a:lnTo>
                        <a:pt x="369" y="0"/>
                      </a:lnTo>
                      <a:lnTo>
                        <a:pt x="304" y="40"/>
                      </a:lnTo>
                      <a:lnTo>
                        <a:pt x="180" y="30"/>
                      </a:lnTo>
                      <a:lnTo>
                        <a:pt x="115" y="159"/>
                      </a:lnTo>
                      <a:lnTo>
                        <a:pt x="95" y="179"/>
                      </a:lnTo>
                      <a:lnTo>
                        <a:pt x="20" y="189"/>
                      </a:lnTo>
                      <a:lnTo>
                        <a:pt x="0" y="229"/>
                      </a:lnTo>
                      <a:lnTo>
                        <a:pt x="70" y="294"/>
                      </a:lnTo>
                      <a:lnTo>
                        <a:pt x="65" y="354"/>
                      </a:lnTo>
                      <a:lnTo>
                        <a:pt x="20" y="454"/>
                      </a:lnTo>
                      <a:lnTo>
                        <a:pt x="135" y="559"/>
                      </a:lnTo>
                      <a:lnTo>
                        <a:pt x="170" y="644"/>
                      </a:lnTo>
                      <a:lnTo>
                        <a:pt x="210" y="759"/>
                      </a:lnTo>
                      <a:lnTo>
                        <a:pt x="220" y="844"/>
                      </a:lnTo>
                      <a:lnTo>
                        <a:pt x="190" y="894"/>
                      </a:lnTo>
                      <a:lnTo>
                        <a:pt x="170" y="949"/>
                      </a:lnTo>
                      <a:lnTo>
                        <a:pt x="125" y="969"/>
                      </a:lnTo>
                      <a:lnTo>
                        <a:pt x="170" y="994"/>
                      </a:lnTo>
                      <a:lnTo>
                        <a:pt x="234" y="1064"/>
                      </a:lnTo>
                      <a:lnTo>
                        <a:pt x="304" y="1074"/>
                      </a:lnTo>
                      <a:lnTo>
                        <a:pt x="349" y="1044"/>
                      </a:lnTo>
                      <a:lnTo>
                        <a:pt x="474" y="1139"/>
                      </a:lnTo>
                      <a:lnTo>
                        <a:pt x="514" y="1104"/>
                      </a:lnTo>
                      <a:lnTo>
                        <a:pt x="609" y="1099"/>
                      </a:lnTo>
                      <a:lnTo>
                        <a:pt x="644" y="1074"/>
                      </a:lnTo>
                      <a:lnTo>
                        <a:pt x="674" y="999"/>
                      </a:lnTo>
                      <a:lnTo>
                        <a:pt x="704" y="929"/>
                      </a:lnTo>
                      <a:lnTo>
                        <a:pt x="809" y="95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59" name="Freeform 67"/>
                <p:cNvSpPr>
                  <a:spLocks noChangeAspect="1"/>
                </p:cNvSpPr>
                <p:nvPr/>
              </p:nvSpPr>
              <p:spPr bwMode="auto">
                <a:xfrm>
                  <a:off x="6141" y="9102"/>
                  <a:ext cx="1808" cy="1153"/>
                </a:xfrm>
                <a:custGeom>
                  <a:avLst/>
                  <a:gdLst>
                    <a:gd name="T0" fmla="*/ 1 w 2463"/>
                    <a:gd name="T1" fmla="*/ 1 h 2019"/>
                    <a:gd name="T2" fmla="*/ 1 w 2463"/>
                    <a:gd name="T3" fmla="*/ 1 h 2019"/>
                    <a:gd name="T4" fmla="*/ 1 w 2463"/>
                    <a:gd name="T5" fmla="*/ 1 h 2019"/>
                    <a:gd name="T6" fmla="*/ 1 w 2463"/>
                    <a:gd name="T7" fmla="*/ 1 h 2019"/>
                    <a:gd name="T8" fmla="*/ 1 w 2463"/>
                    <a:gd name="T9" fmla="*/ 1 h 2019"/>
                    <a:gd name="T10" fmla="*/ 1 w 2463"/>
                    <a:gd name="T11" fmla="*/ 1 h 2019"/>
                    <a:gd name="T12" fmla="*/ 1 w 2463"/>
                    <a:gd name="T13" fmla="*/ 1 h 2019"/>
                    <a:gd name="T14" fmla="*/ 1 w 2463"/>
                    <a:gd name="T15" fmla="*/ 1 h 2019"/>
                    <a:gd name="T16" fmla="*/ 1 w 2463"/>
                    <a:gd name="T17" fmla="*/ 1 h 2019"/>
                    <a:gd name="T18" fmla="*/ 1 w 2463"/>
                    <a:gd name="T19" fmla="*/ 1 h 2019"/>
                    <a:gd name="T20" fmla="*/ 1 w 2463"/>
                    <a:gd name="T21" fmla="*/ 1 h 2019"/>
                    <a:gd name="T22" fmla="*/ 1 w 2463"/>
                    <a:gd name="T23" fmla="*/ 1 h 2019"/>
                    <a:gd name="T24" fmla="*/ 1 w 2463"/>
                    <a:gd name="T25" fmla="*/ 1 h 2019"/>
                    <a:gd name="T26" fmla="*/ 1 w 2463"/>
                    <a:gd name="T27" fmla="*/ 1 h 2019"/>
                    <a:gd name="T28" fmla="*/ 1 w 2463"/>
                    <a:gd name="T29" fmla="*/ 1 h 2019"/>
                    <a:gd name="T30" fmla="*/ 1 w 2463"/>
                    <a:gd name="T31" fmla="*/ 1 h 2019"/>
                    <a:gd name="T32" fmla="*/ 1 w 2463"/>
                    <a:gd name="T33" fmla="*/ 1 h 2019"/>
                    <a:gd name="T34" fmla="*/ 1 w 2463"/>
                    <a:gd name="T35" fmla="*/ 1 h 2019"/>
                    <a:gd name="T36" fmla="*/ 1 w 2463"/>
                    <a:gd name="T37" fmla="*/ 1 h 2019"/>
                    <a:gd name="T38" fmla="*/ 1 w 2463"/>
                    <a:gd name="T39" fmla="*/ 1 h 2019"/>
                    <a:gd name="T40" fmla="*/ 1 w 2463"/>
                    <a:gd name="T41" fmla="*/ 1 h 2019"/>
                    <a:gd name="T42" fmla="*/ 1 w 2463"/>
                    <a:gd name="T43" fmla="*/ 1 h 2019"/>
                    <a:gd name="T44" fmla="*/ 1 w 2463"/>
                    <a:gd name="T45" fmla="*/ 1 h 2019"/>
                    <a:gd name="T46" fmla="*/ 1 w 2463"/>
                    <a:gd name="T47" fmla="*/ 1 h 2019"/>
                    <a:gd name="T48" fmla="*/ 1 w 2463"/>
                    <a:gd name="T49" fmla="*/ 1 h 2019"/>
                    <a:gd name="T50" fmla="*/ 1 w 2463"/>
                    <a:gd name="T51" fmla="*/ 1 h 2019"/>
                    <a:gd name="T52" fmla="*/ 1 w 2463"/>
                    <a:gd name="T53" fmla="*/ 1 h 2019"/>
                    <a:gd name="T54" fmla="*/ 1 w 2463"/>
                    <a:gd name="T55" fmla="*/ 1 h 2019"/>
                    <a:gd name="T56" fmla="*/ 1 w 2463"/>
                    <a:gd name="T57" fmla="*/ 1 h 2019"/>
                    <a:gd name="T58" fmla="*/ 1 w 2463"/>
                    <a:gd name="T59" fmla="*/ 1 h 2019"/>
                    <a:gd name="T60" fmla="*/ 1 w 2463"/>
                    <a:gd name="T61" fmla="*/ 1 h 2019"/>
                    <a:gd name="T62" fmla="*/ 1 w 2463"/>
                    <a:gd name="T63" fmla="*/ 1 h 2019"/>
                    <a:gd name="T64" fmla="*/ 1 w 2463"/>
                    <a:gd name="T65" fmla="*/ 1 h 2019"/>
                    <a:gd name="T66" fmla="*/ 1 w 2463"/>
                    <a:gd name="T67" fmla="*/ 1 h 2019"/>
                    <a:gd name="T68" fmla="*/ 1 w 2463"/>
                    <a:gd name="T69" fmla="*/ 1 h 2019"/>
                    <a:gd name="T70" fmla="*/ 1 w 2463"/>
                    <a:gd name="T71" fmla="*/ 1 h 2019"/>
                    <a:gd name="T72" fmla="*/ 1 w 2463"/>
                    <a:gd name="T73" fmla="*/ 1 h 2019"/>
                    <a:gd name="T74" fmla="*/ 1 w 2463"/>
                    <a:gd name="T75" fmla="*/ 1 h 2019"/>
                    <a:gd name="T76" fmla="*/ 1 w 2463"/>
                    <a:gd name="T77" fmla="*/ 1 h 2019"/>
                    <a:gd name="T78" fmla="*/ 1 w 2463"/>
                    <a:gd name="T79" fmla="*/ 1 h 2019"/>
                    <a:gd name="T80" fmla="*/ 1 w 2463"/>
                    <a:gd name="T81" fmla="*/ 1 h 2019"/>
                    <a:gd name="T82" fmla="*/ 1 w 2463"/>
                    <a:gd name="T83" fmla="*/ 1 h 2019"/>
                    <a:gd name="T84" fmla="*/ 1 w 2463"/>
                    <a:gd name="T85" fmla="*/ 1 h 2019"/>
                    <a:gd name="T86" fmla="*/ 1 w 2463"/>
                    <a:gd name="T87" fmla="*/ 1 h 2019"/>
                    <a:gd name="T88" fmla="*/ 1 w 2463"/>
                    <a:gd name="T89" fmla="*/ 1 h 2019"/>
                    <a:gd name="T90" fmla="*/ 1 w 2463"/>
                    <a:gd name="T91" fmla="*/ 0 h 2019"/>
                    <a:gd name="T92" fmla="*/ 1 w 2463"/>
                    <a:gd name="T93" fmla="*/ 1 h 2019"/>
                    <a:gd name="T94" fmla="*/ 1 w 2463"/>
                    <a:gd name="T95" fmla="*/ 1 h 2019"/>
                    <a:gd name="T96" fmla="*/ 1 w 2463"/>
                    <a:gd name="T97" fmla="*/ 0 h 2019"/>
                    <a:gd name="T98" fmla="*/ 1 w 2463"/>
                    <a:gd name="T99" fmla="*/ 1 h 20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63"/>
                    <a:gd name="T151" fmla="*/ 0 h 2019"/>
                    <a:gd name="T152" fmla="*/ 2463 w 2463"/>
                    <a:gd name="T153" fmla="*/ 2019 h 20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63" h="2019">
                      <a:moveTo>
                        <a:pt x="145" y="65"/>
                      </a:moveTo>
                      <a:lnTo>
                        <a:pt x="170" y="155"/>
                      </a:lnTo>
                      <a:lnTo>
                        <a:pt x="170" y="255"/>
                      </a:lnTo>
                      <a:lnTo>
                        <a:pt x="125" y="315"/>
                      </a:lnTo>
                      <a:lnTo>
                        <a:pt x="85" y="305"/>
                      </a:lnTo>
                      <a:lnTo>
                        <a:pt x="20" y="305"/>
                      </a:lnTo>
                      <a:lnTo>
                        <a:pt x="0" y="360"/>
                      </a:lnTo>
                      <a:lnTo>
                        <a:pt x="20" y="390"/>
                      </a:lnTo>
                      <a:lnTo>
                        <a:pt x="65" y="390"/>
                      </a:lnTo>
                      <a:lnTo>
                        <a:pt x="85" y="420"/>
                      </a:lnTo>
                      <a:lnTo>
                        <a:pt x="85" y="485"/>
                      </a:lnTo>
                      <a:lnTo>
                        <a:pt x="190" y="610"/>
                      </a:lnTo>
                      <a:lnTo>
                        <a:pt x="230" y="590"/>
                      </a:lnTo>
                      <a:lnTo>
                        <a:pt x="280" y="580"/>
                      </a:lnTo>
                      <a:lnTo>
                        <a:pt x="325" y="600"/>
                      </a:lnTo>
                      <a:lnTo>
                        <a:pt x="315" y="710"/>
                      </a:lnTo>
                      <a:lnTo>
                        <a:pt x="365" y="750"/>
                      </a:lnTo>
                      <a:lnTo>
                        <a:pt x="420" y="770"/>
                      </a:lnTo>
                      <a:lnTo>
                        <a:pt x="450" y="750"/>
                      </a:lnTo>
                      <a:lnTo>
                        <a:pt x="495" y="795"/>
                      </a:lnTo>
                      <a:lnTo>
                        <a:pt x="544" y="780"/>
                      </a:lnTo>
                      <a:lnTo>
                        <a:pt x="579" y="795"/>
                      </a:lnTo>
                      <a:lnTo>
                        <a:pt x="619" y="795"/>
                      </a:lnTo>
                      <a:lnTo>
                        <a:pt x="684" y="750"/>
                      </a:lnTo>
                      <a:lnTo>
                        <a:pt x="724" y="770"/>
                      </a:lnTo>
                      <a:lnTo>
                        <a:pt x="749" y="844"/>
                      </a:lnTo>
                      <a:lnTo>
                        <a:pt x="809" y="939"/>
                      </a:lnTo>
                      <a:lnTo>
                        <a:pt x="854" y="949"/>
                      </a:lnTo>
                      <a:lnTo>
                        <a:pt x="924" y="959"/>
                      </a:lnTo>
                      <a:lnTo>
                        <a:pt x="944" y="979"/>
                      </a:lnTo>
                      <a:lnTo>
                        <a:pt x="969" y="1054"/>
                      </a:lnTo>
                      <a:lnTo>
                        <a:pt x="969" y="1099"/>
                      </a:lnTo>
                      <a:lnTo>
                        <a:pt x="989" y="1129"/>
                      </a:lnTo>
                      <a:lnTo>
                        <a:pt x="1044" y="1119"/>
                      </a:lnTo>
                      <a:lnTo>
                        <a:pt x="1104" y="1109"/>
                      </a:lnTo>
                      <a:lnTo>
                        <a:pt x="1159" y="1099"/>
                      </a:lnTo>
                      <a:lnTo>
                        <a:pt x="1209" y="1119"/>
                      </a:lnTo>
                      <a:lnTo>
                        <a:pt x="1219" y="1189"/>
                      </a:lnTo>
                      <a:lnTo>
                        <a:pt x="1254" y="1269"/>
                      </a:lnTo>
                      <a:lnTo>
                        <a:pt x="1284" y="1329"/>
                      </a:lnTo>
                      <a:lnTo>
                        <a:pt x="1304" y="1359"/>
                      </a:lnTo>
                      <a:lnTo>
                        <a:pt x="1329" y="1404"/>
                      </a:lnTo>
                      <a:lnTo>
                        <a:pt x="1349" y="1424"/>
                      </a:lnTo>
                      <a:lnTo>
                        <a:pt x="1399" y="1444"/>
                      </a:lnTo>
                      <a:lnTo>
                        <a:pt x="1549" y="1434"/>
                      </a:lnTo>
                      <a:lnTo>
                        <a:pt x="1644" y="1489"/>
                      </a:lnTo>
                      <a:lnTo>
                        <a:pt x="1759" y="1564"/>
                      </a:lnTo>
                      <a:lnTo>
                        <a:pt x="1819" y="1574"/>
                      </a:lnTo>
                      <a:lnTo>
                        <a:pt x="1938" y="1564"/>
                      </a:lnTo>
                      <a:lnTo>
                        <a:pt x="2023" y="1584"/>
                      </a:lnTo>
                      <a:lnTo>
                        <a:pt x="2063" y="1639"/>
                      </a:lnTo>
                      <a:lnTo>
                        <a:pt x="2083" y="1689"/>
                      </a:lnTo>
                      <a:lnTo>
                        <a:pt x="2128" y="1774"/>
                      </a:lnTo>
                      <a:lnTo>
                        <a:pt x="2118" y="1869"/>
                      </a:lnTo>
                      <a:lnTo>
                        <a:pt x="2118" y="1914"/>
                      </a:lnTo>
                      <a:lnTo>
                        <a:pt x="2168" y="1934"/>
                      </a:lnTo>
                      <a:lnTo>
                        <a:pt x="2243" y="1999"/>
                      </a:lnTo>
                      <a:lnTo>
                        <a:pt x="2308" y="2019"/>
                      </a:lnTo>
                      <a:lnTo>
                        <a:pt x="2393" y="1999"/>
                      </a:lnTo>
                      <a:lnTo>
                        <a:pt x="2378" y="1899"/>
                      </a:lnTo>
                      <a:lnTo>
                        <a:pt x="2413" y="1744"/>
                      </a:lnTo>
                      <a:lnTo>
                        <a:pt x="2463" y="1699"/>
                      </a:lnTo>
                      <a:lnTo>
                        <a:pt x="2453" y="1614"/>
                      </a:lnTo>
                      <a:lnTo>
                        <a:pt x="2413" y="1564"/>
                      </a:lnTo>
                      <a:lnTo>
                        <a:pt x="2373" y="1554"/>
                      </a:lnTo>
                      <a:lnTo>
                        <a:pt x="2338" y="1509"/>
                      </a:lnTo>
                      <a:lnTo>
                        <a:pt x="2338" y="1459"/>
                      </a:lnTo>
                      <a:lnTo>
                        <a:pt x="2033" y="1129"/>
                      </a:lnTo>
                      <a:lnTo>
                        <a:pt x="1948" y="1129"/>
                      </a:lnTo>
                      <a:lnTo>
                        <a:pt x="1819" y="1054"/>
                      </a:lnTo>
                      <a:lnTo>
                        <a:pt x="1674" y="994"/>
                      </a:lnTo>
                      <a:lnTo>
                        <a:pt x="1634" y="959"/>
                      </a:lnTo>
                      <a:lnTo>
                        <a:pt x="1624" y="894"/>
                      </a:lnTo>
                      <a:lnTo>
                        <a:pt x="1569" y="854"/>
                      </a:lnTo>
                      <a:lnTo>
                        <a:pt x="1499" y="864"/>
                      </a:lnTo>
                      <a:lnTo>
                        <a:pt x="1419" y="834"/>
                      </a:lnTo>
                      <a:lnTo>
                        <a:pt x="1264" y="750"/>
                      </a:lnTo>
                      <a:lnTo>
                        <a:pt x="1104" y="685"/>
                      </a:lnTo>
                      <a:lnTo>
                        <a:pt x="989" y="610"/>
                      </a:lnTo>
                      <a:lnTo>
                        <a:pt x="894" y="560"/>
                      </a:lnTo>
                      <a:lnTo>
                        <a:pt x="799" y="505"/>
                      </a:lnTo>
                      <a:lnTo>
                        <a:pt x="714" y="400"/>
                      </a:lnTo>
                      <a:lnTo>
                        <a:pt x="704" y="340"/>
                      </a:lnTo>
                      <a:lnTo>
                        <a:pt x="789" y="340"/>
                      </a:lnTo>
                      <a:lnTo>
                        <a:pt x="854" y="295"/>
                      </a:lnTo>
                      <a:lnTo>
                        <a:pt x="854" y="230"/>
                      </a:lnTo>
                      <a:lnTo>
                        <a:pt x="894" y="200"/>
                      </a:lnTo>
                      <a:lnTo>
                        <a:pt x="939" y="135"/>
                      </a:lnTo>
                      <a:lnTo>
                        <a:pt x="914" y="85"/>
                      </a:lnTo>
                      <a:lnTo>
                        <a:pt x="854" y="40"/>
                      </a:lnTo>
                      <a:lnTo>
                        <a:pt x="799" y="20"/>
                      </a:lnTo>
                      <a:lnTo>
                        <a:pt x="749" y="0"/>
                      </a:lnTo>
                      <a:lnTo>
                        <a:pt x="684" y="30"/>
                      </a:lnTo>
                      <a:lnTo>
                        <a:pt x="644" y="40"/>
                      </a:lnTo>
                      <a:lnTo>
                        <a:pt x="544" y="20"/>
                      </a:lnTo>
                      <a:lnTo>
                        <a:pt x="440" y="20"/>
                      </a:lnTo>
                      <a:lnTo>
                        <a:pt x="365" y="40"/>
                      </a:lnTo>
                      <a:lnTo>
                        <a:pt x="305" y="0"/>
                      </a:lnTo>
                      <a:lnTo>
                        <a:pt x="260" y="0"/>
                      </a:lnTo>
                      <a:lnTo>
                        <a:pt x="145" y="6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98" name="Freeform 68"/>
                <p:cNvSpPr>
                  <a:spLocks noChangeAspect="1"/>
                </p:cNvSpPr>
                <p:nvPr/>
              </p:nvSpPr>
              <p:spPr bwMode="auto">
                <a:xfrm>
                  <a:off x="5596" y="9006"/>
                  <a:ext cx="652" cy="355"/>
                </a:xfrm>
                <a:custGeom>
                  <a:avLst/>
                  <a:gdLst>
                    <a:gd name="T0" fmla="*/ 1 w 890"/>
                    <a:gd name="T1" fmla="*/ 1 h 625"/>
                    <a:gd name="T2" fmla="*/ 1 w 890"/>
                    <a:gd name="T3" fmla="*/ 1 h 625"/>
                    <a:gd name="T4" fmla="*/ 1 w 890"/>
                    <a:gd name="T5" fmla="*/ 1 h 625"/>
                    <a:gd name="T6" fmla="*/ 1 w 890"/>
                    <a:gd name="T7" fmla="*/ 1 h 625"/>
                    <a:gd name="T8" fmla="*/ 1 w 890"/>
                    <a:gd name="T9" fmla="*/ 0 h 625"/>
                    <a:gd name="T10" fmla="*/ 1 w 890"/>
                    <a:gd name="T11" fmla="*/ 1 h 625"/>
                    <a:gd name="T12" fmla="*/ 1 w 890"/>
                    <a:gd name="T13" fmla="*/ 1 h 625"/>
                    <a:gd name="T14" fmla="*/ 1 w 890"/>
                    <a:gd name="T15" fmla="*/ 1 h 625"/>
                    <a:gd name="T16" fmla="*/ 1 w 890"/>
                    <a:gd name="T17" fmla="*/ 1 h 625"/>
                    <a:gd name="T18" fmla="*/ 1 w 890"/>
                    <a:gd name="T19" fmla="*/ 1 h 625"/>
                    <a:gd name="T20" fmla="*/ 1 w 890"/>
                    <a:gd name="T21" fmla="*/ 1 h 625"/>
                    <a:gd name="T22" fmla="*/ 1 w 890"/>
                    <a:gd name="T23" fmla="*/ 1 h 625"/>
                    <a:gd name="T24" fmla="*/ 1 w 890"/>
                    <a:gd name="T25" fmla="*/ 1 h 625"/>
                    <a:gd name="T26" fmla="*/ 1 w 890"/>
                    <a:gd name="T27" fmla="*/ 1 h 625"/>
                    <a:gd name="T28" fmla="*/ 1 w 890"/>
                    <a:gd name="T29" fmla="*/ 1 h 625"/>
                    <a:gd name="T30" fmla="*/ 1 w 890"/>
                    <a:gd name="T31" fmla="*/ 1 h 625"/>
                    <a:gd name="T32" fmla="*/ 1 w 890"/>
                    <a:gd name="T33" fmla="*/ 1 h 625"/>
                    <a:gd name="T34" fmla="*/ 1 w 890"/>
                    <a:gd name="T35" fmla="*/ 1 h 625"/>
                    <a:gd name="T36" fmla="*/ 1 w 890"/>
                    <a:gd name="T37" fmla="*/ 1 h 625"/>
                    <a:gd name="T38" fmla="*/ 1 w 890"/>
                    <a:gd name="T39" fmla="*/ 1 h 625"/>
                    <a:gd name="T40" fmla="*/ 1 w 890"/>
                    <a:gd name="T41" fmla="*/ 1 h 625"/>
                    <a:gd name="T42" fmla="*/ 1 w 890"/>
                    <a:gd name="T43" fmla="*/ 1 h 625"/>
                    <a:gd name="T44" fmla="*/ 1 w 890"/>
                    <a:gd name="T45" fmla="*/ 1 h 625"/>
                    <a:gd name="T46" fmla="*/ 1 w 890"/>
                    <a:gd name="T47" fmla="*/ 1 h 625"/>
                    <a:gd name="T48" fmla="*/ 0 w 890"/>
                    <a:gd name="T49" fmla="*/ 1 h 625"/>
                    <a:gd name="T50" fmla="*/ 1 w 890"/>
                    <a:gd name="T51" fmla="*/ 1 h 625"/>
                    <a:gd name="T52" fmla="*/ 1 w 890"/>
                    <a:gd name="T53" fmla="*/ 1 h 625"/>
                    <a:gd name="T54" fmla="*/ 1 w 890"/>
                    <a:gd name="T55" fmla="*/ 1 h 625"/>
                    <a:gd name="T56" fmla="*/ 1 w 890"/>
                    <a:gd name="T57" fmla="*/ 1 h 625"/>
                    <a:gd name="T58" fmla="*/ 1 w 890"/>
                    <a:gd name="T59" fmla="*/ 1 h 625"/>
                    <a:gd name="T60" fmla="*/ 1 w 890"/>
                    <a:gd name="T61" fmla="*/ 1 h 625"/>
                    <a:gd name="T62" fmla="*/ 1 w 890"/>
                    <a:gd name="T63" fmla="*/ 1 h 625"/>
                    <a:gd name="T64" fmla="*/ 1 w 890"/>
                    <a:gd name="T65" fmla="*/ 1 h 625"/>
                    <a:gd name="T66" fmla="*/ 1 w 890"/>
                    <a:gd name="T67" fmla="*/ 1 h 625"/>
                    <a:gd name="T68" fmla="*/ 1 w 890"/>
                    <a:gd name="T69" fmla="*/ 1 h 625"/>
                    <a:gd name="T70" fmla="*/ 1 w 890"/>
                    <a:gd name="T71" fmla="*/ 1 h 625"/>
                    <a:gd name="T72" fmla="*/ 1 w 890"/>
                    <a:gd name="T73" fmla="*/ 1 h 625"/>
                    <a:gd name="T74" fmla="*/ 1 w 890"/>
                    <a:gd name="T75" fmla="*/ 1 h 625"/>
                    <a:gd name="T76" fmla="*/ 1 w 890"/>
                    <a:gd name="T77" fmla="*/ 1 h 625"/>
                    <a:gd name="T78" fmla="*/ 1 w 890"/>
                    <a:gd name="T79" fmla="*/ 1 h 625"/>
                    <a:gd name="T80" fmla="*/ 1 w 890"/>
                    <a:gd name="T81" fmla="*/ 1 h 625"/>
                    <a:gd name="T82" fmla="*/ 1 w 890"/>
                    <a:gd name="T83" fmla="*/ 1 h 625"/>
                    <a:gd name="T84" fmla="*/ 1 w 890"/>
                    <a:gd name="T85" fmla="*/ 1 h 625"/>
                    <a:gd name="T86" fmla="*/ 1 w 890"/>
                    <a:gd name="T87" fmla="*/ 1 h 625"/>
                    <a:gd name="T88" fmla="*/ 1 w 890"/>
                    <a:gd name="T89" fmla="*/ 1 h 625"/>
                    <a:gd name="T90" fmla="*/ 1 w 890"/>
                    <a:gd name="T91" fmla="*/ 1 h 625"/>
                    <a:gd name="T92" fmla="*/ 1 w 890"/>
                    <a:gd name="T93" fmla="*/ 1 h 625"/>
                    <a:gd name="T94" fmla="*/ 1 w 890"/>
                    <a:gd name="T95" fmla="*/ 1 h 625"/>
                    <a:gd name="T96" fmla="*/ 1 w 890"/>
                    <a:gd name="T97" fmla="*/ 1 h 6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0"/>
                    <a:gd name="T148" fmla="*/ 0 h 625"/>
                    <a:gd name="T149" fmla="*/ 890 w 890"/>
                    <a:gd name="T150" fmla="*/ 625 h 6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0" h="625">
                      <a:moveTo>
                        <a:pt x="855" y="220"/>
                      </a:moveTo>
                      <a:lnTo>
                        <a:pt x="760" y="120"/>
                      </a:lnTo>
                      <a:lnTo>
                        <a:pt x="700" y="85"/>
                      </a:lnTo>
                      <a:lnTo>
                        <a:pt x="590" y="55"/>
                      </a:lnTo>
                      <a:lnTo>
                        <a:pt x="570" y="0"/>
                      </a:lnTo>
                      <a:lnTo>
                        <a:pt x="530" y="55"/>
                      </a:lnTo>
                      <a:lnTo>
                        <a:pt x="530" y="95"/>
                      </a:lnTo>
                      <a:lnTo>
                        <a:pt x="510" y="105"/>
                      </a:lnTo>
                      <a:lnTo>
                        <a:pt x="465" y="120"/>
                      </a:lnTo>
                      <a:lnTo>
                        <a:pt x="415" y="140"/>
                      </a:lnTo>
                      <a:lnTo>
                        <a:pt x="380" y="170"/>
                      </a:lnTo>
                      <a:lnTo>
                        <a:pt x="340" y="200"/>
                      </a:lnTo>
                      <a:lnTo>
                        <a:pt x="315" y="150"/>
                      </a:lnTo>
                      <a:lnTo>
                        <a:pt x="275" y="120"/>
                      </a:lnTo>
                      <a:lnTo>
                        <a:pt x="245" y="95"/>
                      </a:lnTo>
                      <a:lnTo>
                        <a:pt x="205" y="120"/>
                      </a:lnTo>
                      <a:lnTo>
                        <a:pt x="190" y="150"/>
                      </a:lnTo>
                      <a:lnTo>
                        <a:pt x="230" y="200"/>
                      </a:lnTo>
                      <a:lnTo>
                        <a:pt x="210" y="235"/>
                      </a:lnTo>
                      <a:lnTo>
                        <a:pt x="170" y="235"/>
                      </a:lnTo>
                      <a:lnTo>
                        <a:pt x="150" y="245"/>
                      </a:lnTo>
                      <a:lnTo>
                        <a:pt x="140" y="285"/>
                      </a:lnTo>
                      <a:lnTo>
                        <a:pt x="120" y="305"/>
                      </a:lnTo>
                      <a:lnTo>
                        <a:pt x="65" y="325"/>
                      </a:lnTo>
                      <a:lnTo>
                        <a:pt x="0" y="320"/>
                      </a:lnTo>
                      <a:lnTo>
                        <a:pt x="85" y="380"/>
                      </a:lnTo>
                      <a:lnTo>
                        <a:pt x="95" y="445"/>
                      </a:lnTo>
                      <a:lnTo>
                        <a:pt x="105" y="495"/>
                      </a:lnTo>
                      <a:lnTo>
                        <a:pt x="95" y="550"/>
                      </a:lnTo>
                      <a:lnTo>
                        <a:pt x="85" y="580"/>
                      </a:lnTo>
                      <a:lnTo>
                        <a:pt x="125" y="560"/>
                      </a:lnTo>
                      <a:lnTo>
                        <a:pt x="180" y="610"/>
                      </a:lnTo>
                      <a:lnTo>
                        <a:pt x="265" y="560"/>
                      </a:lnTo>
                      <a:lnTo>
                        <a:pt x="330" y="550"/>
                      </a:lnTo>
                      <a:lnTo>
                        <a:pt x="370" y="550"/>
                      </a:lnTo>
                      <a:lnTo>
                        <a:pt x="425" y="580"/>
                      </a:lnTo>
                      <a:lnTo>
                        <a:pt x="475" y="610"/>
                      </a:lnTo>
                      <a:lnTo>
                        <a:pt x="540" y="625"/>
                      </a:lnTo>
                      <a:lnTo>
                        <a:pt x="590" y="600"/>
                      </a:lnTo>
                      <a:lnTo>
                        <a:pt x="645" y="530"/>
                      </a:lnTo>
                      <a:lnTo>
                        <a:pt x="710" y="540"/>
                      </a:lnTo>
                      <a:lnTo>
                        <a:pt x="730" y="475"/>
                      </a:lnTo>
                      <a:lnTo>
                        <a:pt x="795" y="465"/>
                      </a:lnTo>
                      <a:lnTo>
                        <a:pt x="825" y="475"/>
                      </a:lnTo>
                      <a:lnTo>
                        <a:pt x="855" y="455"/>
                      </a:lnTo>
                      <a:lnTo>
                        <a:pt x="875" y="425"/>
                      </a:lnTo>
                      <a:lnTo>
                        <a:pt x="890" y="380"/>
                      </a:lnTo>
                      <a:lnTo>
                        <a:pt x="890" y="300"/>
                      </a:lnTo>
                      <a:lnTo>
                        <a:pt x="855" y="2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99" name="Freeform 69"/>
                <p:cNvSpPr>
                  <a:spLocks noChangeAspect="1"/>
                </p:cNvSpPr>
                <p:nvPr/>
              </p:nvSpPr>
              <p:spPr bwMode="auto">
                <a:xfrm>
                  <a:off x="5176" y="8594"/>
                  <a:ext cx="830" cy="607"/>
                </a:xfrm>
                <a:custGeom>
                  <a:avLst/>
                  <a:gdLst>
                    <a:gd name="T0" fmla="*/ 1 w 1129"/>
                    <a:gd name="T1" fmla="*/ 0 h 1064"/>
                    <a:gd name="T2" fmla="*/ 1 w 1129"/>
                    <a:gd name="T3" fmla="*/ 1 h 1064"/>
                    <a:gd name="T4" fmla="*/ 1 w 1129"/>
                    <a:gd name="T5" fmla="*/ 1 h 1064"/>
                    <a:gd name="T6" fmla="*/ 1 w 1129"/>
                    <a:gd name="T7" fmla="*/ 1 h 1064"/>
                    <a:gd name="T8" fmla="*/ 1 w 1129"/>
                    <a:gd name="T9" fmla="*/ 1 h 1064"/>
                    <a:gd name="T10" fmla="*/ 1 w 1129"/>
                    <a:gd name="T11" fmla="*/ 1 h 1064"/>
                    <a:gd name="T12" fmla="*/ 1 w 1129"/>
                    <a:gd name="T13" fmla="*/ 1 h 1064"/>
                    <a:gd name="T14" fmla="*/ 1 w 1129"/>
                    <a:gd name="T15" fmla="*/ 1 h 1064"/>
                    <a:gd name="T16" fmla="*/ 1 w 1129"/>
                    <a:gd name="T17" fmla="*/ 1 h 1064"/>
                    <a:gd name="T18" fmla="*/ 1 w 1129"/>
                    <a:gd name="T19" fmla="*/ 1 h 1064"/>
                    <a:gd name="T20" fmla="*/ 1 w 1129"/>
                    <a:gd name="T21" fmla="*/ 1 h 1064"/>
                    <a:gd name="T22" fmla="*/ 1 w 1129"/>
                    <a:gd name="T23" fmla="*/ 1 h 1064"/>
                    <a:gd name="T24" fmla="*/ 1 w 1129"/>
                    <a:gd name="T25" fmla="*/ 1 h 1064"/>
                    <a:gd name="T26" fmla="*/ 1 w 1129"/>
                    <a:gd name="T27" fmla="*/ 1 h 1064"/>
                    <a:gd name="T28" fmla="*/ 1 w 1129"/>
                    <a:gd name="T29" fmla="*/ 1 h 1064"/>
                    <a:gd name="T30" fmla="*/ 1 w 1129"/>
                    <a:gd name="T31" fmla="*/ 1 h 1064"/>
                    <a:gd name="T32" fmla="*/ 1 w 1129"/>
                    <a:gd name="T33" fmla="*/ 1 h 1064"/>
                    <a:gd name="T34" fmla="*/ 1 w 1129"/>
                    <a:gd name="T35" fmla="*/ 1 h 1064"/>
                    <a:gd name="T36" fmla="*/ 1 w 1129"/>
                    <a:gd name="T37" fmla="*/ 1 h 1064"/>
                    <a:gd name="T38" fmla="*/ 1 w 1129"/>
                    <a:gd name="T39" fmla="*/ 1 h 1064"/>
                    <a:gd name="T40" fmla="*/ 1 w 1129"/>
                    <a:gd name="T41" fmla="*/ 1 h 1064"/>
                    <a:gd name="T42" fmla="*/ 1 w 1129"/>
                    <a:gd name="T43" fmla="*/ 1 h 1064"/>
                    <a:gd name="T44" fmla="*/ 1 w 1129"/>
                    <a:gd name="T45" fmla="*/ 1 h 1064"/>
                    <a:gd name="T46" fmla="*/ 1 w 1129"/>
                    <a:gd name="T47" fmla="*/ 1 h 1064"/>
                    <a:gd name="T48" fmla="*/ 1 w 1129"/>
                    <a:gd name="T49" fmla="*/ 1 h 1064"/>
                    <a:gd name="T50" fmla="*/ 1 w 1129"/>
                    <a:gd name="T51" fmla="*/ 1 h 1064"/>
                    <a:gd name="T52" fmla="*/ 1 w 1129"/>
                    <a:gd name="T53" fmla="*/ 1 h 1064"/>
                    <a:gd name="T54" fmla="*/ 1 w 1129"/>
                    <a:gd name="T55" fmla="*/ 1 h 1064"/>
                    <a:gd name="T56" fmla="*/ 1 w 1129"/>
                    <a:gd name="T57" fmla="*/ 1 h 1064"/>
                    <a:gd name="T58" fmla="*/ 1 w 1129"/>
                    <a:gd name="T59" fmla="*/ 1 h 1064"/>
                    <a:gd name="T60" fmla="*/ 1 w 1129"/>
                    <a:gd name="T61" fmla="*/ 1 h 1064"/>
                    <a:gd name="T62" fmla="*/ 1 w 1129"/>
                    <a:gd name="T63" fmla="*/ 1 h 1064"/>
                    <a:gd name="T64" fmla="*/ 1 w 1129"/>
                    <a:gd name="T65" fmla="*/ 1 h 1064"/>
                    <a:gd name="T66" fmla="*/ 1 w 1129"/>
                    <a:gd name="T67" fmla="*/ 1 h 1064"/>
                    <a:gd name="T68" fmla="*/ 1 w 1129"/>
                    <a:gd name="T69" fmla="*/ 1 h 1064"/>
                    <a:gd name="T70" fmla="*/ 1 w 1129"/>
                    <a:gd name="T71" fmla="*/ 1 h 1064"/>
                    <a:gd name="T72" fmla="*/ 1 w 1129"/>
                    <a:gd name="T73" fmla="*/ 1 h 1064"/>
                    <a:gd name="T74" fmla="*/ 1 w 1129"/>
                    <a:gd name="T75" fmla="*/ 1 h 1064"/>
                    <a:gd name="T76" fmla="*/ 1 w 1129"/>
                    <a:gd name="T77" fmla="*/ 1 h 1064"/>
                    <a:gd name="T78" fmla="*/ 1 w 1129"/>
                    <a:gd name="T79" fmla="*/ 1 h 1064"/>
                    <a:gd name="T80" fmla="*/ 1 w 1129"/>
                    <a:gd name="T81" fmla="*/ 1 h 1064"/>
                    <a:gd name="T82" fmla="*/ 1 w 1129"/>
                    <a:gd name="T83" fmla="*/ 1 h 1064"/>
                    <a:gd name="T84" fmla="*/ 1 w 1129"/>
                    <a:gd name="T85" fmla="*/ 1 h 1064"/>
                    <a:gd name="T86" fmla="*/ 1 w 1129"/>
                    <a:gd name="T87" fmla="*/ 1 h 1064"/>
                    <a:gd name="T88" fmla="*/ 1 w 1129"/>
                    <a:gd name="T89" fmla="*/ 1 h 1064"/>
                    <a:gd name="T90" fmla="*/ 1 w 1129"/>
                    <a:gd name="T91" fmla="*/ 1 h 1064"/>
                    <a:gd name="T92" fmla="*/ 0 w 1129"/>
                    <a:gd name="T93" fmla="*/ 1 h 1064"/>
                    <a:gd name="T94" fmla="*/ 0 w 1129"/>
                    <a:gd name="T95" fmla="*/ 1 h 1064"/>
                    <a:gd name="T96" fmla="*/ 1 w 1129"/>
                    <a:gd name="T97" fmla="*/ 1 h 1064"/>
                    <a:gd name="T98" fmla="*/ 1 w 1129"/>
                    <a:gd name="T99" fmla="*/ 1 h 1064"/>
                    <a:gd name="T100" fmla="*/ 1 w 1129"/>
                    <a:gd name="T101" fmla="*/ 1 h 1064"/>
                    <a:gd name="T102" fmla="*/ 1 w 1129"/>
                    <a:gd name="T103" fmla="*/ 1 h 1064"/>
                    <a:gd name="T104" fmla="*/ 1 w 1129"/>
                    <a:gd name="T105" fmla="*/ 1 h 1064"/>
                    <a:gd name="T106" fmla="*/ 1 w 1129"/>
                    <a:gd name="T107" fmla="*/ 1 h 1064"/>
                    <a:gd name="T108" fmla="*/ 1 w 1129"/>
                    <a:gd name="T109" fmla="*/ 1 h 1064"/>
                    <a:gd name="T110" fmla="*/ 1 w 1129"/>
                    <a:gd name="T111" fmla="*/ 1 h 1064"/>
                    <a:gd name="T112" fmla="*/ 1 w 1129"/>
                    <a:gd name="T113" fmla="*/ 1 h 1064"/>
                    <a:gd name="T114" fmla="*/ 1 w 1129"/>
                    <a:gd name="T115" fmla="*/ 1 h 1064"/>
                    <a:gd name="T116" fmla="*/ 1 w 1129"/>
                    <a:gd name="T117" fmla="*/ 1 h 1064"/>
                    <a:gd name="T118" fmla="*/ 1 w 1129"/>
                    <a:gd name="T119" fmla="*/ 1 h 1064"/>
                    <a:gd name="T120" fmla="*/ 1 w 1129"/>
                    <a:gd name="T121" fmla="*/ 1 h 1064"/>
                    <a:gd name="T122" fmla="*/ 1 w 1129"/>
                    <a:gd name="T123" fmla="*/ 1 h 1064"/>
                    <a:gd name="T124" fmla="*/ 1 w 1129"/>
                    <a:gd name="T125" fmla="*/ 0 h 10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9"/>
                    <a:gd name="T190" fmla="*/ 0 h 1064"/>
                    <a:gd name="T191" fmla="*/ 1129 w 1129"/>
                    <a:gd name="T192" fmla="*/ 1064 h 106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9" h="1064">
                      <a:moveTo>
                        <a:pt x="579" y="0"/>
                      </a:moveTo>
                      <a:lnTo>
                        <a:pt x="644" y="149"/>
                      </a:lnTo>
                      <a:lnTo>
                        <a:pt x="684" y="254"/>
                      </a:lnTo>
                      <a:lnTo>
                        <a:pt x="709" y="304"/>
                      </a:lnTo>
                      <a:lnTo>
                        <a:pt x="719" y="379"/>
                      </a:lnTo>
                      <a:lnTo>
                        <a:pt x="804" y="444"/>
                      </a:lnTo>
                      <a:lnTo>
                        <a:pt x="874" y="504"/>
                      </a:lnTo>
                      <a:lnTo>
                        <a:pt x="979" y="599"/>
                      </a:lnTo>
                      <a:lnTo>
                        <a:pt x="1079" y="664"/>
                      </a:lnTo>
                      <a:lnTo>
                        <a:pt x="1129" y="714"/>
                      </a:lnTo>
                      <a:lnTo>
                        <a:pt x="1109" y="759"/>
                      </a:lnTo>
                      <a:lnTo>
                        <a:pt x="1079" y="779"/>
                      </a:lnTo>
                      <a:lnTo>
                        <a:pt x="1059" y="789"/>
                      </a:lnTo>
                      <a:lnTo>
                        <a:pt x="1064" y="834"/>
                      </a:lnTo>
                      <a:lnTo>
                        <a:pt x="1034" y="854"/>
                      </a:lnTo>
                      <a:lnTo>
                        <a:pt x="1004" y="874"/>
                      </a:lnTo>
                      <a:lnTo>
                        <a:pt x="974" y="874"/>
                      </a:lnTo>
                      <a:lnTo>
                        <a:pt x="889" y="939"/>
                      </a:lnTo>
                      <a:lnTo>
                        <a:pt x="874" y="904"/>
                      </a:lnTo>
                      <a:lnTo>
                        <a:pt x="834" y="874"/>
                      </a:lnTo>
                      <a:lnTo>
                        <a:pt x="789" y="844"/>
                      </a:lnTo>
                      <a:lnTo>
                        <a:pt x="759" y="854"/>
                      </a:lnTo>
                      <a:lnTo>
                        <a:pt x="739" y="874"/>
                      </a:lnTo>
                      <a:lnTo>
                        <a:pt x="739" y="904"/>
                      </a:lnTo>
                      <a:lnTo>
                        <a:pt x="769" y="939"/>
                      </a:lnTo>
                      <a:lnTo>
                        <a:pt x="749" y="969"/>
                      </a:lnTo>
                      <a:lnTo>
                        <a:pt x="709" y="979"/>
                      </a:lnTo>
                      <a:lnTo>
                        <a:pt x="684" y="999"/>
                      </a:lnTo>
                      <a:lnTo>
                        <a:pt x="674" y="1034"/>
                      </a:lnTo>
                      <a:lnTo>
                        <a:pt x="644" y="1054"/>
                      </a:lnTo>
                      <a:lnTo>
                        <a:pt x="614" y="1064"/>
                      </a:lnTo>
                      <a:lnTo>
                        <a:pt x="549" y="1054"/>
                      </a:lnTo>
                      <a:lnTo>
                        <a:pt x="465" y="1044"/>
                      </a:lnTo>
                      <a:lnTo>
                        <a:pt x="400" y="999"/>
                      </a:lnTo>
                      <a:lnTo>
                        <a:pt x="340" y="949"/>
                      </a:lnTo>
                      <a:lnTo>
                        <a:pt x="255" y="874"/>
                      </a:lnTo>
                      <a:lnTo>
                        <a:pt x="225" y="844"/>
                      </a:lnTo>
                      <a:lnTo>
                        <a:pt x="180" y="834"/>
                      </a:lnTo>
                      <a:lnTo>
                        <a:pt x="95" y="819"/>
                      </a:lnTo>
                      <a:lnTo>
                        <a:pt x="40" y="819"/>
                      </a:lnTo>
                      <a:lnTo>
                        <a:pt x="20" y="789"/>
                      </a:lnTo>
                      <a:lnTo>
                        <a:pt x="10" y="734"/>
                      </a:lnTo>
                      <a:lnTo>
                        <a:pt x="20" y="664"/>
                      </a:lnTo>
                      <a:lnTo>
                        <a:pt x="40" y="609"/>
                      </a:lnTo>
                      <a:lnTo>
                        <a:pt x="30" y="589"/>
                      </a:lnTo>
                      <a:lnTo>
                        <a:pt x="20" y="539"/>
                      </a:lnTo>
                      <a:lnTo>
                        <a:pt x="0" y="484"/>
                      </a:lnTo>
                      <a:lnTo>
                        <a:pt x="0" y="444"/>
                      </a:lnTo>
                      <a:lnTo>
                        <a:pt x="20" y="424"/>
                      </a:lnTo>
                      <a:lnTo>
                        <a:pt x="40" y="409"/>
                      </a:lnTo>
                      <a:lnTo>
                        <a:pt x="30" y="359"/>
                      </a:lnTo>
                      <a:lnTo>
                        <a:pt x="40" y="324"/>
                      </a:lnTo>
                      <a:lnTo>
                        <a:pt x="95" y="274"/>
                      </a:lnTo>
                      <a:lnTo>
                        <a:pt x="150" y="274"/>
                      </a:lnTo>
                      <a:lnTo>
                        <a:pt x="200" y="254"/>
                      </a:lnTo>
                      <a:lnTo>
                        <a:pt x="230" y="214"/>
                      </a:lnTo>
                      <a:lnTo>
                        <a:pt x="225" y="179"/>
                      </a:lnTo>
                      <a:lnTo>
                        <a:pt x="295" y="104"/>
                      </a:lnTo>
                      <a:lnTo>
                        <a:pt x="380" y="114"/>
                      </a:lnTo>
                      <a:lnTo>
                        <a:pt x="415" y="75"/>
                      </a:lnTo>
                      <a:lnTo>
                        <a:pt x="485" y="65"/>
                      </a:lnTo>
                      <a:lnTo>
                        <a:pt x="529" y="35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0" name="Freeform 70"/>
                <p:cNvSpPr>
                  <a:spLocks noChangeAspect="1"/>
                </p:cNvSpPr>
                <p:nvPr/>
              </p:nvSpPr>
              <p:spPr bwMode="auto">
                <a:xfrm>
                  <a:off x="4681" y="8187"/>
                  <a:ext cx="687" cy="632"/>
                </a:xfrm>
                <a:custGeom>
                  <a:avLst/>
                  <a:gdLst>
                    <a:gd name="T0" fmla="*/ 1 w 935"/>
                    <a:gd name="T1" fmla="*/ 1 h 1109"/>
                    <a:gd name="T2" fmla="*/ 1 w 935"/>
                    <a:gd name="T3" fmla="*/ 1 h 1109"/>
                    <a:gd name="T4" fmla="*/ 1 w 935"/>
                    <a:gd name="T5" fmla="*/ 1 h 1109"/>
                    <a:gd name="T6" fmla="*/ 1 w 935"/>
                    <a:gd name="T7" fmla="*/ 1 h 1109"/>
                    <a:gd name="T8" fmla="*/ 1 w 935"/>
                    <a:gd name="T9" fmla="*/ 1 h 1109"/>
                    <a:gd name="T10" fmla="*/ 1 w 935"/>
                    <a:gd name="T11" fmla="*/ 1 h 1109"/>
                    <a:gd name="T12" fmla="*/ 1 w 935"/>
                    <a:gd name="T13" fmla="*/ 1 h 1109"/>
                    <a:gd name="T14" fmla="*/ 1 w 935"/>
                    <a:gd name="T15" fmla="*/ 1 h 1109"/>
                    <a:gd name="T16" fmla="*/ 1 w 935"/>
                    <a:gd name="T17" fmla="*/ 0 h 1109"/>
                    <a:gd name="T18" fmla="*/ 1 w 935"/>
                    <a:gd name="T19" fmla="*/ 1 h 1109"/>
                    <a:gd name="T20" fmla="*/ 1 w 935"/>
                    <a:gd name="T21" fmla="*/ 1 h 1109"/>
                    <a:gd name="T22" fmla="*/ 1 w 935"/>
                    <a:gd name="T23" fmla="*/ 1 h 1109"/>
                    <a:gd name="T24" fmla="*/ 1 w 935"/>
                    <a:gd name="T25" fmla="*/ 1 h 1109"/>
                    <a:gd name="T26" fmla="*/ 1 w 935"/>
                    <a:gd name="T27" fmla="*/ 1 h 1109"/>
                    <a:gd name="T28" fmla="*/ 1 w 935"/>
                    <a:gd name="T29" fmla="*/ 1 h 1109"/>
                    <a:gd name="T30" fmla="*/ 1 w 935"/>
                    <a:gd name="T31" fmla="*/ 1 h 1109"/>
                    <a:gd name="T32" fmla="*/ 1 w 935"/>
                    <a:gd name="T33" fmla="*/ 1 h 1109"/>
                    <a:gd name="T34" fmla="*/ 1 w 935"/>
                    <a:gd name="T35" fmla="*/ 1 h 1109"/>
                    <a:gd name="T36" fmla="*/ 0 w 935"/>
                    <a:gd name="T37" fmla="*/ 1 h 1109"/>
                    <a:gd name="T38" fmla="*/ 1 w 935"/>
                    <a:gd name="T39" fmla="*/ 1 h 1109"/>
                    <a:gd name="T40" fmla="*/ 0 w 935"/>
                    <a:gd name="T41" fmla="*/ 1 h 1109"/>
                    <a:gd name="T42" fmla="*/ 1 w 935"/>
                    <a:gd name="T43" fmla="*/ 1 h 1109"/>
                    <a:gd name="T44" fmla="*/ 1 w 935"/>
                    <a:gd name="T45" fmla="*/ 1 h 1109"/>
                    <a:gd name="T46" fmla="*/ 1 w 935"/>
                    <a:gd name="T47" fmla="*/ 1 h 1109"/>
                    <a:gd name="T48" fmla="*/ 1 w 935"/>
                    <a:gd name="T49" fmla="*/ 1 h 1109"/>
                    <a:gd name="T50" fmla="*/ 1 w 935"/>
                    <a:gd name="T51" fmla="*/ 1 h 1109"/>
                    <a:gd name="T52" fmla="*/ 1 w 935"/>
                    <a:gd name="T53" fmla="*/ 1 h 1109"/>
                    <a:gd name="T54" fmla="*/ 1 w 935"/>
                    <a:gd name="T55" fmla="*/ 1 h 1109"/>
                    <a:gd name="T56" fmla="*/ 1 w 935"/>
                    <a:gd name="T57" fmla="*/ 1 h 1109"/>
                    <a:gd name="T58" fmla="*/ 1 w 935"/>
                    <a:gd name="T59" fmla="*/ 1 h 1109"/>
                    <a:gd name="T60" fmla="*/ 1 w 935"/>
                    <a:gd name="T61" fmla="*/ 1 h 1109"/>
                    <a:gd name="T62" fmla="*/ 1 w 935"/>
                    <a:gd name="T63" fmla="*/ 1 h 1109"/>
                    <a:gd name="T64" fmla="*/ 1 w 935"/>
                    <a:gd name="T65" fmla="*/ 1 h 1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5"/>
                    <a:gd name="T100" fmla="*/ 0 h 1109"/>
                    <a:gd name="T101" fmla="*/ 935 w 935"/>
                    <a:gd name="T102" fmla="*/ 1109 h 1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5" h="1109">
                      <a:moveTo>
                        <a:pt x="935" y="844"/>
                      </a:moveTo>
                      <a:lnTo>
                        <a:pt x="915" y="789"/>
                      </a:lnTo>
                      <a:lnTo>
                        <a:pt x="865" y="750"/>
                      </a:lnTo>
                      <a:lnTo>
                        <a:pt x="790" y="685"/>
                      </a:lnTo>
                      <a:lnTo>
                        <a:pt x="725" y="655"/>
                      </a:lnTo>
                      <a:lnTo>
                        <a:pt x="680" y="625"/>
                      </a:lnTo>
                      <a:lnTo>
                        <a:pt x="695" y="520"/>
                      </a:lnTo>
                      <a:lnTo>
                        <a:pt x="675" y="455"/>
                      </a:lnTo>
                      <a:lnTo>
                        <a:pt x="660" y="390"/>
                      </a:lnTo>
                      <a:lnTo>
                        <a:pt x="660" y="285"/>
                      </a:lnTo>
                      <a:lnTo>
                        <a:pt x="600" y="245"/>
                      </a:lnTo>
                      <a:lnTo>
                        <a:pt x="525" y="190"/>
                      </a:lnTo>
                      <a:lnTo>
                        <a:pt x="470" y="180"/>
                      </a:lnTo>
                      <a:lnTo>
                        <a:pt x="410" y="115"/>
                      </a:lnTo>
                      <a:lnTo>
                        <a:pt x="380" y="55"/>
                      </a:lnTo>
                      <a:lnTo>
                        <a:pt x="325" y="55"/>
                      </a:lnTo>
                      <a:lnTo>
                        <a:pt x="280" y="55"/>
                      </a:lnTo>
                      <a:lnTo>
                        <a:pt x="280" y="0"/>
                      </a:lnTo>
                      <a:lnTo>
                        <a:pt x="250" y="30"/>
                      </a:lnTo>
                      <a:lnTo>
                        <a:pt x="210" y="20"/>
                      </a:lnTo>
                      <a:lnTo>
                        <a:pt x="190" y="75"/>
                      </a:lnTo>
                      <a:lnTo>
                        <a:pt x="220" y="140"/>
                      </a:lnTo>
                      <a:lnTo>
                        <a:pt x="250" y="210"/>
                      </a:lnTo>
                      <a:lnTo>
                        <a:pt x="260" y="250"/>
                      </a:lnTo>
                      <a:lnTo>
                        <a:pt x="240" y="275"/>
                      </a:lnTo>
                      <a:lnTo>
                        <a:pt x="175" y="285"/>
                      </a:lnTo>
                      <a:lnTo>
                        <a:pt x="125" y="315"/>
                      </a:lnTo>
                      <a:lnTo>
                        <a:pt x="90" y="360"/>
                      </a:lnTo>
                      <a:lnTo>
                        <a:pt x="115" y="420"/>
                      </a:lnTo>
                      <a:lnTo>
                        <a:pt x="115" y="465"/>
                      </a:lnTo>
                      <a:lnTo>
                        <a:pt x="90" y="465"/>
                      </a:lnTo>
                      <a:lnTo>
                        <a:pt x="105" y="495"/>
                      </a:lnTo>
                      <a:lnTo>
                        <a:pt x="50" y="540"/>
                      </a:lnTo>
                      <a:lnTo>
                        <a:pt x="70" y="580"/>
                      </a:lnTo>
                      <a:lnTo>
                        <a:pt x="60" y="615"/>
                      </a:lnTo>
                      <a:lnTo>
                        <a:pt x="10" y="655"/>
                      </a:lnTo>
                      <a:lnTo>
                        <a:pt x="20" y="700"/>
                      </a:lnTo>
                      <a:lnTo>
                        <a:pt x="0" y="720"/>
                      </a:lnTo>
                      <a:lnTo>
                        <a:pt x="50" y="740"/>
                      </a:lnTo>
                      <a:lnTo>
                        <a:pt x="50" y="770"/>
                      </a:lnTo>
                      <a:lnTo>
                        <a:pt x="30" y="789"/>
                      </a:lnTo>
                      <a:lnTo>
                        <a:pt x="0" y="834"/>
                      </a:lnTo>
                      <a:lnTo>
                        <a:pt x="30" y="899"/>
                      </a:lnTo>
                      <a:lnTo>
                        <a:pt x="85" y="864"/>
                      </a:lnTo>
                      <a:lnTo>
                        <a:pt x="155" y="864"/>
                      </a:lnTo>
                      <a:lnTo>
                        <a:pt x="190" y="884"/>
                      </a:lnTo>
                      <a:lnTo>
                        <a:pt x="200" y="939"/>
                      </a:lnTo>
                      <a:lnTo>
                        <a:pt x="220" y="989"/>
                      </a:lnTo>
                      <a:lnTo>
                        <a:pt x="260" y="1004"/>
                      </a:lnTo>
                      <a:lnTo>
                        <a:pt x="275" y="1034"/>
                      </a:lnTo>
                      <a:lnTo>
                        <a:pt x="295" y="1074"/>
                      </a:lnTo>
                      <a:lnTo>
                        <a:pt x="335" y="1094"/>
                      </a:lnTo>
                      <a:lnTo>
                        <a:pt x="385" y="1094"/>
                      </a:lnTo>
                      <a:lnTo>
                        <a:pt x="450" y="1109"/>
                      </a:lnTo>
                      <a:lnTo>
                        <a:pt x="470" y="1094"/>
                      </a:lnTo>
                      <a:lnTo>
                        <a:pt x="505" y="1054"/>
                      </a:lnTo>
                      <a:lnTo>
                        <a:pt x="535" y="1034"/>
                      </a:lnTo>
                      <a:lnTo>
                        <a:pt x="590" y="1014"/>
                      </a:lnTo>
                      <a:lnTo>
                        <a:pt x="640" y="1014"/>
                      </a:lnTo>
                      <a:lnTo>
                        <a:pt x="680" y="969"/>
                      </a:lnTo>
                      <a:lnTo>
                        <a:pt x="705" y="929"/>
                      </a:lnTo>
                      <a:lnTo>
                        <a:pt x="725" y="909"/>
                      </a:lnTo>
                      <a:lnTo>
                        <a:pt x="780" y="919"/>
                      </a:lnTo>
                      <a:lnTo>
                        <a:pt x="820" y="909"/>
                      </a:lnTo>
                      <a:lnTo>
                        <a:pt x="885" y="899"/>
                      </a:lnTo>
                      <a:lnTo>
                        <a:pt x="935" y="8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1" name="Freeform 71"/>
                <p:cNvSpPr>
                  <a:spLocks noChangeAspect="1"/>
                </p:cNvSpPr>
                <p:nvPr/>
              </p:nvSpPr>
              <p:spPr bwMode="auto">
                <a:xfrm>
                  <a:off x="4813" y="7957"/>
                  <a:ext cx="816" cy="733"/>
                </a:xfrm>
                <a:custGeom>
                  <a:avLst/>
                  <a:gdLst>
                    <a:gd name="T0" fmla="*/ 1 w 1114"/>
                    <a:gd name="T1" fmla="*/ 1 h 1284"/>
                    <a:gd name="T2" fmla="*/ 1 w 1114"/>
                    <a:gd name="T3" fmla="*/ 1 h 1284"/>
                    <a:gd name="T4" fmla="*/ 1 w 1114"/>
                    <a:gd name="T5" fmla="*/ 1 h 1284"/>
                    <a:gd name="T6" fmla="*/ 1 w 1114"/>
                    <a:gd name="T7" fmla="*/ 1 h 1284"/>
                    <a:gd name="T8" fmla="*/ 1 w 1114"/>
                    <a:gd name="T9" fmla="*/ 1 h 1284"/>
                    <a:gd name="T10" fmla="*/ 1 w 1114"/>
                    <a:gd name="T11" fmla="*/ 1 h 1284"/>
                    <a:gd name="T12" fmla="*/ 1 w 1114"/>
                    <a:gd name="T13" fmla="*/ 1 h 1284"/>
                    <a:gd name="T14" fmla="*/ 1 w 1114"/>
                    <a:gd name="T15" fmla="*/ 1 h 1284"/>
                    <a:gd name="T16" fmla="*/ 1 w 1114"/>
                    <a:gd name="T17" fmla="*/ 1 h 1284"/>
                    <a:gd name="T18" fmla="*/ 1 w 1114"/>
                    <a:gd name="T19" fmla="*/ 1 h 1284"/>
                    <a:gd name="T20" fmla="*/ 1 w 1114"/>
                    <a:gd name="T21" fmla="*/ 1 h 1284"/>
                    <a:gd name="T22" fmla="*/ 1 w 1114"/>
                    <a:gd name="T23" fmla="*/ 1 h 1284"/>
                    <a:gd name="T24" fmla="*/ 1 w 1114"/>
                    <a:gd name="T25" fmla="*/ 0 h 1284"/>
                    <a:gd name="T26" fmla="*/ 1 w 1114"/>
                    <a:gd name="T27" fmla="*/ 1 h 1284"/>
                    <a:gd name="T28" fmla="*/ 1 w 1114"/>
                    <a:gd name="T29" fmla="*/ 1 h 1284"/>
                    <a:gd name="T30" fmla="*/ 1 w 1114"/>
                    <a:gd name="T31" fmla="*/ 1 h 1284"/>
                    <a:gd name="T32" fmla="*/ 1 w 1114"/>
                    <a:gd name="T33" fmla="*/ 1 h 1284"/>
                    <a:gd name="T34" fmla="*/ 1 w 1114"/>
                    <a:gd name="T35" fmla="*/ 1 h 1284"/>
                    <a:gd name="T36" fmla="*/ 1 w 1114"/>
                    <a:gd name="T37" fmla="*/ 1 h 1284"/>
                    <a:gd name="T38" fmla="*/ 1 w 1114"/>
                    <a:gd name="T39" fmla="*/ 1 h 1284"/>
                    <a:gd name="T40" fmla="*/ 1 w 1114"/>
                    <a:gd name="T41" fmla="*/ 1 h 1284"/>
                    <a:gd name="T42" fmla="*/ 1 w 1114"/>
                    <a:gd name="T43" fmla="*/ 1 h 1284"/>
                    <a:gd name="T44" fmla="*/ 1 w 1114"/>
                    <a:gd name="T45" fmla="*/ 1 h 1284"/>
                    <a:gd name="T46" fmla="*/ 1 w 1114"/>
                    <a:gd name="T47" fmla="*/ 1 h 1284"/>
                    <a:gd name="T48" fmla="*/ 0 w 1114"/>
                    <a:gd name="T49" fmla="*/ 1 h 1284"/>
                    <a:gd name="T50" fmla="*/ 0 w 1114"/>
                    <a:gd name="T51" fmla="*/ 1 h 1284"/>
                    <a:gd name="T52" fmla="*/ 1 w 1114"/>
                    <a:gd name="T53" fmla="*/ 1 h 1284"/>
                    <a:gd name="T54" fmla="*/ 1 w 1114"/>
                    <a:gd name="T55" fmla="*/ 1 h 1284"/>
                    <a:gd name="T56" fmla="*/ 1 w 1114"/>
                    <a:gd name="T57" fmla="*/ 1 h 1284"/>
                    <a:gd name="T58" fmla="*/ 1 w 1114"/>
                    <a:gd name="T59" fmla="*/ 1 h 1284"/>
                    <a:gd name="T60" fmla="*/ 1 w 1114"/>
                    <a:gd name="T61" fmla="*/ 1 h 1284"/>
                    <a:gd name="T62" fmla="*/ 1 w 1114"/>
                    <a:gd name="T63" fmla="*/ 1 h 1284"/>
                    <a:gd name="T64" fmla="*/ 1 w 1114"/>
                    <a:gd name="T65" fmla="*/ 1 h 1284"/>
                    <a:gd name="T66" fmla="*/ 1 w 1114"/>
                    <a:gd name="T67" fmla="*/ 1 h 1284"/>
                    <a:gd name="T68" fmla="*/ 1 w 1114"/>
                    <a:gd name="T69" fmla="*/ 1 h 1284"/>
                    <a:gd name="T70" fmla="*/ 1 w 1114"/>
                    <a:gd name="T71" fmla="*/ 1 h 1284"/>
                    <a:gd name="T72" fmla="*/ 1 w 1114"/>
                    <a:gd name="T73" fmla="*/ 1 h 1284"/>
                    <a:gd name="T74" fmla="*/ 1 w 1114"/>
                    <a:gd name="T75" fmla="*/ 1 h 1284"/>
                    <a:gd name="T76" fmla="*/ 1 w 1114"/>
                    <a:gd name="T77" fmla="*/ 1 h 1284"/>
                    <a:gd name="T78" fmla="*/ 1 w 1114"/>
                    <a:gd name="T79" fmla="*/ 1 h 1284"/>
                    <a:gd name="T80" fmla="*/ 1 w 1114"/>
                    <a:gd name="T81" fmla="*/ 1 h 1284"/>
                    <a:gd name="T82" fmla="*/ 1 w 1114"/>
                    <a:gd name="T83" fmla="*/ 1 h 1284"/>
                    <a:gd name="T84" fmla="*/ 1 w 1114"/>
                    <a:gd name="T85" fmla="*/ 1 h 1284"/>
                    <a:gd name="T86" fmla="*/ 1 w 1114"/>
                    <a:gd name="T87" fmla="*/ 1 h 1284"/>
                    <a:gd name="T88" fmla="*/ 1 w 1114"/>
                    <a:gd name="T89" fmla="*/ 1 h 1284"/>
                    <a:gd name="T90" fmla="*/ 1 w 1114"/>
                    <a:gd name="T91" fmla="*/ 1 h 1284"/>
                    <a:gd name="T92" fmla="*/ 1 w 1114"/>
                    <a:gd name="T93" fmla="*/ 1 h 1284"/>
                    <a:gd name="T94" fmla="*/ 1 w 1114"/>
                    <a:gd name="T95" fmla="*/ 1 h 1284"/>
                    <a:gd name="T96" fmla="*/ 1 w 1114"/>
                    <a:gd name="T97" fmla="*/ 1 h 1284"/>
                    <a:gd name="T98" fmla="*/ 1 w 1114"/>
                    <a:gd name="T99" fmla="*/ 1 h 1284"/>
                    <a:gd name="T100" fmla="*/ 1 w 1114"/>
                    <a:gd name="T101" fmla="*/ 1 h 1284"/>
                    <a:gd name="T102" fmla="*/ 1 w 1114"/>
                    <a:gd name="T103" fmla="*/ 1 h 1284"/>
                    <a:gd name="T104" fmla="*/ 1 w 1114"/>
                    <a:gd name="T105" fmla="*/ 1 h 1284"/>
                    <a:gd name="T106" fmla="*/ 1 w 1114"/>
                    <a:gd name="T107" fmla="*/ 1 h 1284"/>
                    <a:gd name="T108" fmla="*/ 1 w 1114"/>
                    <a:gd name="T109" fmla="*/ 1 h 1284"/>
                    <a:gd name="T110" fmla="*/ 1 w 1114"/>
                    <a:gd name="T111" fmla="*/ 1 h 1284"/>
                    <a:gd name="T112" fmla="*/ 1 w 1114"/>
                    <a:gd name="T113" fmla="*/ 1 h 1284"/>
                    <a:gd name="T114" fmla="*/ 1 w 1114"/>
                    <a:gd name="T115" fmla="*/ 1 h 1284"/>
                    <a:gd name="T116" fmla="*/ 1 w 1114"/>
                    <a:gd name="T117" fmla="*/ 1 h 1284"/>
                    <a:gd name="T118" fmla="*/ 1 w 1114"/>
                    <a:gd name="T119" fmla="*/ 1 h 12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14"/>
                    <a:gd name="T181" fmla="*/ 0 h 1284"/>
                    <a:gd name="T182" fmla="*/ 1114 w 1114"/>
                    <a:gd name="T183" fmla="*/ 1284 h 12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14" h="1284">
                      <a:moveTo>
                        <a:pt x="1114" y="1085"/>
                      </a:moveTo>
                      <a:lnTo>
                        <a:pt x="1094" y="1020"/>
                      </a:lnTo>
                      <a:lnTo>
                        <a:pt x="1079" y="865"/>
                      </a:lnTo>
                      <a:lnTo>
                        <a:pt x="1065" y="735"/>
                      </a:lnTo>
                      <a:lnTo>
                        <a:pt x="1020" y="580"/>
                      </a:lnTo>
                      <a:lnTo>
                        <a:pt x="980" y="515"/>
                      </a:lnTo>
                      <a:lnTo>
                        <a:pt x="905" y="420"/>
                      </a:lnTo>
                      <a:lnTo>
                        <a:pt x="820" y="380"/>
                      </a:lnTo>
                      <a:lnTo>
                        <a:pt x="725" y="295"/>
                      </a:lnTo>
                      <a:lnTo>
                        <a:pt x="630" y="210"/>
                      </a:lnTo>
                      <a:lnTo>
                        <a:pt x="535" y="115"/>
                      </a:lnTo>
                      <a:lnTo>
                        <a:pt x="465" y="40"/>
                      </a:lnTo>
                      <a:lnTo>
                        <a:pt x="410" y="0"/>
                      </a:lnTo>
                      <a:lnTo>
                        <a:pt x="420" y="65"/>
                      </a:lnTo>
                      <a:lnTo>
                        <a:pt x="385" y="115"/>
                      </a:lnTo>
                      <a:lnTo>
                        <a:pt x="345" y="135"/>
                      </a:lnTo>
                      <a:lnTo>
                        <a:pt x="305" y="115"/>
                      </a:lnTo>
                      <a:lnTo>
                        <a:pt x="255" y="70"/>
                      </a:lnTo>
                      <a:lnTo>
                        <a:pt x="230" y="65"/>
                      </a:lnTo>
                      <a:lnTo>
                        <a:pt x="175" y="65"/>
                      </a:lnTo>
                      <a:lnTo>
                        <a:pt x="125" y="85"/>
                      </a:lnTo>
                      <a:lnTo>
                        <a:pt x="70" y="65"/>
                      </a:lnTo>
                      <a:lnTo>
                        <a:pt x="50" y="105"/>
                      </a:lnTo>
                      <a:lnTo>
                        <a:pt x="50" y="170"/>
                      </a:lnTo>
                      <a:lnTo>
                        <a:pt x="0" y="180"/>
                      </a:lnTo>
                      <a:lnTo>
                        <a:pt x="0" y="210"/>
                      </a:lnTo>
                      <a:lnTo>
                        <a:pt x="40" y="250"/>
                      </a:lnTo>
                      <a:lnTo>
                        <a:pt x="85" y="230"/>
                      </a:lnTo>
                      <a:lnTo>
                        <a:pt x="135" y="240"/>
                      </a:lnTo>
                      <a:lnTo>
                        <a:pt x="145" y="275"/>
                      </a:lnTo>
                      <a:lnTo>
                        <a:pt x="135" y="305"/>
                      </a:lnTo>
                      <a:lnTo>
                        <a:pt x="90" y="315"/>
                      </a:lnTo>
                      <a:lnTo>
                        <a:pt x="85" y="345"/>
                      </a:lnTo>
                      <a:lnTo>
                        <a:pt x="85" y="380"/>
                      </a:lnTo>
                      <a:lnTo>
                        <a:pt x="90" y="400"/>
                      </a:lnTo>
                      <a:lnTo>
                        <a:pt x="90" y="440"/>
                      </a:lnTo>
                      <a:lnTo>
                        <a:pt x="155" y="455"/>
                      </a:lnTo>
                      <a:lnTo>
                        <a:pt x="175" y="455"/>
                      </a:lnTo>
                      <a:lnTo>
                        <a:pt x="255" y="545"/>
                      </a:lnTo>
                      <a:lnTo>
                        <a:pt x="280" y="590"/>
                      </a:lnTo>
                      <a:lnTo>
                        <a:pt x="325" y="580"/>
                      </a:lnTo>
                      <a:lnTo>
                        <a:pt x="410" y="645"/>
                      </a:lnTo>
                      <a:lnTo>
                        <a:pt x="470" y="695"/>
                      </a:lnTo>
                      <a:lnTo>
                        <a:pt x="470" y="800"/>
                      </a:lnTo>
                      <a:lnTo>
                        <a:pt x="485" y="875"/>
                      </a:lnTo>
                      <a:lnTo>
                        <a:pt x="495" y="980"/>
                      </a:lnTo>
                      <a:lnTo>
                        <a:pt x="505" y="1035"/>
                      </a:lnTo>
                      <a:lnTo>
                        <a:pt x="535" y="1065"/>
                      </a:lnTo>
                      <a:lnTo>
                        <a:pt x="590" y="1085"/>
                      </a:lnTo>
                      <a:lnTo>
                        <a:pt x="675" y="1150"/>
                      </a:lnTo>
                      <a:lnTo>
                        <a:pt x="715" y="1179"/>
                      </a:lnTo>
                      <a:lnTo>
                        <a:pt x="740" y="1219"/>
                      </a:lnTo>
                      <a:lnTo>
                        <a:pt x="745" y="1264"/>
                      </a:lnTo>
                      <a:lnTo>
                        <a:pt x="770" y="1284"/>
                      </a:lnTo>
                      <a:lnTo>
                        <a:pt x="780" y="1254"/>
                      </a:lnTo>
                      <a:lnTo>
                        <a:pt x="845" y="1179"/>
                      </a:lnTo>
                      <a:lnTo>
                        <a:pt x="915" y="1199"/>
                      </a:lnTo>
                      <a:lnTo>
                        <a:pt x="960" y="1150"/>
                      </a:lnTo>
                      <a:lnTo>
                        <a:pt x="1020" y="1160"/>
                      </a:lnTo>
                      <a:lnTo>
                        <a:pt x="1114" y="1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320" name="Freeform 72"/>
                <p:cNvSpPr>
                  <a:spLocks noChangeAspect="1"/>
                </p:cNvSpPr>
                <p:nvPr/>
              </p:nvSpPr>
              <p:spPr bwMode="auto">
                <a:xfrm>
                  <a:off x="3464" y="7288"/>
                  <a:ext cx="1654" cy="777"/>
                </a:xfrm>
                <a:custGeom>
                  <a:avLst/>
                  <a:gdLst>
                    <a:gd name="T0" fmla="*/ 1 w 2258"/>
                    <a:gd name="T1" fmla="*/ 1 h 1359"/>
                    <a:gd name="T2" fmla="*/ 1 w 2258"/>
                    <a:gd name="T3" fmla="*/ 1 h 1359"/>
                    <a:gd name="T4" fmla="*/ 1 w 2258"/>
                    <a:gd name="T5" fmla="*/ 1 h 1359"/>
                    <a:gd name="T6" fmla="*/ 1 w 2258"/>
                    <a:gd name="T7" fmla="*/ 1 h 1359"/>
                    <a:gd name="T8" fmla="*/ 1 w 2258"/>
                    <a:gd name="T9" fmla="*/ 1 h 1359"/>
                    <a:gd name="T10" fmla="*/ 1 w 2258"/>
                    <a:gd name="T11" fmla="*/ 1 h 1359"/>
                    <a:gd name="T12" fmla="*/ 1 w 2258"/>
                    <a:gd name="T13" fmla="*/ 1 h 1359"/>
                    <a:gd name="T14" fmla="*/ 1 w 2258"/>
                    <a:gd name="T15" fmla="*/ 1 h 1359"/>
                    <a:gd name="T16" fmla="*/ 1 w 2258"/>
                    <a:gd name="T17" fmla="*/ 1 h 1359"/>
                    <a:gd name="T18" fmla="*/ 1 w 2258"/>
                    <a:gd name="T19" fmla="*/ 1 h 1359"/>
                    <a:gd name="T20" fmla="*/ 1 w 2258"/>
                    <a:gd name="T21" fmla="*/ 1 h 1359"/>
                    <a:gd name="T22" fmla="*/ 1 w 2258"/>
                    <a:gd name="T23" fmla="*/ 1 h 1359"/>
                    <a:gd name="T24" fmla="*/ 1 w 2258"/>
                    <a:gd name="T25" fmla="*/ 1 h 1359"/>
                    <a:gd name="T26" fmla="*/ 1 w 2258"/>
                    <a:gd name="T27" fmla="*/ 1 h 1359"/>
                    <a:gd name="T28" fmla="*/ 1 w 2258"/>
                    <a:gd name="T29" fmla="*/ 1 h 1359"/>
                    <a:gd name="T30" fmla="*/ 1 w 2258"/>
                    <a:gd name="T31" fmla="*/ 1 h 1359"/>
                    <a:gd name="T32" fmla="*/ 1 w 2258"/>
                    <a:gd name="T33" fmla="*/ 1 h 1359"/>
                    <a:gd name="T34" fmla="*/ 1 w 2258"/>
                    <a:gd name="T35" fmla="*/ 1 h 1359"/>
                    <a:gd name="T36" fmla="*/ 1 w 2258"/>
                    <a:gd name="T37" fmla="*/ 1 h 1359"/>
                    <a:gd name="T38" fmla="*/ 1 w 2258"/>
                    <a:gd name="T39" fmla="*/ 1 h 1359"/>
                    <a:gd name="T40" fmla="*/ 1 w 2258"/>
                    <a:gd name="T41" fmla="*/ 1 h 1359"/>
                    <a:gd name="T42" fmla="*/ 1 w 2258"/>
                    <a:gd name="T43" fmla="*/ 0 h 1359"/>
                    <a:gd name="T44" fmla="*/ 1 w 2258"/>
                    <a:gd name="T45" fmla="*/ 1 h 1359"/>
                    <a:gd name="T46" fmla="*/ 1 w 2258"/>
                    <a:gd name="T47" fmla="*/ 1 h 1359"/>
                    <a:gd name="T48" fmla="*/ 1 w 2258"/>
                    <a:gd name="T49" fmla="*/ 1 h 1359"/>
                    <a:gd name="T50" fmla="*/ 1 w 2258"/>
                    <a:gd name="T51" fmla="*/ 1 h 1359"/>
                    <a:gd name="T52" fmla="*/ 1 w 2258"/>
                    <a:gd name="T53" fmla="*/ 1 h 1359"/>
                    <a:gd name="T54" fmla="*/ 1 w 2258"/>
                    <a:gd name="T55" fmla="*/ 1 h 1359"/>
                    <a:gd name="T56" fmla="*/ 1 w 2258"/>
                    <a:gd name="T57" fmla="*/ 1 h 1359"/>
                    <a:gd name="T58" fmla="*/ 1 w 2258"/>
                    <a:gd name="T59" fmla="*/ 1 h 1359"/>
                    <a:gd name="T60" fmla="*/ 1 w 2258"/>
                    <a:gd name="T61" fmla="*/ 1 h 1359"/>
                    <a:gd name="T62" fmla="*/ 1 w 2258"/>
                    <a:gd name="T63" fmla="*/ 1 h 1359"/>
                    <a:gd name="T64" fmla="*/ 1 w 2258"/>
                    <a:gd name="T65" fmla="*/ 1 h 1359"/>
                    <a:gd name="T66" fmla="*/ 1 w 2258"/>
                    <a:gd name="T67" fmla="*/ 1 h 1359"/>
                    <a:gd name="T68" fmla="*/ 1 w 2258"/>
                    <a:gd name="T69" fmla="*/ 1 h 1359"/>
                    <a:gd name="T70" fmla="*/ 1 w 2258"/>
                    <a:gd name="T71" fmla="*/ 1 h 1359"/>
                    <a:gd name="T72" fmla="*/ 1 w 2258"/>
                    <a:gd name="T73" fmla="*/ 1 h 1359"/>
                    <a:gd name="T74" fmla="*/ 1 w 2258"/>
                    <a:gd name="T75" fmla="*/ 1 h 1359"/>
                    <a:gd name="T76" fmla="*/ 1 w 2258"/>
                    <a:gd name="T77" fmla="*/ 1 h 1359"/>
                    <a:gd name="T78" fmla="*/ 1 w 2258"/>
                    <a:gd name="T79" fmla="*/ 1 h 1359"/>
                    <a:gd name="T80" fmla="*/ 1 w 2258"/>
                    <a:gd name="T81" fmla="*/ 1 h 1359"/>
                    <a:gd name="T82" fmla="*/ 1 w 2258"/>
                    <a:gd name="T83" fmla="*/ 1 h 1359"/>
                    <a:gd name="T84" fmla="*/ 1 w 2258"/>
                    <a:gd name="T85" fmla="*/ 1 h 1359"/>
                    <a:gd name="T86" fmla="*/ 1 w 2258"/>
                    <a:gd name="T87" fmla="*/ 1 h 1359"/>
                    <a:gd name="T88" fmla="*/ 1 w 2258"/>
                    <a:gd name="T89" fmla="*/ 1 h 1359"/>
                    <a:gd name="T90" fmla="*/ 1 w 2258"/>
                    <a:gd name="T91" fmla="*/ 1 h 1359"/>
                    <a:gd name="T92" fmla="*/ 1 w 2258"/>
                    <a:gd name="T93" fmla="*/ 1 h 1359"/>
                    <a:gd name="T94" fmla="*/ 1 w 2258"/>
                    <a:gd name="T95" fmla="*/ 1 h 1359"/>
                    <a:gd name="T96" fmla="*/ 1 w 2258"/>
                    <a:gd name="T97" fmla="*/ 1 h 1359"/>
                    <a:gd name="T98" fmla="*/ 1 w 2258"/>
                    <a:gd name="T99" fmla="*/ 1 h 1359"/>
                    <a:gd name="T100" fmla="*/ 1 w 2258"/>
                    <a:gd name="T101" fmla="*/ 1 h 1359"/>
                    <a:gd name="T102" fmla="*/ 1 w 2258"/>
                    <a:gd name="T103" fmla="*/ 1 h 1359"/>
                    <a:gd name="T104" fmla="*/ 1 w 2258"/>
                    <a:gd name="T105" fmla="*/ 1 h 13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58"/>
                    <a:gd name="T160" fmla="*/ 0 h 1359"/>
                    <a:gd name="T161" fmla="*/ 2258 w 2258"/>
                    <a:gd name="T162" fmla="*/ 1359 h 13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58" h="1359">
                      <a:moveTo>
                        <a:pt x="2238" y="1169"/>
                      </a:moveTo>
                      <a:lnTo>
                        <a:pt x="2168" y="1119"/>
                      </a:lnTo>
                      <a:lnTo>
                        <a:pt x="2133" y="1064"/>
                      </a:lnTo>
                      <a:lnTo>
                        <a:pt x="2093" y="949"/>
                      </a:lnTo>
                      <a:lnTo>
                        <a:pt x="2068" y="904"/>
                      </a:lnTo>
                      <a:lnTo>
                        <a:pt x="2018" y="819"/>
                      </a:lnTo>
                      <a:lnTo>
                        <a:pt x="1983" y="779"/>
                      </a:lnTo>
                      <a:lnTo>
                        <a:pt x="1983" y="729"/>
                      </a:lnTo>
                      <a:lnTo>
                        <a:pt x="2028" y="685"/>
                      </a:lnTo>
                      <a:lnTo>
                        <a:pt x="2018" y="620"/>
                      </a:lnTo>
                      <a:lnTo>
                        <a:pt x="2018" y="535"/>
                      </a:lnTo>
                      <a:lnTo>
                        <a:pt x="2008" y="485"/>
                      </a:lnTo>
                      <a:lnTo>
                        <a:pt x="2038" y="445"/>
                      </a:lnTo>
                      <a:lnTo>
                        <a:pt x="2008" y="400"/>
                      </a:lnTo>
                      <a:lnTo>
                        <a:pt x="1953" y="315"/>
                      </a:lnTo>
                      <a:lnTo>
                        <a:pt x="1898" y="305"/>
                      </a:lnTo>
                      <a:lnTo>
                        <a:pt x="1828" y="280"/>
                      </a:lnTo>
                      <a:lnTo>
                        <a:pt x="1788" y="305"/>
                      </a:lnTo>
                      <a:lnTo>
                        <a:pt x="1753" y="335"/>
                      </a:lnTo>
                      <a:lnTo>
                        <a:pt x="1708" y="345"/>
                      </a:lnTo>
                      <a:lnTo>
                        <a:pt x="1668" y="325"/>
                      </a:lnTo>
                      <a:lnTo>
                        <a:pt x="1544" y="325"/>
                      </a:lnTo>
                      <a:lnTo>
                        <a:pt x="1469" y="295"/>
                      </a:lnTo>
                      <a:lnTo>
                        <a:pt x="1419" y="275"/>
                      </a:lnTo>
                      <a:lnTo>
                        <a:pt x="1374" y="230"/>
                      </a:lnTo>
                      <a:lnTo>
                        <a:pt x="1319" y="260"/>
                      </a:lnTo>
                      <a:lnTo>
                        <a:pt x="1229" y="260"/>
                      </a:lnTo>
                      <a:lnTo>
                        <a:pt x="1119" y="275"/>
                      </a:lnTo>
                      <a:lnTo>
                        <a:pt x="1059" y="260"/>
                      </a:lnTo>
                      <a:lnTo>
                        <a:pt x="994" y="200"/>
                      </a:lnTo>
                      <a:lnTo>
                        <a:pt x="954" y="230"/>
                      </a:lnTo>
                      <a:lnTo>
                        <a:pt x="909" y="240"/>
                      </a:lnTo>
                      <a:lnTo>
                        <a:pt x="854" y="210"/>
                      </a:lnTo>
                      <a:lnTo>
                        <a:pt x="834" y="190"/>
                      </a:lnTo>
                      <a:lnTo>
                        <a:pt x="769" y="200"/>
                      </a:lnTo>
                      <a:lnTo>
                        <a:pt x="709" y="190"/>
                      </a:lnTo>
                      <a:lnTo>
                        <a:pt x="659" y="155"/>
                      </a:lnTo>
                      <a:lnTo>
                        <a:pt x="574" y="90"/>
                      </a:lnTo>
                      <a:lnTo>
                        <a:pt x="494" y="30"/>
                      </a:lnTo>
                      <a:lnTo>
                        <a:pt x="444" y="40"/>
                      </a:lnTo>
                      <a:lnTo>
                        <a:pt x="384" y="60"/>
                      </a:lnTo>
                      <a:lnTo>
                        <a:pt x="340" y="30"/>
                      </a:lnTo>
                      <a:lnTo>
                        <a:pt x="295" y="0"/>
                      </a:lnTo>
                      <a:lnTo>
                        <a:pt x="245" y="0"/>
                      </a:lnTo>
                      <a:lnTo>
                        <a:pt x="205" y="30"/>
                      </a:lnTo>
                      <a:lnTo>
                        <a:pt x="190" y="50"/>
                      </a:lnTo>
                      <a:lnTo>
                        <a:pt x="190" y="145"/>
                      </a:lnTo>
                      <a:lnTo>
                        <a:pt x="170" y="240"/>
                      </a:lnTo>
                      <a:lnTo>
                        <a:pt x="150" y="305"/>
                      </a:lnTo>
                      <a:lnTo>
                        <a:pt x="120" y="345"/>
                      </a:lnTo>
                      <a:lnTo>
                        <a:pt x="85" y="410"/>
                      </a:lnTo>
                      <a:lnTo>
                        <a:pt x="40" y="450"/>
                      </a:lnTo>
                      <a:lnTo>
                        <a:pt x="0" y="485"/>
                      </a:lnTo>
                      <a:lnTo>
                        <a:pt x="55" y="525"/>
                      </a:lnTo>
                      <a:lnTo>
                        <a:pt x="105" y="535"/>
                      </a:lnTo>
                      <a:lnTo>
                        <a:pt x="170" y="550"/>
                      </a:lnTo>
                      <a:lnTo>
                        <a:pt x="160" y="630"/>
                      </a:lnTo>
                      <a:lnTo>
                        <a:pt x="225" y="665"/>
                      </a:lnTo>
                      <a:lnTo>
                        <a:pt x="310" y="695"/>
                      </a:lnTo>
                      <a:lnTo>
                        <a:pt x="330" y="709"/>
                      </a:lnTo>
                      <a:lnTo>
                        <a:pt x="340" y="749"/>
                      </a:lnTo>
                      <a:lnTo>
                        <a:pt x="345" y="834"/>
                      </a:lnTo>
                      <a:lnTo>
                        <a:pt x="359" y="884"/>
                      </a:lnTo>
                      <a:lnTo>
                        <a:pt x="409" y="904"/>
                      </a:lnTo>
                      <a:lnTo>
                        <a:pt x="454" y="894"/>
                      </a:lnTo>
                      <a:lnTo>
                        <a:pt x="464" y="854"/>
                      </a:lnTo>
                      <a:lnTo>
                        <a:pt x="464" y="809"/>
                      </a:lnTo>
                      <a:lnTo>
                        <a:pt x="519" y="769"/>
                      </a:lnTo>
                      <a:lnTo>
                        <a:pt x="539" y="749"/>
                      </a:lnTo>
                      <a:lnTo>
                        <a:pt x="559" y="779"/>
                      </a:lnTo>
                      <a:lnTo>
                        <a:pt x="614" y="819"/>
                      </a:lnTo>
                      <a:lnTo>
                        <a:pt x="684" y="844"/>
                      </a:lnTo>
                      <a:lnTo>
                        <a:pt x="784" y="864"/>
                      </a:lnTo>
                      <a:lnTo>
                        <a:pt x="854" y="874"/>
                      </a:lnTo>
                      <a:lnTo>
                        <a:pt x="954" y="914"/>
                      </a:lnTo>
                      <a:lnTo>
                        <a:pt x="1004" y="959"/>
                      </a:lnTo>
                      <a:lnTo>
                        <a:pt x="1064" y="1024"/>
                      </a:lnTo>
                      <a:lnTo>
                        <a:pt x="1099" y="1034"/>
                      </a:lnTo>
                      <a:lnTo>
                        <a:pt x="1184" y="1034"/>
                      </a:lnTo>
                      <a:lnTo>
                        <a:pt x="1229" y="1034"/>
                      </a:lnTo>
                      <a:lnTo>
                        <a:pt x="1289" y="1084"/>
                      </a:lnTo>
                      <a:lnTo>
                        <a:pt x="1339" y="1099"/>
                      </a:lnTo>
                      <a:lnTo>
                        <a:pt x="1404" y="1084"/>
                      </a:lnTo>
                      <a:lnTo>
                        <a:pt x="1449" y="1099"/>
                      </a:lnTo>
                      <a:lnTo>
                        <a:pt x="1479" y="1099"/>
                      </a:lnTo>
                      <a:lnTo>
                        <a:pt x="1554" y="1099"/>
                      </a:lnTo>
                      <a:lnTo>
                        <a:pt x="1574" y="1074"/>
                      </a:lnTo>
                      <a:lnTo>
                        <a:pt x="1629" y="1119"/>
                      </a:lnTo>
                      <a:lnTo>
                        <a:pt x="1629" y="1159"/>
                      </a:lnTo>
                      <a:lnTo>
                        <a:pt x="1629" y="1224"/>
                      </a:lnTo>
                      <a:lnTo>
                        <a:pt x="1658" y="1244"/>
                      </a:lnTo>
                      <a:lnTo>
                        <a:pt x="1733" y="1254"/>
                      </a:lnTo>
                      <a:lnTo>
                        <a:pt x="1773" y="1294"/>
                      </a:lnTo>
                      <a:lnTo>
                        <a:pt x="1808" y="1329"/>
                      </a:lnTo>
                      <a:lnTo>
                        <a:pt x="1838" y="1359"/>
                      </a:lnTo>
                      <a:lnTo>
                        <a:pt x="1878" y="1329"/>
                      </a:lnTo>
                      <a:lnTo>
                        <a:pt x="1893" y="1274"/>
                      </a:lnTo>
                      <a:lnTo>
                        <a:pt x="1908" y="1234"/>
                      </a:lnTo>
                      <a:lnTo>
                        <a:pt x="1958" y="1249"/>
                      </a:lnTo>
                      <a:lnTo>
                        <a:pt x="2018" y="1234"/>
                      </a:lnTo>
                      <a:lnTo>
                        <a:pt x="2058" y="1234"/>
                      </a:lnTo>
                      <a:lnTo>
                        <a:pt x="2123" y="1274"/>
                      </a:lnTo>
                      <a:lnTo>
                        <a:pt x="2168" y="1309"/>
                      </a:lnTo>
                      <a:lnTo>
                        <a:pt x="2198" y="1309"/>
                      </a:lnTo>
                      <a:lnTo>
                        <a:pt x="2238" y="1269"/>
                      </a:lnTo>
                      <a:lnTo>
                        <a:pt x="2258" y="1234"/>
                      </a:lnTo>
                      <a:lnTo>
                        <a:pt x="2238" y="116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650" name="Freeform 73"/>
                <p:cNvSpPr>
                  <a:spLocks noChangeAspect="1"/>
                </p:cNvSpPr>
                <p:nvPr/>
              </p:nvSpPr>
              <p:spPr bwMode="auto">
                <a:xfrm>
                  <a:off x="2626" y="7541"/>
                  <a:ext cx="1278" cy="391"/>
                </a:xfrm>
                <a:custGeom>
                  <a:avLst/>
                  <a:gdLst>
                    <a:gd name="T0" fmla="*/ 1 w 1753"/>
                    <a:gd name="T1" fmla="*/ 0 h 689"/>
                    <a:gd name="T2" fmla="*/ 1 w 1753"/>
                    <a:gd name="T3" fmla="*/ 1 h 689"/>
                    <a:gd name="T4" fmla="*/ 1 w 1753"/>
                    <a:gd name="T5" fmla="*/ 1 h 689"/>
                    <a:gd name="T6" fmla="*/ 1 w 1753"/>
                    <a:gd name="T7" fmla="*/ 1 h 689"/>
                    <a:gd name="T8" fmla="*/ 1 w 1753"/>
                    <a:gd name="T9" fmla="*/ 1 h 689"/>
                    <a:gd name="T10" fmla="*/ 1 w 1753"/>
                    <a:gd name="T11" fmla="*/ 1 h 689"/>
                    <a:gd name="T12" fmla="*/ 1 w 1753"/>
                    <a:gd name="T13" fmla="*/ 1 h 689"/>
                    <a:gd name="T14" fmla="*/ 1 w 1753"/>
                    <a:gd name="T15" fmla="*/ 1 h 689"/>
                    <a:gd name="T16" fmla="*/ 1 w 1753"/>
                    <a:gd name="T17" fmla="*/ 1 h 689"/>
                    <a:gd name="T18" fmla="*/ 1 w 1753"/>
                    <a:gd name="T19" fmla="*/ 1 h 689"/>
                    <a:gd name="T20" fmla="*/ 1 w 1753"/>
                    <a:gd name="T21" fmla="*/ 1 h 689"/>
                    <a:gd name="T22" fmla="*/ 1 w 1753"/>
                    <a:gd name="T23" fmla="*/ 1 h 689"/>
                    <a:gd name="T24" fmla="*/ 1 w 1753"/>
                    <a:gd name="T25" fmla="*/ 1 h 689"/>
                    <a:gd name="T26" fmla="*/ 0 w 1753"/>
                    <a:gd name="T27" fmla="*/ 1 h 689"/>
                    <a:gd name="T28" fmla="*/ 1 w 1753"/>
                    <a:gd name="T29" fmla="*/ 1 h 689"/>
                    <a:gd name="T30" fmla="*/ 1 w 1753"/>
                    <a:gd name="T31" fmla="*/ 1 h 689"/>
                    <a:gd name="T32" fmla="*/ 1 w 1753"/>
                    <a:gd name="T33" fmla="*/ 1 h 689"/>
                    <a:gd name="T34" fmla="*/ 1 w 1753"/>
                    <a:gd name="T35" fmla="*/ 1 h 689"/>
                    <a:gd name="T36" fmla="*/ 1 w 1753"/>
                    <a:gd name="T37" fmla="*/ 1 h 689"/>
                    <a:gd name="T38" fmla="*/ 1 w 1753"/>
                    <a:gd name="T39" fmla="*/ 1 h 689"/>
                    <a:gd name="T40" fmla="*/ 1 w 1753"/>
                    <a:gd name="T41" fmla="*/ 1 h 689"/>
                    <a:gd name="T42" fmla="*/ 1 w 1753"/>
                    <a:gd name="T43" fmla="*/ 1 h 689"/>
                    <a:gd name="T44" fmla="*/ 1 w 1753"/>
                    <a:gd name="T45" fmla="*/ 1 h 689"/>
                    <a:gd name="T46" fmla="*/ 1 w 1753"/>
                    <a:gd name="T47" fmla="*/ 1 h 689"/>
                    <a:gd name="T48" fmla="*/ 1 w 1753"/>
                    <a:gd name="T49" fmla="*/ 1 h 689"/>
                    <a:gd name="T50" fmla="*/ 1 w 1753"/>
                    <a:gd name="T51" fmla="*/ 1 h 689"/>
                    <a:gd name="T52" fmla="*/ 1 w 1753"/>
                    <a:gd name="T53" fmla="*/ 1 h 689"/>
                    <a:gd name="T54" fmla="*/ 1 w 1753"/>
                    <a:gd name="T55" fmla="*/ 1 h 689"/>
                    <a:gd name="T56" fmla="*/ 1 w 1753"/>
                    <a:gd name="T57" fmla="*/ 1 h 689"/>
                    <a:gd name="T58" fmla="*/ 1 w 1753"/>
                    <a:gd name="T59" fmla="*/ 1 h 689"/>
                    <a:gd name="T60" fmla="*/ 1 w 1753"/>
                    <a:gd name="T61" fmla="*/ 1 h 689"/>
                    <a:gd name="T62" fmla="*/ 1 w 1753"/>
                    <a:gd name="T63" fmla="*/ 1 h 689"/>
                    <a:gd name="T64" fmla="*/ 1 w 1753"/>
                    <a:gd name="T65" fmla="*/ 1 h 689"/>
                    <a:gd name="T66" fmla="*/ 1 w 1753"/>
                    <a:gd name="T67" fmla="*/ 1 h 689"/>
                    <a:gd name="T68" fmla="*/ 1 w 1753"/>
                    <a:gd name="T69" fmla="*/ 1 h 689"/>
                    <a:gd name="T70" fmla="*/ 1 w 1753"/>
                    <a:gd name="T71" fmla="*/ 1 h 6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53"/>
                    <a:gd name="T109" fmla="*/ 0 h 689"/>
                    <a:gd name="T110" fmla="*/ 1753 w 1753"/>
                    <a:gd name="T111" fmla="*/ 689 h 68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53" h="689">
                      <a:moveTo>
                        <a:pt x="1144" y="20"/>
                      </a:moveTo>
                      <a:lnTo>
                        <a:pt x="989" y="0"/>
                      </a:lnTo>
                      <a:lnTo>
                        <a:pt x="934" y="85"/>
                      </a:lnTo>
                      <a:lnTo>
                        <a:pt x="894" y="85"/>
                      </a:lnTo>
                      <a:lnTo>
                        <a:pt x="839" y="40"/>
                      </a:lnTo>
                      <a:lnTo>
                        <a:pt x="789" y="55"/>
                      </a:lnTo>
                      <a:lnTo>
                        <a:pt x="734" y="65"/>
                      </a:lnTo>
                      <a:lnTo>
                        <a:pt x="684" y="85"/>
                      </a:lnTo>
                      <a:lnTo>
                        <a:pt x="664" y="75"/>
                      </a:lnTo>
                      <a:lnTo>
                        <a:pt x="599" y="35"/>
                      </a:lnTo>
                      <a:lnTo>
                        <a:pt x="559" y="15"/>
                      </a:lnTo>
                      <a:lnTo>
                        <a:pt x="459" y="35"/>
                      </a:lnTo>
                      <a:lnTo>
                        <a:pt x="459" y="65"/>
                      </a:lnTo>
                      <a:lnTo>
                        <a:pt x="479" y="85"/>
                      </a:lnTo>
                      <a:lnTo>
                        <a:pt x="474" y="125"/>
                      </a:lnTo>
                      <a:lnTo>
                        <a:pt x="439" y="140"/>
                      </a:lnTo>
                      <a:lnTo>
                        <a:pt x="409" y="180"/>
                      </a:lnTo>
                      <a:lnTo>
                        <a:pt x="399" y="210"/>
                      </a:lnTo>
                      <a:lnTo>
                        <a:pt x="409" y="250"/>
                      </a:lnTo>
                      <a:lnTo>
                        <a:pt x="399" y="284"/>
                      </a:lnTo>
                      <a:lnTo>
                        <a:pt x="369" y="304"/>
                      </a:lnTo>
                      <a:lnTo>
                        <a:pt x="284" y="324"/>
                      </a:lnTo>
                      <a:lnTo>
                        <a:pt x="125" y="339"/>
                      </a:lnTo>
                      <a:lnTo>
                        <a:pt x="125" y="379"/>
                      </a:lnTo>
                      <a:lnTo>
                        <a:pt x="70" y="424"/>
                      </a:lnTo>
                      <a:lnTo>
                        <a:pt x="30" y="464"/>
                      </a:lnTo>
                      <a:lnTo>
                        <a:pt x="0" y="519"/>
                      </a:lnTo>
                      <a:lnTo>
                        <a:pt x="0" y="604"/>
                      </a:lnTo>
                      <a:lnTo>
                        <a:pt x="40" y="689"/>
                      </a:lnTo>
                      <a:lnTo>
                        <a:pt x="90" y="654"/>
                      </a:lnTo>
                      <a:lnTo>
                        <a:pt x="170" y="674"/>
                      </a:lnTo>
                      <a:lnTo>
                        <a:pt x="219" y="689"/>
                      </a:lnTo>
                      <a:lnTo>
                        <a:pt x="304" y="664"/>
                      </a:lnTo>
                      <a:lnTo>
                        <a:pt x="374" y="624"/>
                      </a:lnTo>
                      <a:lnTo>
                        <a:pt x="429" y="569"/>
                      </a:lnTo>
                      <a:lnTo>
                        <a:pt x="439" y="489"/>
                      </a:lnTo>
                      <a:lnTo>
                        <a:pt x="454" y="434"/>
                      </a:lnTo>
                      <a:lnTo>
                        <a:pt x="494" y="389"/>
                      </a:lnTo>
                      <a:lnTo>
                        <a:pt x="564" y="359"/>
                      </a:lnTo>
                      <a:lnTo>
                        <a:pt x="609" y="339"/>
                      </a:lnTo>
                      <a:lnTo>
                        <a:pt x="684" y="274"/>
                      </a:lnTo>
                      <a:lnTo>
                        <a:pt x="769" y="205"/>
                      </a:lnTo>
                      <a:lnTo>
                        <a:pt x="904" y="190"/>
                      </a:lnTo>
                      <a:lnTo>
                        <a:pt x="969" y="225"/>
                      </a:lnTo>
                      <a:lnTo>
                        <a:pt x="1054" y="274"/>
                      </a:lnTo>
                      <a:lnTo>
                        <a:pt x="1104" y="299"/>
                      </a:lnTo>
                      <a:lnTo>
                        <a:pt x="1199" y="304"/>
                      </a:lnTo>
                      <a:lnTo>
                        <a:pt x="1274" y="359"/>
                      </a:lnTo>
                      <a:lnTo>
                        <a:pt x="1379" y="424"/>
                      </a:lnTo>
                      <a:lnTo>
                        <a:pt x="1474" y="519"/>
                      </a:lnTo>
                      <a:lnTo>
                        <a:pt x="1598" y="634"/>
                      </a:lnTo>
                      <a:lnTo>
                        <a:pt x="1693" y="674"/>
                      </a:lnTo>
                      <a:lnTo>
                        <a:pt x="1718" y="654"/>
                      </a:lnTo>
                      <a:lnTo>
                        <a:pt x="1753" y="609"/>
                      </a:lnTo>
                      <a:lnTo>
                        <a:pt x="1708" y="529"/>
                      </a:lnTo>
                      <a:lnTo>
                        <a:pt x="1618" y="484"/>
                      </a:lnTo>
                      <a:lnTo>
                        <a:pt x="1583" y="429"/>
                      </a:lnTo>
                      <a:lnTo>
                        <a:pt x="1513" y="424"/>
                      </a:lnTo>
                      <a:lnTo>
                        <a:pt x="1489" y="389"/>
                      </a:lnTo>
                      <a:lnTo>
                        <a:pt x="1489" y="349"/>
                      </a:lnTo>
                      <a:lnTo>
                        <a:pt x="1484" y="304"/>
                      </a:lnTo>
                      <a:lnTo>
                        <a:pt x="1459" y="260"/>
                      </a:lnTo>
                      <a:lnTo>
                        <a:pt x="1439" y="235"/>
                      </a:lnTo>
                      <a:lnTo>
                        <a:pt x="1379" y="205"/>
                      </a:lnTo>
                      <a:lnTo>
                        <a:pt x="1314" y="170"/>
                      </a:lnTo>
                      <a:lnTo>
                        <a:pt x="1294" y="140"/>
                      </a:lnTo>
                      <a:lnTo>
                        <a:pt x="1304" y="105"/>
                      </a:lnTo>
                      <a:lnTo>
                        <a:pt x="1294" y="75"/>
                      </a:lnTo>
                      <a:lnTo>
                        <a:pt x="1264" y="75"/>
                      </a:lnTo>
                      <a:lnTo>
                        <a:pt x="1229" y="55"/>
                      </a:lnTo>
                      <a:lnTo>
                        <a:pt x="1199" y="65"/>
                      </a:lnTo>
                      <a:lnTo>
                        <a:pt x="114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4" name="Freeform 74"/>
                <p:cNvSpPr>
                  <a:spLocks noChangeAspect="1"/>
                </p:cNvSpPr>
                <p:nvPr/>
              </p:nvSpPr>
              <p:spPr bwMode="auto">
                <a:xfrm>
                  <a:off x="2441" y="6753"/>
                  <a:ext cx="514" cy="312"/>
                </a:xfrm>
                <a:custGeom>
                  <a:avLst/>
                  <a:gdLst>
                    <a:gd name="T0" fmla="*/ 1 w 699"/>
                    <a:gd name="T1" fmla="*/ 1 h 549"/>
                    <a:gd name="T2" fmla="*/ 1 w 699"/>
                    <a:gd name="T3" fmla="*/ 1 h 549"/>
                    <a:gd name="T4" fmla="*/ 1 w 699"/>
                    <a:gd name="T5" fmla="*/ 1 h 549"/>
                    <a:gd name="T6" fmla="*/ 1 w 699"/>
                    <a:gd name="T7" fmla="*/ 1 h 549"/>
                    <a:gd name="T8" fmla="*/ 1 w 699"/>
                    <a:gd name="T9" fmla="*/ 1 h 549"/>
                    <a:gd name="T10" fmla="*/ 1 w 699"/>
                    <a:gd name="T11" fmla="*/ 1 h 549"/>
                    <a:gd name="T12" fmla="*/ 1 w 699"/>
                    <a:gd name="T13" fmla="*/ 1 h 549"/>
                    <a:gd name="T14" fmla="*/ 1 w 699"/>
                    <a:gd name="T15" fmla="*/ 1 h 549"/>
                    <a:gd name="T16" fmla="*/ 1 w 699"/>
                    <a:gd name="T17" fmla="*/ 1 h 549"/>
                    <a:gd name="T18" fmla="*/ 1 w 699"/>
                    <a:gd name="T19" fmla="*/ 0 h 549"/>
                    <a:gd name="T20" fmla="*/ 1 w 699"/>
                    <a:gd name="T21" fmla="*/ 1 h 549"/>
                    <a:gd name="T22" fmla="*/ 1 w 699"/>
                    <a:gd name="T23" fmla="*/ 1 h 549"/>
                    <a:gd name="T24" fmla="*/ 0 w 699"/>
                    <a:gd name="T25" fmla="*/ 1 h 549"/>
                    <a:gd name="T26" fmla="*/ 1 w 699"/>
                    <a:gd name="T27" fmla="*/ 1 h 549"/>
                    <a:gd name="T28" fmla="*/ 1 w 699"/>
                    <a:gd name="T29" fmla="*/ 1 h 549"/>
                    <a:gd name="T30" fmla="*/ 1 w 699"/>
                    <a:gd name="T31" fmla="*/ 1 h 549"/>
                    <a:gd name="T32" fmla="*/ 1 w 699"/>
                    <a:gd name="T33" fmla="*/ 1 h 549"/>
                    <a:gd name="T34" fmla="*/ 1 w 699"/>
                    <a:gd name="T35" fmla="*/ 1 h 549"/>
                    <a:gd name="T36" fmla="*/ 1 w 699"/>
                    <a:gd name="T37" fmla="*/ 1 h 549"/>
                    <a:gd name="T38" fmla="*/ 1 w 699"/>
                    <a:gd name="T39" fmla="*/ 1 h 549"/>
                    <a:gd name="T40" fmla="*/ 1 w 699"/>
                    <a:gd name="T41" fmla="*/ 1 h 549"/>
                    <a:gd name="T42" fmla="*/ 1 w 699"/>
                    <a:gd name="T43" fmla="*/ 1 h 549"/>
                    <a:gd name="T44" fmla="*/ 1 w 699"/>
                    <a:gd name="T45" fmla="*/ 1 h 549"/>
                    <a:gd name="T46" fmla="*/ 1 w 699"/>
                    <a:gd name="T47" fmla="*/ 1 h 549"/>
                    <a:gd name="T48" fmla="*/ 1 w 699"/>
                    <a:gd name="T49" fmla="*/ 1 h 549"/>
                    <a:gd name="T50" fmla="*/ 1 w 699"/>
                    <a:gd name="T51" fmla="*/ 1 h 549"/>
                    <a:gd name="T52" fmla="*/ 1 w 699"/>
                    <a:gd name="T53" fmla="*/ 1 h 549"/>
                    <a:gd name="T54" fmla="*/ 1 w 699"/>
                    <a:gd name="T55" fmla="*/ 1 h 549"/>
                    <a:gd name="T56" fmla="*/ 1 w 699"/>
                    <a:gd name="T57" fmla="*/ 1 h 549"/>
                    <a:gd name="T58" fmla="*/ 1 w 699"/>
                    <a:gd name="T59" fmla="*/ 1 h 549"/>
                    <a:gd name="T60" fmla="*/ 1 w 699"/>
                    <a:gd name="T61" fmla="*/ 1 h 549"/>
                    <a:gd name="T62" fmla="*/ 1 w 699"/>
                    <a:gd name="T63" fmla="*/ 1 h 549"/>
                    <a:gd name="T64" fmla="*/ 1 w 699"/>
                    <a:gd name="T65" fmla="*/ 1 h 549"/>
                    <a:gd name="T66" fmla="*/ 1 w 699"/>
                    <a:gd name="T67" fmla="*/ 1 h 549"/>
                    <a:gd name="T68" fmla="*/ 1 w 699"/>
                    <a:gd name="T69" fmla="*/ 1 h 549"/>
                    <a:gd name="T70" fmla="*/ 1 w 699"/>
                    <a:gd name="T71" fmla="*/ 1 h 549"/>
                    <a:gd name="T72" fmla="*/ 1 w 699"/>
                    <a:gd name="T73" fmla="*/ 1 h 549"/>
                    <a:gd name="T74" fmla="*/ 1 w 699"/>
                    <a:gd name="T75" fmla="*/ 1 h 549"/>
                    <a:gd name="T76" fmla="*/ 1 w 699"/>
                    <a:gd name="T77" fmla="*/ 1 h 5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99"/>
                    <a:gd name="T118" fmla="*/ 0 h 549"/>
                    <a:gd name="T119" fmla="*/ 699 w 699"/>
                    <a:gd name="T120" fmla="*/ 549 h 5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99" h="549">
                      <a:moveTo>
                        <a:pt x="654" y="24"/>
                      </a:moveTo>
                      <a:lnTo>
                        <a:pt x="549" y="4"/>
                      </a:lnTo>
                      <a:lnTo>
                        <a:pt x="494" y="4"/>
                      </a:lnTo>
                      <a:lnTo>
                        <a:pt x="440" y="74"/>
                      </a:lnTo>
                      <a:lnTo>
                        <a:pt x="415" y="119"/>
                      </a:lnTo>
                      <a:lnTo>
                        <a:pt x="360" y="129"/>
                      </a:lnTo>
                      <a:lnTo>
                        <a:pt x="285" y="99"/>
                      </a:lnTo>
                      <a:lnTo>
                        <a:pt x="245" y="64"/>
                      </a:lnTo>
                      <a:lnTo>
                        <a:pt x="180" y="14"/>
                      </a:lnTo>
                      <a:lnTo>
                        <a:pt x="150" y="0"/>
                      </a:lnTo>
                      <a:lnTo>
                        <a:pt x="95" y="44"/>
                      </a:lnTo>
                      <a:lnTo>
                        <a:pt x="55" y="99"/>
                      </a:lnTo>
                      <a:lnTo>
                        <a:pt x="0" y="149"/>
                      </a:lnTo>
                      <a:lnTo>
                        <a:pt x="40" y="244"/>
                      </a:lnTo>
                      <a:lnTo>
                        <a:pt x="85" y="309"/>
                      </a:lnTo>
                      <a:lnTo>
                        <a:pt x="95" y="339"/>
                      </a:lnTo>
                      <a:lnTo>
                        <a:pt x="65" y="394"/>
                      </a:lnTo>
                      <a:lnTo>
                        <a:pt x="75" y="459"/>
                      </a:lnTo>
                      <a:lnTo>
                        <a:pt x="75" y="519"/>
                      </a:lnTo>
                      <a:lnTo>
                        <a:pt x="95" y="549"/>
                      </a:lnTo>
                      <a:lnTo>
                        <a:pt x="140" y="499"/>
                      </a:lnTo>
                      <a:lnTo>
                        <a:pt x="210" y="479"/>
                      </a:lnTo>
                      <a:lnTo>
                        <a:pt x="245" y="459"/>
                      </a:lnTo>
                      <a:lnTo>
                        <a:pt x="295" y="464"/>
                      </a:lnTo>
                      <a:lnTo>
                        <a:pt x="360" y="459"/>
                      </a:lnTo>
                      <a:lnTo>
                        <a:pt x="415" y="464"/>
                      </a:lnTo>
                      <a:lnTo>
                        <a:pt x="464" y="479"/>
                      </a:lnTo>
                      <a:lnTo>
                        <a:pt x="504" y="459"/>
                      </a:lnTo>
                      <a:lnTo>
                        <a:pt x="579" y="434"/>
                      </a:lnTo>
                      <a:lnTo>
                        <a:pt x="599" y="379"/>
                      </a:lnTo>
                      <a:lnTo>
                        <a:pt x="624" y="354"/>
                      </a:lnTo>
                      <a:lnTo>
                        <a:pt x="654" y="359"/>
                      </a:lnTo>
                      <a:lnTo>
                        <a:pt x="699" y="354"/>
                      </a:lnTo>
                      <a:lnTo>
                        <a:pt x="684" y="309"/>
                      </a:lnTo>
                      <a:lnTo>
                        <a:pt x="684" y="224"/>
                      </a:lnTo>
                      <a:lnTo>
                        <a:pt x="664" y="189"/>
                      </a:lnTo>
                      <a:lnTo>
                        <a:pt x="664" y="129"/>
                      </a:lnTo>
                      <a:lnTo>
                        <a:pt x="654" y="84"/>
                      </a:lnTo>
                      <a:lnTo>
                        <a:pt x="654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5" name="Freeform 75"/>
                <p:cNvSpPr>
                  <a:spLocks noChangeAspect="1"/>
                </p:cNvSpPr>
                <p:nvPr/>
              </p:nvSpPr>
              <p:spPr bwMode="auto">
                <a:xfrm>
                  <a:off x="2304" y="6522"/>
                  <a:ext cx="1199" cy="1221"/>
                </a:xfrm>
                <a:custGeom>
                  <a:avLst/>
                  <a:gdLst>
                    <a:gd name="T0" fmla="*/ 1 w 1634"/>
                    <a:gd name="T1" fmla="*/ 1 h 2138"/>
                    <a:gd name="T2" fmla="*/ 1 w 1634"/>
                    <a:gd name="T3" fmla="*/ 1 h 2138"/>
                    <a:gd name="T4" fmla="*/ 1 w 1634"/>
                    <a:gd name="T5" fmla="*/ 1 h 2138"/>
                    <a:gd name="T6" fmla="*/ 1 w 1634"/>
                    <a:gd name="T7" fmla="*/ 1 h 2138"/>
                    <a:gd name="T8" fmla="*/ 1 w 1634"/>
                    <a:gd name="T9" fmla="*/ 0 h 2138"/>
                    <a:gd name="T10" fmla="*/ 1 w 1634"/>
                    <a:gd name="T11" fmla="*/ 1 h 2138"/>
                    <a:gd name="T12" fmla="*/ 1 w 1634"/>
                    <a:gd name="T13" fmla="*/ 1 h 2138"/>
                    <a:gd name="T14" fmla="*/ 1 w 1634"/>
                    <a:gd name="T15" fmla="*/ 1 h 2138"/>
                    <a:gd name="T16" fmla="*/ 1 w 1634"/>
                    <a:gd name="T17" fmla="*/ 1 h 2138"/>
                    <a:gd name="T18" fmla="*/ 1 w 1634"/>
                    <a:gd name="T19" fmla="*/ 1 h 2138"/>
                    <a:gd name="T20" fmla="*/ 1 w 1634"/>
                    <a:gd name="T21" fmla="*/ 1 h 2138"/>
                    <a:gd name="T22" fmla="*/ 1 w 1634"/>
                    <a:gd name="T23" fmla="*/ 1 h 2138"/>
                    <a:gd name="T24" fmla="*/ 1 w 1634"/>
                    <a:gd name="T25" fmla="*/ 1 h 2138"/>
                    <a:gd name="T26" fmla="*/ 1 w 1634"/>
                    <a:gd name="T27" fmla="*/ 1 h 2138"/>
                    <a:gd name="T28" fmla="*/ 1 w 1634"/>
                    <a:gd name="T29" fmla="*/ 1 h 2138"/>
                    <a:gd name="T30" fmla="*/ 1 w 1634"/>
                    <a:gd name="T31" fmla="*/ 1 h 2138"/>
                    <a:gd name="T32" fmla="*/ 1 w 1634"/>
                    <a:gd name="T33" fmla="*/ 1 h 2138"/>
                    <a:gd name="T34" fmla="*/ 1 w 1634"/>
                    <a:gd name="T35" fmla="*/ 1 h 2138"/>
                    <a:gd name="T36" fmla="*/ 1 w 1634"/>
                    <a:gd name="T37" fmla="*/ 1 h 2138"/>
                    <a:gd name="T38" fmla="*/ 1 w 1634"/>
                    <a:gd name="T39" fmla="*/ 1 h 2138"/>
                    <a:gd name="T40" fmla="*/ 1 w 1634"/>
                    <a:gd name="T41" fmla="*/ 1 h 2138"/>
                    <a:gd name="T42" fmla="*/ 1 w 1634"/>
                    <a:gd name="T43" fmla="*/ 1 h 2138"/>
                    <a:gd name="T44" fmla="*/ 1 w 1634"/>
                    <a:gd name="T45" fmla="*/ 1 h 2138"/>
                    <a:gd name="T46" fmla="*/ 1 w 1634"/>
                    <a:gd name="T47" fmla="*/ 1 h 2138"/>
                    <a:gd name="T48" fmla="*/ 1 w 1634"/>
                    <a:gd name="T49" fmla="*/ 1 h 2138"/>
                    <a:gd name="T50" fmla="*/ 1 w 1634"/>
                    <a:gd name="T51" fmla="*/ 1 h 2138"/>
                    <a:gd name="T52" fmla="*/ 1 w 1634"/>
                    <a:gd name="T53" fmla="*/ 1 h 2138"/>
                    <a:gd name="T54" fmla="*/ 1 w 1634"/>
                    <a:gd name="T55" fmla="*/ 1 h 2138"/>
                    <a:gd name="T56" fmla="*/ 1 w 1634"/>
                    <a:gd name="T57" fmla="*/ 1 h 2138"/>
                    <a:gd name="T58" fmla="*/ 1 w 1634"/>
                    <a:gd name="T59" fmla="*/ 1 h 2138"/>
                    <a:gd name="T60" fmla="*/ 1 w 1634"/>
                    <a:gd name="T61" fmla="*/ 1 h 2138"/>
                    <a:gd name="T62" fmla="*/ 1 w 1634"/>
                    <a:gd name="T63" fmla="*/ 1 h 2138"/>
                    <a:gd name="T64" fmla="*/ 1 w 1634"/>
                    <a:gd name="T65" fmla="*/ 1 h 2138"/>
                    <a:gd name="T66" fmla="*/ 1 w 1634"/>
                    <a:gd name="T67" fmla="*/ 1 h 2138"/>
                    <a:gd name="T68" fmla="*/ 1 w 1634"/>
                    <a:gd name="T69" fmla="*/ 1 h 2138"/>
                    <a:gd name="T70" fmla="*/ 1 w 1634"/>
                    <a:gd name="T71" fmla="*/ 1 h 2138"/>
                    <a:gd name="T72" fmla="*/ 1 w 1634"/>
                    <a:gd name="T73" fmla="*/ 1 h 2138"/>
                    <a:gd name="T74" fmla="*/ 1 w 1634"/>
                    <a:gd name="T75" fmla="*/ 1 h 2138"/>
                    <a:gd name="T76" fmla="*/ 1 w 1634"/>
                    <a:gd name="T77" fmla="*/ 1 h 2138"/>
                    <a:gd name="T78" fmla="*/ 1 w 1634"/>
                    <a:gd name="T79" fmla="*/ 1 h 2138"/>
                    <a:gd name="T80" fmla="*/ 1 w 1634"/>
                    <a:gd name="T81" fmla="*/ 1 h 2138"/>
                    <a:gd name="T82" fmla="*/ 1 w 1634"/>
                    <a:gd name="T83" fmla="*/ 1 h 2138"/>
                    <a:gd name="T84" fmla="*/ 1 w 1634"/>
                    <a:gd name="T85" fmla="*/ 1 h 2138"/>
                    <a:gd name="T86" fmla="*/ 1 w 1634"/>
                    <a:gd name="T87" fmla="*/ 1 h 2138"/>
                    <a:gd name="T88" fmla="*/ 1 w 1634"/>
                    <a:gd name="T89" fmla="*/ 1 h 2138"/>
                    <a:gd name="T90" fmla="*/ 1 w 1634"/>
                    <a:gd name="T91" fmla="*/ 1 h 2138"/>
                    <a:gd name="T92" fmla="*/ 1 w 1634"/>
                    <a:gd name="T93" fmla="*/ 1 h 2138"/>
                    <a:gd name="T94" fmla="*/ 1 w 1634"/>
                    <a:gd name="T95" fmla="*/ 1 h 2138"/>
                    <a:gd name="T96" fmla="*/ 0 w 1634"/>
                    <a:gd name="T97" fmla="*/ 1 h 2138"/>
                    <a:gd name="T98" fmla="*/ 1 w 1634"/>
                    <a:gd name="T99" fmla="*/ 1 h 2138"/>
                    <a:gd name="T100" fmla="*/ 1 w 1634"/>
                    <a:gd name="T101" fmla="*/ 1 h 2138"/>
                    <a:gd name="T102" fmla="*/ 1 w 1634"/>
                    <a:gd name="T103" fmla="*/ 1 h 2138"/>
                    <a:gd name="T104" fmla="*/ 1 w 1634"/>
                    <a:gd name="T105" fmla="*/ 1 h 2138"/>
                    <a:gd name="T106" fmla="*/ 1 w 1634"/>
                    <a:gd name="T107" fmla="*/ 1 h 2138"/>
                    <a:gd name="T108" fmla="*/ 1 w 1634"/>
                    <a:gd name="T109" fmla="*/ 1 h 2138"/>
                    <a:gd name="T110" fmla="*/ 1 w 1634"/>
                    <a:gd name="T111" fmla="*/ 1 h 2138"/>
                    <a:gd name="T112" fmla="*/ 1 w 1634"/>
                    <a:gd name="T113" fmla="*/ 1 h 2138"/>
                    <a:gd name="T114" fmla="*/ 1 w 1634"/>
                    <a:gd name="T115" fmla="*/ 1 h 2138"/>
                    <a:gd name="T116" fmla="*/ 1 w 1634"/>
                    <a:gd name="T117" fmla="*/ 1 h 2138"/>
                    <a:gd name="T118" fmla="*/ 1 w 1634"/>
                    <a:gd name="T119" fmla="*/ 1 h 2138"/>
                    <a:gd name="T120" fmla="*/ 1 w 1634"/>
                    <a:gd name="T121" fmla="*/ 1 h 21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34"/>
                    <a:gd name="T184" fmla="*/ 0 h 2138"/>
                    <a:gd name="T185" fmla="*/ 1634 w 1634"/>
                    <a:gd name="T186" fmla="*/ 2138 h 21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34" h="2138">
                      <a:moveTo>
                        <a:pt x="844" y="419"/>
                      </a:moveTo>
                      <a:lnTo>
                        <a:pt x="904" y="380"/>
                      </a:lnTo>
                      <a:lnTo>
                        <a:pt x="979" y="305"/>
                      </a:lnTo>
                      <a:lnTo>
                        <a:pt x="999" y="275"/>
                      </a:lnTo>
                      <a:lnTo>
                        <a:pt x="979" y="170"/>
                      </a:lnTo>
                      <a:lnTo>
                        <a:pt x="989" y="135"/>
                      </a:lnTo>
                      <a:lnTo>
                        <a:pt x="1104" y="85"/>
                      </a:lnTo>
                      <a:lnTo>
                        <a:pt x="1159" y="70"/>
                      </a:lnTo>
                      <a:lnTo>
                        <a:pt x="1224" y="0"/>
                      </a:lnTo>
                      <a:lnTo>
                        <a:pt x="1264" y="0"/>
                      </a:lnTo>
                      <a:lnTo>
                        <a:pt x="1274" y="50"/>
                      </a:lnTo>
                      <a:lnTo>
                        <a:pt x="1284" y="135"/>
                      </a:lnTo>
                      <a:lnTo>
                        <a:pt x="1349" y="230"/>
                      </a:lnTo>
                      <a:lnTo>
                        <a:pt x="1389" y="305"/>
                      </a:lnTo>
                      <a:lnTo>
                        <a:pt x="1389" y="380"/>
                      </a:lnTo>
                      <a:lnTo>
                        <a:pt x="1369" y="439"/>
                      </a:lnTo>
                      <a:lnTo>
                        <a:pt x="1319" y="494"/>
                      </a:lnTo>
                      <a:lnTo>
                        <a:pt x="1284" y="494"/>
                      </a:lnTo>
                      <a:lnTo>
                        <a:pt x="1254" y="494"/>
                      </a:lnTo>
                      <a:lnTo>
                        <a:pt x="1234" y="524"/>
                      </a:lnTo>
                      <a:lnTo>
                        <a:pt x="1254" y="589"/>
                      </a:lnTo>
                      <a:lnTo>
                        <a:pt x="1244" y="704"/>
                      </a:lnTo>
                      <a:lnTo>
                        <a:pt x="1294" y="759"/>
                      </a:lnTo>
                      <a:lnTo>
                        <a:pt x="1304" y="829"/>
                      </a:lnTo>
                      <a:lnTo>
                        <a:pt x="1339" y="929"/>
                      </a:lnTo>
                      <a:lnTo>
                        <a:pt x="1369" y="979"/>
                      </a:lnTo>
                      <a:lnTo>
                        <a:pt x="1404" y="1014"/>
                      </a:lnTo>
                      <a:lnTo>
                        <a:pt x="1389" y="1054"/>
                      </a:lnTo>
                      <a:lnTo>
                        <a:pt x="1369" y="1084"/>
                      </a:lnTo>
                      <a:lnTo>
                        <a:pt x="1349" y="1099"/>
                      </a:lnTo>
                      <a:lnTo>
                        <a:pt x="1294" y="1054"/>
                      </a:lnTo>
                      <a:lnTo>
                        <a:pt x="1234" y="1054"/>
                      </a:lnTo>
                      <a:lnTo>
                        <a:pt x="1189" y="1084"/>
                      </a:lnTo>
                      <a:lnTo>
                        <a:pt x="1169" y="1124"/>
                      </a:lnTo>
                      <a:lnTo>
                        <a:pt x="1209" y="1179"/>
                      </a:lnTo>
                      <a:lnTo>
                        <a:pt x="1209" y="1309"/>
                      </a:lnTo>
                      <a:lnTo>
                        <a:pt x="1244" y="1349"/>
                      </a:lnTo>
                      <a:lnTo>
                        <a:pt x="1274" y="1359"/>
                      </a:lnTo>
                      <a:lnTo>
                        <a:pt x="1339" y="1349"/>
                      </a:lnTo>
                      <a:lnTo>
                        <a:pt x="1409" y="1339"/>
                      </a:lnTo>
                      <a:lnTo>
                        <a:pt x="1464" y="1454"/>
                      </a:lnTo>
                      <a:lnTo>
                        <a:pt x="1529" y="1529"/>
                      </a:lnTo>
                      <a:lnTo>
                        <a:pt x="1569" y="1579"/>
                      </a:lnTo>
                      <a:lnTo>
                        <a:pt x="1599" y="1624"/>
                      </a:lnTo>
                      <a:lnTo>
                        <a:pt x="1599" y="1709"/>
                      </a:lnTo>
                      <a:lnTo>
                        <a:pt x="1634" y="1749"/>
                      </a:lnTo>
                      <a:lnTo>
                        <a:pt x="1634" y="1769"/>
                      </a:lnTo>
                      <a:lnTo>
                        <a:pt x="1594" y="1824"/>
                      </a:lnTo>
                      <a:lnTo>
                        <a:pt x="1424" y="1804"/>
                      </a:lnTo>
                      <a:lnTo>
                        <a:pt x="1404" y="1814"/>
                      </a:lnTo>
                      <a:lnTo>
                        <a:pt x="1369" y="1874"/>
                      </a:lnTo>
                      <a:lnTo>
                        <a:pt x="1319" y="1889"/>
                      </a:lnTo>
                      <a:lnTo>
                        <a:pt x="1254" y="1834"/>
                      </a:lnTo>
                      <a:lnTo>
                        <a:pt x="1244" y="1854"/>
                      </a:lnTo>
                      <a:lnTo>
                        <a:pt x="1199" y="1854"/>
                      </a:lnTo>
                      <a:lnTo>
                        <a:pt x="1169" y="1874"/>
                      </a:lnTo>
                      <a:lnTo>
                        <a:pt x="1104" y="1874"/>
                      </a:lnTo>
                      <a:lnTo>
                        <a:pt x="1064" y="1844"/>
                      </a:lnTo>
                      <a:lnTo>
                        <a:pt x="999" y="1824"/>
                      </a:lnTo>
                      <a:lnTo>
                        <a:pt x="969" y="1804"/>
                      </a:lnTo>
                      <a:lnTo>
                        <a:pt x="929" y="1824"/>
                      </a:lnTo>
                      <a:lnTo>
                        <a:pt x="894" y="1844"/>
                      </a:lnTo>
                      <a:lnTo>
                        <a:pt x="904" y="1869"/>
                      </a:lnTo>
                      <a:lnTo>
                        <a:pt x="914" y="1889"/>
                      </a:lnTo>
                      <a:lnTo>
                        <a:pt x="904" y="1919"/>
                      </a:lnTo>
                      <a:lnTo>
                        <a:pt x="849" y="1954"/>
                      </a:lnTo>
                      <a:lnTo>
                        <a:pt x="829" y="1984"/>
                      </a:lnTo>
                      <a:lnTo>
                        <a:pt x="829" y="2034"/>
                      </a:lnTo>
                      <a:lnTo>
                        <a:pt x="829" y="2068"/>
                      </a:lnTo>
                      <a:lnTo>
                        <a:pt x="809" y="2098"/>
                      </a:lnTo>
                      <a:lnTo>
                        <a:pt x="759" y="2118"/>
                      </a:lnTo>
                      <a:lnTo>
                        <a:pt x="640" y="2128"/>
                      </a:lnTo>
                      <a:lnTo>
                        <a:pt x="560" y="2138"/>
                      </a:lnTo>
                      <a:lnTo>
                        <a:pt x="525" y="2088"/>
                      </a:lnTo>
                      <a:lnTo>
                        <a:pt x="475" y="2048"/>
                      </a:lnTo>
                      <a:lnTo>
                        <a:pt x="420" y="2014"/>
                      </a:lnTo>
                      <a:lnTo>
                        <a:pt x="400" y="2034"/>
                      </a:lnTo>
                      <a:lnTo>
                        <a:pt x="355" y="2053"/>
                      </a:lnTo>
                      <a:lnTo>
                        <a:pt x="330" y="2088"/>
                      </a:lnTo>
                      <a:lnTo>
                        <a:pt x="305" y="2108"/>
                      </a:lnTo>
                      <a:lnTo>
                        <a:pt x="275" y="2068"/>
                      </a:lnTo>
                      <a:lnTo>
                        <a:pt x="220" y="2034"/>
                      </a:lnTo>
                      <a:lnTo>
                        <a:pt x="160" y="2014"/>
                      </a:lnTo>
                      <a:lnTo>
                        <a:pt x="125" y="1939"/>
                      </a:lnTo>
                      <a:lnTo>
                        <a:pt x="105" y="1854"/>
                      </a:lnTo>
                      <a:lnTo>
                        <a:pt x="85" y="1804"/>
                      </a:lnTo>
                      <a:lnTo>
                        <a:pt x="65" y="1769"/>
                      </a:lnTo>
                      <a:lnTo>
                        <a:pt x="65" y="1729"/>
                      </a:lnTo>
                      <a:lnTo>
                        <a:pt x="85" y="1679"/>
                      </a:lnTo>
                      <a:lnTo>
                        <a:pt x="145" y="1634"/>
                      </a:lnTo>
                      <a:lnTo>
                        <a:pt x="180" y="1569"/>
                      </a:lnTo>
                      <a:lnTo>
                        <a:pt x="190" y="1519"/>
                      </a:lnTo>
                      <a:lnTo>
                        <a:pt x="210" y="1464"/>
                      </a:lnTo>
                      <a:lnTo>
                        <a:pt x="200" y="1424"/>
                      </a:lnTo>
                      <a:lnTo>
                        <a:pt x="145" y="1369"/>
                      </a:lnTo>
                      <a:lnTo>
                        <a:pt x="75" y="1294"/>
                      </a:lnTo>
                      <a:lnTo>
                        <a:pt x="20" y="1254"/>
                      </a:lnTo>
                      <a:lnTo>
                        <a:pt x="0" y="1209"/>
                      </a:lnTo>
                      <a:lnTo>
                        <a:pt x="10" y="1179"/>
                      </a:lnTo>
                      <a:lnTo>
                        <a:pt x="105" y="1149"/>
                      </a:lnTo>
                      <a:lnTo>
                        <a:pt x="160" y="1149"/>
                      </a:lnTo>
                      <a:lnTo>
                        <a:pt x="160" y="1084"/>
                      </a:lnTo>
                      <a:lnTo>
                        <a:pt x="190" y="1054"/>
                      </a:lnTo>
                      <a:lnTo>
                        <a:pt x="250" y="1019"/>
                      </a:lnTo>
                      <a:lnTo>
                        <a:pt x="265" y="989"/>
                      </a:lnTo>
                      <a:lnTo>
                        <a:pt x="285" y="949"/>
                      </a:lnTo>
                      <a:lnTo>
                        <a:pt x="330" y="894"/>
                      </a:lnTo>
                      <a:lnTo>
                        <a:pt x="400" y="884"/>
                      </a:lnTo>
                      <a:lnTo>
                        <a:pt x="420" y="864"/>
                      </a:lnTo>
                      <a:lnTo>
                        <a:pt x="495" y="864"/>
                      </a:lnTo>
                      <a:lnTo>
                        <a:pt x="545" y="864"/>
                      </a:lnTo>
                      <a:lnTo>
                        <a:pt x="640" y="884"/>
                      </a:lnTo>
                      <a:lnTo>
                        <a:pt x="704" y="854"/>
                      </a:lnTo>
                      <a:lnTo>
                        <a:pt x="769" y="829"/>
                      </a:lnTo>
                      <a:lnTo>
                        <a:pt x="789" y="829"/>
                      </a:lnTo>
                      <a:lnTo>
                        <a:pt x="779" y="789"/>
                      </a:lnTo>
                      <a:lnTo>
                        <a:pt x="809" y="749"/>
                      </a:lnTo>
                      <a:lnTo>
                        <a:pt x="844" y="769"/>
                      </a:lnTo>
                      <a:lnTo>
                        <a:pt x="884" y="749"/>
                      </a:lnTo>
                      <a:lnTo>
                        <a:pt x="864" y="609"/>
                      </a:lnTo>
                      <a:lnTo>
                        <a:pt x="844" y="599"/>
                      </a:lnTo>
                      <a:lnTo>
                        <a:pt x="844" y="504"/>
                      </a:lnTo>
                      <a:lnTo>
                        <a:pt x="844" y="41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6" name="Freeform 76"/>
                <p:cNvSpPr>
                  <a:spLocks noChangeAspect="1"/>
                </p:cNvSpPr>
                <p:nvPr/>
              </p:nvSpPr>
              <p:spPr bwMode="auto">
                <a:xfrm>
                  <a:off x="4095" y="6287"/>
                  <a:ext cx="1023" cy="718"/>
                </a:xfrm>
                <a:custGeom>
                  <a:avLst/>
                  <a:gdLst>
                    <a:gd name="T0" fmla="*/ 1 w 1394"/>
                    <a:gd name="T1" fmla="*/ 1 h 1259"/>
                    <a:gd name="T2" fmla="*/ 1 w 1394"/>
                    <a:gd name="T3" fmla="*/ 1 h 1259"/>
                    <a:gd name="T4" fmla="*/ 1 w 1394"/>
                    <a:gd name="T5" fmla="*/ 1 h 1259"/>
                    <a:gd name="T6" fmla="*/ 1 w 1394"/>
                    <a:gd name="T7" fmla="*/ 1 h 1259"/>
                    <a:gd name="T8" fmla="*/ 1 w 1394"/>
                    <a:gd name="T9" fmla="*/ 1 h 1259"/>
                    <a:gd name="T10" fmla="*/ 1 w 1394"/>
                    <a:gd name="T11" fmla="*/ 1 h 1259"/>
                    <a:gd name="T12" fmla="*/ 1 w 1394"/>
                    <a:gd name="T13" fmla="*/ 1 h 1259"/>
                    <a:gd name="T14" fmla="*/ 1 w 1394"/>
                    <a:gd name="T15" fmla="*/ 1 h 1259"/>
                    <a:gd name="T16" fmla="*/ 1 w 1394"/>
                    <a:gd name="T17" fmla="*/ 1 h 1259"/>
                    <a:gd name="T18" fmla="*/ 1 w 1394"/>
                    <a:gd name="T19" fmla="*/ 1 h 1259"/>
                    <a:gd name="T20" fmla="*/ 1 w 1394"/>
                    <a:gd name="T21" fmla="*/ 1 h 1259"/>
                    <a:gd name="T22" fmla="*/ 1 w 1394"/>
                    <a:gd name="T23" fmla="*/ 1 h 1259"/>
                    <a:gd name="T24" fmla="*/ 1 w 1394"/>
                    <a:gd name="T25" fmla="*/ 1 h 1259"/>
                    <a:gd name="T26" fmla="*/ 1 w 1394"/>
                    <a:gd name="T27" fmla="*/ 1 h 1259"/>
                    <a:gd name="T28" fmla="*/ 1 w 1394"/>
                    <a:gd name="T29" fmla="*/ 1 h 1259"/>
                    <a:gd name="T30" fmla="*/ 1 w 1394"/>
                    <a:gd name="T31" fmla="*/ 1 h 1259"/>
                    <a:gd name="T32" fmla="*/ 1 w 1394"/>
                    <a:gd name="T33" fmla="*/ 1 h 1259"/>
                    <a:gd name="T34" fmla="*/ 1 w 1394"/>
                    <a:gd name="T35" fmla="*/ 1 h 1259"/>
                    <a:gd name="T36" fmla="*/ 1 w 1394"/>
                    <a:gd name="T37" fmla="*/ 1 h 1259"/>
                    <a:gd name="T38" fmla="*/ 1 w 1394"/>
                    <a:gd name="T39" fmla="*/ 1 h 1259"/>
                    <a:gd name="T40" fmla="*/ 1 w 1394"/>
                    <a:gd name="T41" fmla="*/ 1 h 1259"/>
                    <a:gd name="T42" fmla="*/ 1 w 1394"/>
                    <a:gd name="T43" fmla="*/ 1 h 1259"/>
                    <a:gd name="T44" fmla="*/ 1 w 1394"/>
                    <a:gd name="T45" fmla="*/ 1 h 1259"/>
                    <a:gd name="T46" fmla="*/ 1 w 1394"/>
                    <a:gd name="T47" fmla="*/ 1 h 1259"/>
                    <a:gd name="T48" fmla="*/ 1 w 1394"/>
                    <a:gd name="T49" fmla="*/ 1 h 1259"/>
                    <a:gd name="T50" fmla="*/ 1 w 1394"/>
                    <a:gd name="T51" fmla="*/ 1 h 1259"/>
                    <a:gd name="T52" fmla="*/ 1 w 1394"/>
                    <a:gd name="T53" fmla="*/ 1 h 1259"/>
                    <a:gd name="T54" fmla="*/ 1 w 1394"/>
                    <a:gd name="T55" fmla="*/ 1 h 1259"/>
                    <a:gd name="T56" fmla="*/ 1 w 1394"/>
                    <a:gd name="T57" fmla="*/ 1 h 1259"/>
                    <a:gd name="T58" fmla="*/ 1 w 1394"/>
                    <a:gd name="T59" fmla="*/ 1 h 1259"/>
                    <a:gd name="T60" fmla="*/ 1 w 1394"/>
                    <a:gd name="T61" fmla="*/ 1 h 1259"/>
                    <a:gd name="T62" fmla="*/ 1 w 1394"/>
                    <a:gd name="T63" fmla="*/ 1 h 1259"/>
                    <a:gd name="T64" fmla="*/ 1 w 1394"/>
                    <a:gd name="T65" fmla="*/ 1 h 1259"/>
                    <a:gd name="T66" fmla="*/ 1 w 1394"/>
                    <a:gd name="T67" fmla="*/ 1 h 1259"/>
                    <a:gd name="T68" fmla="*/ 1 w 1394"/>
                    <a:gd name="T69" fmla="*/ 1 h 1259"/>
                    <a:gd name="T70" fmla="*/ 1 w 1394"/>
                    <a:gd name="T71" fmla="*/ 1 h 1259"/>
                    <a:gd name="T72" fmla="*/ 1 w 1394"/>
                    <a:gd name="T73" fmla="*/ 1 h 1259"/>
                    <a:gd name="T74" fmla="*/ 1 w 1394"/>
                    <a:gd name="T75" fmla="*/ 1 h 1259"/>
                    <a:gd name="T76" fmla="*/ 1 w 1394"/>
                    <a:gd name="T77" fmla="*/ 1 h 1259"/>
                    <a:gd name="T78" fmla="*/ 1 w 1394"/>
                    <a:gd name="T79" fmla="*/ 1 h 1259"/>
                    <a:gd name="T80" fmla="*/ 1 w 1394"/>
                    <a:gd name="T81" fmla="*/ 1 h 1259"/>
                    <a:gd name="T82" fmla="*/ 1 w 1394"/>
                    <a:gd name="T83" fmla="*/ 1 h 1259"/>
                    <a:gd name="T84" fmla="*/ 1 w 1394"/>
                    <a:gd name="T85" fmla="*/ 1 h 12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94"/>
                    <a:gd name="T130" fmla="*/ 0 h 1259"/>
                    <a:gd name="T131" fmla="*/ 1394 w 1394"/>
                    <a:gd name="T132" fmla="*/ 1259 h 12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94" h="1259">
                      <a:moveTo>
                        <a:pt x="0" y="400"/>
                      </a:moveTo>
                      <a:lnTo>
                        <a:pt x="10" y="315"/>
                      </a:lnTo>
                      <a:lnTo>
                        <a:pt x="55" y="285"/>
                      </a:lnTo>
                      <a:lnTo>
                        <a:pt x="125" y="225"/>
                      </a:lnTo>
                      <a:lnTo>
                        <a:pt x="140" y="190"/>
                      </a:lnTo>
                      <a:lnTo>
                        <a:pt x="105" y="150"/>
                      </a:lnTo>
                      <a:lnTo>
                        <a:pt x="245" y="0"/>
                      </a:lnTo>
                      <a:lnTo>
                        <a:pt x="275" y="30"/>
                      </a:lnTo>
                      <a:lnTo>
                        <a:pt x="295" y="75"/>
                      </a:lnTo>
                      <a:lnTo>
                        <a:pt x="295" y="105"/>
                      </a:lnTo>
                      <a:lnTo>
                        <a:pt x="370" y="125"/>
                      </a:lnTo>
                      <a:lnTo>
                        <a:pt x="540" y="180"/>
                      </a:lnTo>
                      <a:lnTo>
                        <a:pt x="550" y="190"/>
                      </a:lnTo>
                      <a:lnTo>
                        <a:pt x="635" y="140"/>
                      </a:lnTo>
                      <a:lnTo>
                        <a:pt x="740" y="40"/>
                      </a:lnTo>
                      <a:lnTo>
                        <a:pt x="794" y="40"/>
                      </a:lnTo>
                      <a:lnTo>
                        <a:pt x="859" y="85"/>
                      </a:lnTo>
                      <a:lnTo>
                        <a:pt x="939" y="105"/>
                      </a:lnTo>
                      <a:lnTo>
                        <a:pt x="1049" y="75"/>
                      </a:lnTo>
                      <a:lnTo>
                        <a:pt x="1089" y="40"/>
                      </a:lnTo>
                      <a:lnTo>
                        <a:pt x="1144" y="40"/>
                      </a:lnTo>
                      <a:lnTo>
                        <a:pt x="1194" y="20"/>
                      </a:lnTo>
                      <a:lnTo>
                        <a:pt x="1229" y="75"/>
                      </a:lnTo>
                      <a:lnTo>
                        <a:pt x="1219" y="125"/>
                      </a:lnTo>
                      <a:lnTo>
                        <a:pt x="1229" y="190"/>
                      </a:lnTo>
                      <a:lnTo>
                        <a:pt x="1279" y="210"/>
                      </a:lnTo>
                      <a:lnTo>
                        <a:pt x="1324" y="265"/>
                      </a:lnTo>
                      <a:lnTo>
                        <a:pt x="1344" y="330"/>
                      </a:lnTo>
                      <a:lnTo>
                        <a:pt x="1394" y="400"/>
                      </a:lnTo>
                      <a:lnTo>
                        <a:pt x="1394" y="445"/>
                      </a:lnTo>
                      <a:lnTo>
                        <a:pt x="1324" y="455"/>
                      </a:lnTo>
                      <a:lnTo>
                        <a:pt x="1259" y="485"/>
                      </a:lnTo>
                      <a:lnTo>
                        <a:pt x="1194" y="550"/>
                      </a:lnTo>
                      <a:lnTo>
                        <a:pt x="1134" y="605"/>
                      </a:lnTo>
                      <a:lnTo>
                        <a:pt x="1079" y="645"/>
                      </a:lnTo>
                      <a:lnTo>
                        <a:pt x="1024" y="665"/>
                      </a:lnTo>
                      <a:lnTo>
                        <a:pt x="939" y="675"/>
                      </a:lnTo>
                      <a:lnTo>
                        <a:pt x="919" y="720"/>
                      </a:lnTo>
                      <a:lnTo>
                        <a:pt x="929" y="760"/>
                      </a:lnTo>
                      <a:lnTo>
                        <a:pt x="964" y="780"/>
                      </a:lnTo>
                      <a:lnTo>
                        <a:pt x="1004" y="805"/>
                      </a:lnTo>
                      <a:lnTo>
                        <a:pt x="1034" y="834"/>
                      </a:lnTo>
                      <a:lnTo>
                        <a:pt x="1014" y="854"/>
                      </a:lnTo>
                      <a:lnTo>
                        <a:pt x="974" y="894"/>
                      </a:lnTo>
                      <a:lnTo>
                        <a:pt x="929" y="909"/>
                      </a:lnTo>
                      <a:lnTo>
                        <a:pt x="899" y="919"/>
                      </a:lnTo>
                      <a:lnTo>
                        <a:pt x="909" y="959"/>
                      </a:lnTo>
                      <a:lnTo>
                        <a:pt x="889" y="1004"/>
                      </a:lnTo>
                      <a:lnTo>
                        <a:pt x="869" y="1034"/>
                      </a:lnTo>
                      <a:lnTo>
                        <a:pt x="824" y="1034"/>
                      </a:lnTo>
                      <a:lnTo>
                        <a:pt x="784" y="1024"/>
                      </a:lnTo>
                      <a:lnTo>
                        <a:pt x="740" y="1014"/>
                      </a:lnTo>
                      <a:lnTo>
                        <a:pt x="690" y="1014"/>
                      </a:lnTo>
                      <a:lnTo>
                        <a:pt x="670" y="1064"/>
                      </a:lnTo>
                      <a:lnTo>
                        <a:pt x="645" y="1119"/>
                      </a:lnTo>
                      <a:lnTo>
                        <a:pt x="605" y="1184"/>
                      </a:lnTo>
                      <a:lnTo>
                        <a:pt x="570" y="1214"/>
                      </a:lnTo>
                      <a:lnTo>
                        <a:pt x="540" y="1224"/>
                      </a:lnTo>
                      <a:lnTo>
                        <a:pt x="475" y="1244"/>
                      </a:lnTo>
                      <a:lnTo>
                        <a:pt x="415" y="1244"/>
                      </a:lnTo>
                      <a:lnTo>
                        <a:pt x="370" y="1224"/>
                      </a:lnTo>
                      <a:lnTo>
                        <a:pt x="340" y="1204"/>
                      </a:lnTo>
                      <a:lnTo>
                        <a:pt x="295" y="1214"/>
                      </a:lnTo>
                      <a:lnTo>
                        <a:pt x="265" y="1224"/>
                      </a:lnTo>
                      <a:lnTo>
                        <a:pt x="255" y="1204"/>
                      </a:lnTo>
                      <a:lnTo>
                        <a:pt x="225" y="1184"/>
                      </a:lnTo>
                      <a:lnTo>
                        <a:pt x="200" y="1204"/>
                      </a:lnTo>
                      <a:lnTo>
                        <a:pt x="180" y="1224"/>
                      </a:lnTo>
                      <a:lnTo>
                        <a:pt x="150" y="1259"/>
                      </a:lnTo>
                      <a:lnTo>
                        <a:pt x="115" y="1244"/>
                      </a:lnTo>
                      <a:lnTo>
                        <a:pt x="95" y="1204"/>
                      </a:lnTo>
                      <a:lnTo>
                        <a:pt x="85" y="1174"/>
                      </a:lnTo>
                      <a:lnTo>
                        <a:pt x="95" y="1109"/>
                      </a:lnTo>
                      <a:lnTo>
                        <a:pt x="95" y="1034"/>
                      </a:lnTo>
                      <a:lnTo>
                        <a:pt x="105" y="974"/>
                      </a:lnTo>
                      <a:lnTo>
                        <a:pt x="125" y="894"/>
                      </a:lnTo>
                      <a:lnTo>
                        <a:pt x="125" y="854"/>
                      </a:lnTo>
                      <a:lnTo>
                        <a:pt x="125" y="810"/>
                      </a:lnTo>
                      <a:lnTo>
                        <a:pt x="125" y="760"/>
                      </a:lnTo>
                      <a:lnTo>
                        <a:pt x="140" y="665"/>
                      </a:lnTo>
                      <a:lnTo>
                        <a:pt x="160" y="625"/>
                      </a:lnTo>
                      <a:lnTo>
                        <a:pt x="150" y="590"/>
                      </a:lnTo>
                      <a:lnTo>
                        <a:pt x="115" y="560"/>
                      </a:lnTo>
                      <a:lnTo>
                        <a:pt x="75" y="540"/>
                      </a:lnTo>
                      <a:lnTo>
                        <a:pt x="35" y="485"/>
                      </a:lnTo>
                      <a:lnTo>
                        <a:pt x="20" y="465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373" name="Freeform 77"/>
                <p:cNvSpPr>
                  <a:spLocks noChangeAspect="1"/>
                </p:cNvSpPr>
                <p:nvPr/>
              </p:nvSpPr>
              <p:spPr bwMode="auto">
                <a:xfrm>
                  <a:off x="5026" y="6582"/>
                  <a:ext cx="691" cy="574"/>
                </a:xfrm>
                <a:custGeom>
                  <a:avLst/>
                  <a:gdLst>
                    <a:gd name="T0" fmla="*/ 1 w 939"/>
                    <a:gd name="T1" fmla="*/ 1 h 999"/>
                    <a:gd name="T2" fmla="*/ 1 w 939"/>
                    <a:gd name="T3" fmla="*/ 0 h 999"/>
                    <a:gd name="T4" fmla="*/ 1 w 939"/>
                    <a:gd name="T5" fmla="*/ 1 h 999"/>
                    <a:gd name="T6" fmla="*/ 1 w 939"/>
                    <a:gd name="T7" fmla="*/ 1 h 999"/>
                    <a:gd name="T8" fmla="*/ 1 w 939"/>
                    <a:gd name="T9" fmla="*/ 1 h 999"/>
                    <a:gd name="T10" fmla="*/ 1 w 939"/>
                    <a:gd name="T11" fmla="*/ 1 h 999"/>
                    <a:gd name="T12" fmla="*/ 1 w 939"/>
                    <a:gd name="T13" fmla="*/ 1 h 999"/>
                    <a:gd name="T14" fmla="*/ 1 w 939"/>
                    <a:gd name="T15" fmla="*/ 1 h 999"/>
                    <a:gd name="T16" fmla="*/ 1 w 939"/>
                    <a:gd name="T17" fmla="*/ 1 h 999"/>
                    <a:gd name="T18" fmla="*/ 1 w 939"/>
                    <a:gd name="T19" fmla="*/ 1 h 999"/>
                    <a:gd name="T20" fmla="*/ 1 w 939"/>
                    <a:gd name="T21" fmla="*/ 1 h 999"/>
                    <a:gd name="T22" fmla="*/ 1 w 939"/>
                    <a:gd name="T23" fmla="*/ 1 h 999"/>
                    <a:gd name="T24" fmla="*/ 1 w 939"/>
                    <a:gd name="T25" fmla="*/ 1 h 999"/>
                    <a:gd name="T26" fmla="*/ 1 w 939"/>
                    <a:gd name="T27" fmla="*/ 1 h 999"/>
                    <a:gd name="T28" fmla="*/ 1 w 939"/>
                    <a:gd name="T29" fmla="*/ 1 h 999"/>
                    <a:gd name="T30" fmla="*/ 1 w 939"/>
                    <a:gd name="T31" fmla="*/ 1 h 999"/>
                    <a:gd name="T32" fmla="*/ 1 w 939"/>
                    <a:gd name="T33" fmla="*/ 1 h 999"/>
                    <a:gd name="T34" fmla="*/ 1 w 939"/>
                    <a:gd name="T35" fmla="*/ 1 h 999"/>
                    <a:gd name="T36" fmla="*/ 1 w 939"/>
                    <a:gd name="T37" fmla="*/ 1 h 999"/>
                    <a:gd name="T38" fmla="*/ 1 w 939"/>
                    <a:gd name="T39" fmla="*/ 1 h 999"/>
                    <a:gd name="T40" fmla="*/ 1 w 939"/>
                    <a:gd name="T41" fmla="*/ 1 h 999"/>
                    <a:gd name="T42" fmla="*/ 1 w 939"/>
                    <a:gd name="T43" fmla="*/ 1 h 999"/>
                    <a:gd name="T44" fmla="*/ 1 w 939"/>
                    <a:gd name="T45" fmla="*/ 1 h 999"/>
                    <a:gd name="T46" fmla="*/ 1 w 939"/>
                    <a:gd name="T47" fmla="*/ 1 h 999"/>
                    <a:gd name="T48" fmla="*/ 1 w 939"/>
                    <a:gd name="T49" fmla="*/ 1 h 999"/>
                    <a:gd name="T50" fmla="*/ 1 w 939"/>
                    <a:gd name="T51" fmla="*/ 1 h 999"/>
                    <a:gd name="T52" fmla="*/ 1 w 939"/>
                    <a:gd name="T53" fmla="*/ 1 h 999"/>
                    <a:gd name="T54" fmla="*/ 1 w 939"/>
                    <a:gd name="T55" fmla="*/ 1 h 999"/>
                    <a:gd name="T56" fmla="*/ 1 w 939"/>
                    <a:gd name="T57" fmla="*/ 1 h 999"/>
                    <a:gd name="T58" fmla="*/ 1 w 939"/>
                    <a:gd name="T59" fmla="*/ 1 h 999"/>
                    <a:gd name="T60" fmla="*/ 1 w 939"/>
                    <a:gd name="T61" fmla="*/ 1 h 999"/>
                    <a:gd name="T62" fmla="*/ 1 w 939"/>
                    <a:gd name="T63" fmla="*/ 1 h 999"/>
                    <a:gd name="T64" fmla="*/ 1 w 939"/>
                    <a:gd name="T65" fmla="*/ 1 h 999"/>
                    <a:gd name="T66" fmla="*/ 1 w 939"/>
                    <a:gd name="T67" fmla="*/ 1 h 9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9"/>
                    <a:gd name="T103" fmla="*/ 0 h 999"/>
                    <a:gd name="T104" fmla="*/ 939 w 939"/>
                    <a:gd name="T105" fmla="*/ 999 h 9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9" h="999">
                      <a:moveTo>
                        <a:pt x="315" y="30"/>
                      </a:moveTo>
                      <a:lnTo>
                        <a:pt x="305" y="30"/>
                      </a:lnTo>
                      <a:lnTo>
                        <a:pt x="315" y="40"/>
                      </a:lnTo>
                      <a:lnTo>
                        <a:pt x="340" y="0"/>
                      </a:lnTo>
                      <a:lnTo>
                        <a:pt x="400" y="10"/>
                      </a:lnTo>
                      <a:lnTo>
                        <a:pt x="485" y="40"/>
                      </a:lnTo>
                      <a:lnTo>
                        <a:pt x="620" y="105"/>
                      </a:lnTo>
                      <a:lnTo>
                        <a:pt x="655" y="90"/>
                      </a:lnTo>
                      <a:lnTo>
                        <a:pt x="834" y="170"/>
                      </a:lnTo>
                      <a:lnTo>
                        <a:pt x="899" y="210"/>
                      </a:lnTo>
                      <a:lnTo>
                        <a:pt x="919" y="240"/>
                      </a:lnTo>
                      <a:lnTo>
                        <a:pt x="904" y="275"/>
                      </a:lnTo>
                      <a:lnTo>
                        <a:pt x="874" y="290"/>
                      </a:lnTo>
                      <a:lnTo>
                        <a:pt x="834" y="300"/>
                      </a:lnTo>
                      <a:lnTo>
                        <a:pt x="789" y="314"/>
                      </a:lnTo>
                      <a:lnTo>
                        <a:pt x="799" y="374"/>
                      </a:lnTo>
                      <a:lnTo>
                        <a:pt x="884" y="454"/>
                      </a:lnTo>
                      <a:lnTo>
                        <a:pt x="899" y="504"/>
                      </a:lnTo>
                      <a:lnTo>
                        <a:pt x="884" y="569"/>
                      </a:lnTo>
                      <a:lnTo>
                        <a:pt x="844" y="639"/>
                      </a:lnTo>
                      <a:lnTo>
                        <a:pt x="819" y="704"/>
                      </a:lnTo>
                      <a:lnTo>
                        <a:pt x="864" y="759"/>
                      </a:lnTo>
                      <a:lnTo>
                        <a:pt x="919" y="829"/>
                      </a:lnTo>
                      <a:lnTo>
                        <a:pt x="924" y="864"/>
                      </a:lnTo>
                      <a:lnTo>
                        <a:pt x="939" y="959"/>
                      </a:lnTo>
                      <a:lnTo>
                        <a:pt x="939" y="989"/>
                      </a:lnTo>
                      <a:lnTo>
                        <a:pt x="904" y="999"/>
                      </a:lnTo>
                      <a:lnTo>
                        <a:pt x="854" y="999"/>
                      </a:lnTo>
                      <a:lnTo>
                        <a:pt x="834" y="969"/>
                      </a:lnTo>
                      <a:lnTo>
                        <a:pt x="814" y="909"/>
                      </a:lnTo>
                      <a:lnTo>
                        <a:pt x="784" y="864"/>
                      </a:lnTo>
                      <a:lnTo>
                        <a:pt x="770" y="864"/>
                      </a:lnTo>
                      <a:lnTo>
                        <a:pt x="740" y="884"/>
                      </a:lnTo>
                      <a:lnTo>
                        <a:pt x="695" y="929"/>
                      </a:lnTo>
                      <a:lnTo>
                        <a:pt x="675" y="934"/>
                      </a:lnTo>
                      <a:lnTo>
                        <a:pt x="610" y="934"/>
                      </a:lnTo>
                      <a:lnTo>
                        <a:pt x="580" y="914"/>
                      </a:lnTo>
                      <a:lnTo>
                        <a:pt x="515" y="914"/>
                      </a:lnTo>
                      <a:lnTo>
                        <a:pt x="485" y="929"/>
                      </a:lnTo>
                      <a:lnTo>
                        <a:pt x="465" y="914"/>
                      </a:lnTo>
                      <a:lnTo>
                        <a:pt x="430" y="894"/>
                      </a:lnTo>
                      <a:lnTo>
                        <a:pt x="390" y="854"/>
                      </a:lnTo>
                      <a:lnTo>
                        <a:pt x="360" y="809"/>
                      </a:lnTo>
                      <a:lnTo>
                        <a:pt x="325" y="799"/>
                      </a:lnTo>
                      <a:lnTo>
                        <a:pt x="260" y="829"/>
                      </a:lnTo>
                      <a:lnTo>
                        <a:pt x="220" y="844"/>
                      </a:lnTo>
                      <a:lnTo>
                        <a:pt x="190" y="844"/>
                      </a:lnTo>
                      <a:lnTo>
                        <a:pt x="150" y="809"/>
                      </a:lnTo>
                      <a:lnTo>
                        <a:pt x="125" y="769"/>
                      </a:lnTo>
                      <a:lnTo>
                        <a:pt x="125" y="739"/>
                      </a:lnTo>
                      <a:lnTo>
                        <a:pt x="125" y="694"/>
                      </a:lnTo>
                      <a:lnTo>
                        <a:pt x="95" y="664"/>
                      </a:lnTo>
                      <a:lnTo>
                        <a:pt x="70" y="619"/>
                      </a:lnTo>
                      <a:lnTo>
                        <a:pt x="40" y="599"/>
                      </a:lnTo>
                      <a:lnTo>
                        <a:pt x="20" y="599"/>
                      </a:lnTo>
                      <a:lnTo>
                        <a:pt x="30" y="559"/>
                      </a:lnTo>
                      <a:lnTo>
                        <a:pt x="20" y="524"/>
                      </a:lnTo>
                      <a:lnTo>
                        <a:pt x="10" y="474"/>
                      </a:lnTo>
                      <a:lnTo>
                        <a:pt x="0" y="429"/>
                      </a:lnTo>
                      <a:lnTo>
                        <a:pt x="30" y="389"/>
                      </a:lnTo>
                      <a:lnTo>
                        <a:pt x="95" y="314"/>
                      </a:lnTo>
                      <a:lnTo>
                        <a:pt x="155" y="230"/>
                      </a:lnTo>
                      <a:lnTo>
                        <a:pt x="175" y="220"/>
                      </a:lnTo>
                      <a:lnTo>
                        <a:pt x="175" y="175"/>
                      </a:lnTo>
                      <a:lnTo>
                        <a:pt x="210" y="145"/>
                      </a:lnTo>
                      <a:lnTo>
                        <a:pt x="255" y="115"/>
                      </a:lnTo>
                      <a:lnTo>
                        <a:pt x="305" y="105"/>
                      </a:lnTo>
                      <a:lnTo>
                        <a:pt x="285" y="85"/>
                      </a:lnTo>
                      <a:lnTo>
                        <a:pt x="315" y="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8" name="Freeform 78"/>
                <p:cNvSpPr>
                  <a:spLocks noChangeAspect="1"/>
                </p:cNvSpPr>
                <p:nvPr/>
              </p:nvSpPr>
              <p:spPr bwMode="auto">
                <a:xfrm>
                  <a:off x="4212" y="6528"/>
                  <a:ext cx="1156" cy="1014"/>
                </a:xfrm>
                <a:custGeom>
                  <a:avLst/>
                  <a:gdLst>
                    <a:gd name="T0" fmla="*/ 1 w 1569"/>
                    <a:gd name="T1" fmla="*/ 1 h 1779"/>
                    <a:gd name="T2" fmla="*/ 1 w 1569"/>
                    <a:gd name="T3" fmla="*/ 1 h 1779"/>
                    <a:gd name="T4" fmla="*/ 1 w 1569"/>
                    <a:gd name="T5" fmla="*/ 1 h 1779"/>
                    <a:gd name="T6" fmla="*/ 1 w 1569"/>
                    <a:gd name="T7" fmla="*/ 1 h 1779"/>
                    <a:gd name="T8" fmla="*/ 1 w 1569"/>
                    <a:gd name="T9" fmla="*/ 1 h 1779"/>
                    <a:gd name="T10" fmla="*/ 1 w 1569"/>
                    <a:gd name="T11" fmla="*/ 1 h 1779"/>
                    <a:gd name="T12" fmla="*/ 1 w 1569"/>
                    <a:gd name="T13" fmla="*/ 1 h 1779"/>
                    <a:gd name="T14" fmla="*/ 1 w 1569"/>
                    <a:gd name="T15" fmla="*/ 1 h 1779"/>
                    <a:gd name="T16" fmla="*/ 1 w 1569"/>
                    <a:gd name="T17" fmla="*/ 1 h 1779"/>
                    <a:gd name="T18" fmla="*/ 1 w 1569"/>
                    <a:gd name="T19" fmla="*/ 1 h 1779"/>
                    <a:gd name="T20" fmla="*/ 1 w 1569"/>
                    <a:gd name="T21" fmla="*/ 1 h 1779"/>
                    <a:gd name="T22" fmla="*/ 1 w 1569"/>
                    <a:gd name="T23" fmla="*/ 1 h 1779"/>
                    <a:gd name="T24" fmla="*/ 1 w 1569"/>
                    <a:gd name="T25" fmla="*/ 1 h 1779"/>
                    <a:gd name="T26" fmla="*/ 1 w 1569"/>
                    <a:gd name="T27" fmla="*/ 1 h 1779"/>
                    <a:gd name="T28" fmla="*/ 1 w 1569"/>
                    <a:gd name="T29" fmla="*/ 1 h 1779"/>
                    <a:gd name="T30" fmla="*/ 1 w 1569"/>
                    <a:gd name="T31" fmla="*/ 1 h 1779"/>
                    <a:gd name="T32" fmla="*/ 1 w 1569"/>
                    <a:gd name="T33" fmla="*/ 1 h 1779"/>
                    <a:gd name="T34" fmla="*/ 1 w 1569"/>
                    <a:gd name="T35" fmla="*/ 1 h 1779"/>
                    <a:gd name="T36" fmla="*/ 1 w 1569"/>
                    <a:gd name="T37" fmla="*/ 1 h 1779"/>
                    <a:gd name="T38" fmla="*/ 1 w 1569"/>
                    <a:gd name="T39" fmla="*/ 1 h 1779"/>
                    <a:gd name="T40" fmla="*/ 1 w 1569"/>
                    <a:gd name="T41" fmla="*/ 1 h 1779"/>
                    <a:gd name="T42" fmla="*/ 1 w 1569"/>
                    <a:gd name="T43" fmla="*/ 1 h 1779"/>
                    <a:gd name="T44" fmla="*/ 1 w 1569"/>
                    <a:gd name="T45" fmla="*/ 1 h 1779"/>
                    <a:gd name="T46" fmla="*/ 1 w 1569"/>
                    <a:gd name="T47" fmla="*/ 1 h 1779"/>
                    <a:gd name="T48" fmla="*/ 1 w 1569"/>
                    <a:gd name="T49" fmla="*/ 1 h 1779"/>
                    <a:gd name="T50" fmla="*/ 1 w 1569"/>
                    <a:gd name="T51" fmla="*/ 1 h 1779"/>
                    <a:gd name="T52" fmla="*/ 1 w 1569"/>
                    <a:gd name="T53" fmla="*/ 1 h 1779"/>
                    <a:gd name="T54" fmla="*/ 1 w 1569"/>
                    <a:gd name="T55" fmla="*/ 1 h 1779"/>
                    <a:gd name="T56" fmla="*/ 1 w 1569"/>
                    <a:gd name="T57" fmla="*/ 1 h 1779"/>
                    <a:gd name="T58" fmla="*/ 1 w 1569"/>
                    <a:gd name="T59" fmla="*/ 1 h 1779"/>
                    <a:gd name="T60" fmla="*/ 1 w 1569"/>
                    <a:gd name="T61" fmla="*/ 1 h 1779"/>
                    <a:gd name="T62" fmla="*/ 1 w 1569"/>
                    <a:gd name="T63" fmla="*/ 1 h 1779"/>
                    <a:gd name="T64" fmla="*/ 1 w 1569"/>
                    <a:gd name="T65" fmla="*/ 1 h 1779"/>
                    <a:gd name="T66" fmla="*/ 1 w 1569"/>
                    <a:gd name="T67" fmla="*/ 1 h 1779"/>
                    <a:gd name="T68" fmla="*/ 1 w 1569"/>
                    <a:gd name="T69" fmla="*/ 1 h 1779"/>
                    <a:gd name="T70" fmla="*/ 1 w 1569"/>
                    <a:gd name="T71" fmla="*/ 1 h 1779"/>
                    <a:gd name="T72" fmla="*/ 1 w 1569"/>
                    <a:gd name="T73" fmla="*/ 1 h 1779"/>
                    <a:gd name="T74" fmla="*/ 1 w 1569"/>
                    <a:gd name="T75" fmla="*/ 1 h 1779"/>
                    <a:gd name="T76" fmla="*/ 1 w 1569"/>
                    <a:gd name="T77" fmla="*/ 1 h 1779"/>
                    <a:gd name="T78" fmla="*/ 1 w 1569"/>
                    <a:gd name="T79" fmla="*/ 1 h 1779"/>
                    <a:gd name="T80" fmla="*/ 1 w 1569"/>
                    <a:gd name="T81" fmla="*/ 1 h 1779"/>
                    <a:gd name="T82" fmla="*/ 1 w 1569"/>
                    <a:gd name="T83" fmla="*/ 1 h 1779"/>
                    <a:gd name="T84" fmla="*/ 1 w 1569"/>
                    <a:gd name="T85" fmla="*/ 1 h 1779"/>
                    <a:gd name="T86" fmla="*/ 1 w 1569"/>
                    <a:gd name="T87" fmla="*/ 1 h 1779"/>
                    <a:gd name="T88" fmla="*/ 1 w 1569"/>
                    <a:gd name="T89" fmla="*/ 1 h 1779"/>
                    <a:gd name="T90" fmla="*/ 1 w 1569"/>
                    <a:gd name="T91" fmla="*/ 1 h 1779"/>
                    <a:gd name="T92" fmla="*/ 1 w 1569"/>
                    <a:gd name="T93" fmla="*/ 1 h 17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69"/>
                    <a:gd name="T142" fmla="*/ 0 h 1779"/>
                    <a:gd name="T143" fmla="*/ 1569 w 1569"/>
                    <a:gd name="T144" fmla="*/ 1779 h 17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69" h="1779">
                      <a:moveTo>
                        <a:pt x="1224" y="20"/>
                      </a:moveTo>
                      <a:lnTo>
                        <a:pt x="1284" y="0"/>
                      </a:lnTo>
                      <a:lnTo>
                        <a:pt x="1329" y="15"/>
                      </a:lnTo>
                      <a:lnTo>
                        <a:pt x="1389" y="45"/>
                      </a:lnTo>
                      <a:lnTo>
                        <a:pt x="1454" y="75"/>
                      </a:lnTo>
                      <a:lnTo>
                        <a:pt x="1454" y="95"/>
                      </a:lnTo>
                      <a:lnTo>
                        <a:pt x="1434" y="120"/>
                      </a:lnTo>
                      <a:lnTo>
                        <a:pt x="1389" y="170"/>
                      </a:lnTo>
                      <a:lnTo>
                        <a:pt x="1399" y="190"/>
                      </a:lnTo>
                      <a:lnTo>
                        <a:pt x="1359" y="205"/>
                      </a:lnTo>
                      <a:lnTo>
                        <a:pt x="1329" y="235"/>
                      </a:lnTo>
                      <a:lnTo>
                        <a:pt x="1284" y="275"/>
                      </a:lnTo>
                      <a:lnTo>
                        <a:pt x="1274" y="300"/>
                      </a:lnTo>
                      <a:lnTo>
                        <a:pt x="1284" y="320"/>
                      </a:lnTo>
                      <a:lnTo>
                        <a:pt x="1254" y="330"/>
                      </a:lnTo>
                      <a:lnTo>
                        <a:pt x="1234" y="370"/>
                      </a:lnTo>
                      <a:lnTo>
                        <a:pt x="1199" y="400"/>
                      </a:lnTo>
                      <a:lnTo>
                        <a:pt x="1159" y="444"/>
                      </a:lnTo>
                      <a:lnTo>
                        <a:pt x="1129" y="489"/>
                      </a:lnTo>
                      <a:lnTo>
                        <a:pt x="1109" y="519"/>
                      </a:lnTo>
                      <a:lnTo>
                        <a:pt x="1114" y="574"/>
                      </a:lnTo>
                      <a:lnTo>
                        <a:pt x="1139" y="614"/>
                      </a:lnTo>
                      <a:lnTo>
                        <a:pt x="1129" y="644"/>
                      </a:lnTo>
                      <a:lnTo>
                        <a:pt x="1114" y="689"/>
                      </a:lnTo>
                      <a:lnTo>
                        <a:pt x="1169" y="719"/>
                      </a:lnTo>
                      <a:lnTo>
                        <a:pt x="1199" y="759"/>
                      </a:lnTo>
                      <a:lnTo>
                        <a:pt x="1224" y="784"/>
                      </a:lnTo>
                      <a:lnTo>
                        <a:pt x="1234" y="804"/>
                      </a:lnTo>
                      <a:lnTo>
                        <a:pt x="1224" y="844"/>
                      </a:lnTo>
                      <a:lnTo>
                        <a:pt x="1244" y="889"/>
                      </a:lnTo>
                      <a:lnTo>
                        <a:pt x="1264" y="929"/>
                      </a:lnTo>
                      <a:lnTo>
                        <a:pt x="1294" y="949"/>
                      </a:lnTo>
                      <a:lnTo>
                        <a:pt x="1349" y="929"/>
                      </a:lnTo>
                      <a:lnTo>
                        <a:pt x="1389" y="909"/>
                      </a:lnTo>
                      <a:lnTo>
                        <a:pt x="1424" y="889"/>
                      </a:lnTo>
                      <a:lnTo>
                        <a:pt x="1464" y="909"/>
                      </a:lnTo>
                      <a:lnTo>
                        <a:pt x="1499" y="949"/>
                      </a:lnTo>
                      <a:lnTo>
                        <a:pt x="1539" y="994"/>
                      </a:lnTo>
                      <a:lnTo>
                        <a:pt x="1569" y="1034"/>
                      </a:lnTo>
                      <a:lnTo>
                        <a:pt x="1519" y="1059"/>
                      </a:lnTo>
                      <a:lnTo>
                        <a:pt x="1424" y="1069"/>
                      </a:lnTo>
                      <a:lnTo>
                        <a:pt x="1369" y="1089"/>
                      </a:lnTo>
                      <a:lnTo>
                        <a:pt x="1234" y="1119"/>
                      </a:lnTo>
                      <a:lnTo>
                        <a:pt x="1139" y="1164"/>
                      </a:lnTo>
                      <a:lnTo>
                        <a:pt x="1064" y="1204"/>
                      </a:lnTo>
                      <a:lnTo>
                        <a:pt x="1029" y="1229"/>
                      </a:lnTo>
                      <a:lnTo>
                        <a:pt x="1029" y="1279"/>
                      </a:lnTo>
                      <a:lnTo>
                        <a:pt x="1029" y="1354"/>
                      </a:lnTo>
                      <a:lnTo>
                        <a:pt x="1004" y="1494"/>
                      </a:lnTo>
                      <a:lnTo>
                        <a:pt x="989" y="1534"/>
                      </a:lnTo>
                      <a:lnTo>
                        <a:pt x="1044" y="1574"/>
                      </a:lnTo>
                      <a:lnTo>
                        <a:pt x="1114" y="1649"/>
                      </a:lnTo>
                      <a:lnTo>
                        <a:pt x="1129" y="1694"/>
                      </a:lnTo>
                      <a:lnTo>
                        <a:pt x="1114" y="1734"/>
                      </a:lnTo>
                      <a:lnTo>
                        <a:pt x="1064" y="1759"/>
                      </a:lnTo>
                      <a:lnTo>
                        <a:pt x="1004" y="1779"/>
                      </a:lnTo>
                      <a:lnTo>
                        <a:pt x="1004" y="1764"/>
                      </a:lnTo>
                      <a:lnTo>
                        <a:pt x="969" y="1724"/>
                      </a:lnTo>
                      <a:lnTo>
                        <a:pt x="949" y="1674"/>
                      </a:lnTo>
                      <a:lnTo>
                        <a:pt x="924" y="1649"/>
                      </a:lnTo>
                      <a:lnTo>
                        <a:pt x="864" y="1629"/>
                      </a:lnTo>
                      <a:lnTo>
                        <a:pt x="799" y="1619"/>
                      </a:lnTo>
                      <a:lnTo>
                        <a:pt x="749" y="1639"/>
                      </a:lnTo>
                      <a:lnTo>
                        <a:pt x="729" y="1674"/>
                      </a:lnTo>
                      <a:lnTo>
                        <a:pt x="684" y="1684"/>
                      </a:lnTo>
                      <a:lnTo>
                        <a:pt x="644" y="1649"/>
                      </a:lnTo>
                      <a:lnTo>
                        <a:pt x="600" y="1649"/>
                      </a:lnTo>
                      <a:lnTo>
                        <a:pt x="550" y="1659"/>
                      </a:lnTo>
                      <a:lnTo>
                        <a:pt x="515" y="1649"/>
                      </a:lnTo>
                      <a:lnTo>
                        <a:pt x="475" y="1639"/>
                      </a:lnTo>
                      <a:lnTo>
                        <a:pt x="445" y="1629"/>
                      </a:lnTo>
                      <a:lnTo>
                        <a:pt x="435" y="1619"/>
                      </a:lnTo>
                      <a:lnTo>
                        <a:pt x="400" y="1609"/>
                      </a:lnTo>
                      <a:lnTo>
                        <a:pt x="360" y="1589"/>
                      </a:lnTo>
                      <a:lnTo>
                        <a:pt x="340" y="1554"/>
                      </a:lnTo>
                      <a:lnTo>
                        <a:pt x="285" y="1494"/>
                      </a:lnTo>
                      <a:lnTo>
                        <a:pt x="255" y="1459"/>
                      </a:lnTo>
                      <a:lnTo>
                        <a:pt x="210" y="1419"/>
                      </a:lnTo>
                      <a:lnTo>
                        <a:pt x="180" y="1394"/>
                      </a:lnTo>
                      <a:lnTo>
                        <a:pt x="150" y="1364"/>
                      </a:lnTo>
                      <a:lnTo>
                        <a:pt x="125" y="1334"/>
                      </a:lnTo>
                      <a:lnTo>
                        <a:pt x="125" y="1309"/>
                      </a:lnTo>
                      <a:lnTo>
                        <a:pt x="120" y="1259"/>
                      </a:lnTo>
                      <a:lnTo>
                        <a:pt x="120" y="1249"/>
                      </a:lnTo>
                      <a:lnTo>
                        <a:pt x="95" y="1239"/>
                      </a:lnTo>
                      <a:lnTo>
                        <a:pt x="65" y="1259"/>
                      </a:lnTo>
                      <a:lnTo>
                        <a:pt x="35" y="1229"/>
                      </a:lnTo>
                      <a:lnTo>
                        <a:pt x="20" y="1184"/>
                      </a:lnTo>
                      <a:lnTo>
                        <a:pt x="0" y="1144"/>
                      </a:lnTo>
                      <a:lnTo>
                        <a:pt x="15" y="1099"/>
                      </a:lnTo>
                      <a:lnTo>
                        <a:pt x="20" y="1069"/>
                      </a:lnTo>
                      <a:lnTo>
                        <a:pt x="55" y="1034"/>
                      </a:lnTo>
                      <a:lnTo>
                        <a:pt x="85" y="1009"/>
                      </a:lnTo>
                      <a:lnTo>
                        <a:pt x="125" y="974"/>
                      </a:lnTo>
                      <a:lnTo>
                        <a:pt x="120" y="944"/>
                      </a:lnTo>
                      <a:lnTo>
                        <a:pt x="105" y="909"/>
                      </a:lnTo>
                      <a:lnTo>
                        <a:pt x="105" y="869"/>
                      </a:lnTo>
                      <a:lnTo>
                        <a:pt x="105" y="839"/>
                      </a:lnTo>
                      <a:lnTo>
                        <a:pt x="120" y="814"/>
                      </a:lnTo>
                      <a:lnTo>
                        <a:pt x="170" y="774"/>
                      </a:lnTo>
                      <a:lnTo>
                        <a:pt x="210" y="814"/>
                      </a:lnTo>
                      <a:lnTo>
                        <a:pt x="235" y="824"/>
                      </a:lnTo>
                      <a:lnTo>
                        <a:pt x="295" y="824"/>
                      </a:lnTo>
                      <a:lnTo>
                        <a:pt x="380" y="804"/>
                      </a:lnTo>
                      <a:lnTo>
                        <a:pt x="410" y="784"/>
                      </a:lnTo>
                      <a:lnTo>
                        <a:pt x="445" y="754"/>
                      </a:lnTo>
                      <a:lnTo>
                        <a:pt x="475" y="709"/>
                      </a:lnTo>
                      <a:lnTo>
                        <a:pt x="510" y="644"/>
                      </a:lnTo>
                      <a:lnTo>
                        <a:pt x="515" y="594"/>
                      </a:lnTo>
                      <a:lnTo>
                        <a:pt x="580" y="584"/>
                      </a:lnTo>
                      <a:lnTo>
                        <a:pt x="609" y="604"/>
                      </a:lnTo>
                      <a:lnTo>
                        <a:pt x="654" y="614"/>
                      </a:lnTo>
                      <a:lnTo>
                        <a:pt x="684" y="614"/>
                      </a:lnTo>
                      <a:lnTo>
                        <a:pt x="709" y="614"/>
                      </a:lnTo>
                      <a:lnTo>
                        <a:pt x="749" y="529"/>
                      </a:lnTo>
                      <a:lnTo>
                        <a:pt x="729" y="509"/>
                      </a:lnTo>
                      <a:lnTo>
                        <a:pt x="749" y="489"/>
                      </a:lnTo>
                      <a:lnTo>
                        <a:pt x="769" y="489"/>
                      </a:lnTo>
                      <a:lnTo>
                        <a:pt x="789" y="489"/>
                      </a:lnTo>
                      <a:lnTo>
                        <a:pt x="874" y="414"/>
                      </a:lnTo>
                      <a:lnTo>
                        <a:pt x="864" y="400"/>
                      </a:lnTo>
                      <a:lnTo>
                        <a:pt x="844" y="385"/>
                      </a:lnTo>
                      <a:lnTo>
                        <a:pt x="799" y="360"/>
                      </a:lnTo>
                      <a:lnTo>
                        <a:pt x="779" y="340"/>
                      </a:lnTo>
                      <a:lnTo>
                        <a:pt x="769" y="330"/>
                      </a:lnTo>
                      <a:lnTo>
                        <a:pt x="769" y="310"/>
                      </a:lnTo>
                      <a:lnTo>
                        <a:pt x="759" y="300"/>
                      </a:lnTo>
                      <a:lnTo>
                        <a:pt x="759" y="265"/>
                      </a:lnTo>
                      <a:lnTo>
                        <a:pt x="769" y="255"/>
                      </a:lnTo>
                      <a:lnTo>
                        <a:pt x="789" y="255"/>
                      </a:lnTo>
                      <a:lnTo>
                        <a:pt x="844" y="235"/>
                      </a:lnTo>
                      <a:lnTo>
                        <a:pt x="874" y="235"/>
                      </a:lnTo>
                      <a:lnTo>
                        <a:pt x="919" y="225"/>
                      </a:lnTo>
                      <a:lnTo>
                        <a:pt x="939" y="205"/>
                      </a:lnTo>
                      <a:lnTo>
                        <a:pt x="969" y="180"/>
                      </a:lnTo>
                      <a:lnTo>
                        <a:pt x="1004" y="150"/>
                      </a:lnTo>
                      <a:lnTo>
                        <a:pt x="1044" y="120"/>
                      </a:lnTo>
                      <a:lnTo>
                        <a:pt x="1074" y="85"/>
                      </a:lnTo>
                      <a:lnTo>
                        <a:pt x="1094" y="65"/>
                      </a:lnTo>
                      <a:lnTo>
                        <a:pt x="1129" y="45"/>
                      </a:lnTo>
                      <a:lnTo>
                        <a:pt x="1169" y="45"/>
                      </a:lnTo>
                      <a:lnTo>
                        <a:pt x="12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09" name="Freeform 79"/>
                <p:cNvSpPr>
                  <a:spLocks noChangeAspect="1"/>
                </p:cNvSpPr>
                <p:nvPr/>
              </p:nvSpPr>
              <p:spPr bwMode="auto">
                <a:xfrm>
                  <a:off x="3804" y="7714"/>
                  <a:ext cx="1125" cy="1093"/>
                </a:xfrm>
                <a:custGeom>
                  <a:avLst/>
                  <a:gdLst>
                    <a:gd name="T0" fmla="*/ 1 w 1534"/>
                    <a:gd name="T1" fmla="*/ 1 h 1919"/>
                    <a:gd name="T2" fmla="*/ 1 w 1534"/>
                    <a:gd name="T3" fmla="*/ 1 h 1919"/>
                    <a:gd name="T4" fmla="*/ 1 w 1534"/>
                    <a:gd name="T5" fmla="*/ 1 h 1919"/>
                    <a:gd name="T6" fmla="*/ 1 w 1534"/>
                    <a:gd name="T7" fmla="*/ 1 h 1919"/>
                    <a:gd name="T8" fmla="*/ 1 w 1534"/>
                    <a:gd name="T9" fmla="*/ 1 h 1919"/>
                    <a:gd name="T10" fmla="*/ 1 w 1534"/>
                    <a:gd name="T11" fmla="*/ 1 h 1919"/>
                    <a:gd name="T12" fmla="*/ 1 w 1534"/>
                    <a:gd name="T13" fmla="*/ 1 h 1919"/>
                    <a:gd name="T14" fmla="*/ 1 w 1534"/>
                    <a:gd name="T15" fmla="*/ 1 h 1919"/>
                    <a:gd name="T16" fmla="*/ 1 w 1534"/>
                    <a:gd name="T17" fmla="*/ 1 h 1919"/>
                    <a:gd name="T18" fmla="*/ 1 w 1534"/>
                    <a:gd name="T19" fmla="*/ 1 h 1919"/>
                    <a:gd name="T20" fmla="*/ 1 w 1534"/>
                    <a:gd name="T21" fmla="*/ 1 h 1919"/>
                    <a:gd name="T22" fmla="*/ 1 w 1534"/>
                    <a:gd name="T23" fmla="*/ 1 h 1919"/>
                    <a:gd name="T24" fmla="*/ 1 w 1534"/>
                    <a:gd name="T25" fmla="*/ 1 h 1919"/>
                    <a:gd name="T26" fmla="*/ 1 w 1534"/>
                    <a:gd name="T27" fmla="*/ 1 h 1919"/>
                    <a:gd name="T28" fmla="*/ 1 w 1534"/>
                    <a:gd name="T29" fmla="*/ 1 h 1919"/>
                    <a:gd name="T30" fmla="*/ 1 w 1534"/>
                    <a:gd name="T31" fmla="*/ 1 h 1919"/>
                    <a:gd name="T32" fmla="*/ 1 w 1534"/>
                    <a:gd name="T33" fmla="*/ 1 h 1919"/>
                    <a:gd name="T34" fmla="*/ 1 w 1534"/>
                    <a:gd name="T35" fmla="*/ 1 h 1919"/>
                    <a:gd name="T36" fmla="*/ 1 w 1534"/>
                    <a:gd name="T37" fmla="*/ 1 h 1919"/>
                    <a:gd name="T38" fmla="*/ 1 w 1534"/>
                    <a:gd name="T39" fmla="*/ 1 h 1919"/>
                    <a:gd name="T40" fmla="*/ 1 w 1534"/>
                    <a:gd name="T41" fmla="*/ 1 h 1919"/>
                    <a:gd name="T42" fmla="*/ 1 w 1534"/>
                    <a:gd name="T43" fmla="*/ 1 h 1919"/>
                    <a:gd name="T44" fmla="*/ 1 w 1534"/>
                    <a:gd name="T45" fmla="*/ 1 h 1919"/>
                    <a:gd name="T46" fmla="*/ 1 w 1534"/>
                    <a:gd name="T47" fmla="*/ 1 h 1919"/>
                    <a:gd name="T48" fmla="*/ 1 w 1534"/>
                    <a:gd name="T49" fmla="*/ 1 h 1919"/>
                    <a:gd name="T50" fmla="*/ 1 w 1534"/>
                    <a:gd name="T51" fmla="*/ 1 h 1919"/>
                    <a:gd name="T52" fmla="*/ 1 w 1534"/>
                    <a:gd name="T53" fmla="*/ 1 h 1919"/>
                    <a:gd name="T54" fmla="*/ 1 w 1534"/>
                    <a:gd name="T55" fmla="*/ 1 h 1919"/>
                    <a:gd name="T56" fmla="*/ 1 w 1534"/>
                    <a:gd name="T57" fmla="*/ 1 h 1919"/>
                    <a:gd name="T58" fmla="*/ 1 w 1534"/>
                    <a:gd name="T59" fmla="*/ 1 h 1919"/>
                    <a:gd name="T60" fmla="*/ 1 w 1534"/>
                    <a:gd name="T61" fmla="*/ 1 h 1919"/>
                    <a:gd name="T62" fmla="*/ 1 w 1534"/>
                    <a:gd name="T63" fmla="*/ 1 h 1919"/>
                    <a:gd name="T64" fmla="*/ 1 w 1534"/>
                    <a:gd name="T65" fmla="*/ 1 h 1919"/>
                    <a:gd name="T66" fmla="*/ 1 w 1534"/>
                    <a:gd name="T67" fmla="*/ 1 h 1919"/>
                    <a:gd name="T68" fmla="*/ 1 w 1534"/>
                    <a:gd name="T69" fmla="*/ 1 h 1919"/>
                    <a:gd name="T70" fmla="*/ 1 w 1534"/>
                    <a:gd name="T71" fmla="*/ 1 h 1919"/>
                    <a:gd name="T72" fmla="*/ 1 w 1534"/>
                    <a:gd name="T73" fmla="*/ 1 h 1919"/>
                    <a:gd name="T74" fmla="*/ 1 w 1534"/>
                    <a:gd name="T75" fmla="*/ 1 h 1919"/>
                    <a:gd name="T76" fmla="*/ 1 w 1534"/>
                    <a:gd name="T77" fmla="*/ 1 h 1919"/>
                    <a:gd name="T78" fmla="*/ 1 w 1534"/>
                    <a:gd name="T79" fmla="*/ 1 h 1919"/>
                    <a:gd name="T80" fmla="*/ 1 w 1534"/>
                    <a:gd name="T81" fmla="*/ 1 h 1919"/>
                    <a:gd name="T82" fmla="*/ 1 w 1534"/>
                    <a:gd name="T83" fmla="*/ 1 h 1919"/>
                    <a:gd name="T84" fmla="*/ 1 w 1534"/>
                    <a:gd name="T85" fmla="*/ 1 h 1919"/>
                    <a:gd name="T86" fmla="*/ 1 w 1534"/>
                    <a:gd name="T87" fmla="*/ 1 h 1919"/>
                    <a:gd name="T88" fmla="*/ 1 w 1534"/>
                    <a:gd name="T89" fmla="*/ 1 h 1919"/>
                    <a:gd name="T90" fmla="*/ 1 w 1534"/>
                    <a:gd name="T91" fmla="*/ 1 h 1919"/>
                    <a:gd name="T92" fmla="*/ 1 w 1534"/>
                    <a:gd name="T93" fmla="*/ 1 h 1919"/>
                    <a:gd name="T94" fmla="*/ 1 w 1534"/>
                    <a:gd name="T95" fmla="*/ 1 h 1919"/>
                    <a:gd name="T96" fmla="*/ 1 w 1534"/>
                    <a:gd name="T97" fmla="*/ 1 h 1919"/>
                    <a:gd name="T98" fmla="*/ 1 w 1534"/>
                    <a:gd name="T99" fmla="*/ 1 h 1919"/>
                    <a:gd name="T100" fmla="*/ 1 w 1534"/>
                    <a:gd name="T101" fmla="*/ 1 h 1919"/>
                    <a:gd name="T102" fmla="*/ 1 w 1534"/>
                    <a:gd name="T103" fmla="*/ 1 h 19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4"/>
                    <a:gd name="T157" fmla="*/ 0 h 1919"/>
                    <a:gd name="T158" fmla="*/ 1534 w 1534"/>
                    <a:gd name="T159" fmla="*/ 1919 h 19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4" h="1919">
                      <a:moveTo>
                        <a:pt x="95" y="335"/>
                      </a:moveTo>
                      <a:lnTo>
                        <a:pt x="80" y="380"/>
                      </a:lnTo>
                      <a:lnTo>
                        <a:pt x="135" y="420"/>
                      </a:lnTo>
                      <a:lnTo>
                        <a:pt x="180" y="525"/>
                      </a:lnTo>
                      <a:lnTo>
                        <a:pt x="165" y="610"/>
                      </a:lnTo>
                      <a:lnTo>
                        <a:pt x="145" y="675"/>
                      </a:lnTo>
                      <a:lnTo>
                        <a:pt x="135" y="705"/>
                      </a:lnTo>
                      <a:lnTo>
                        <a:pt x="200" y="835"/>
                      </a:lnTo>
                      <a:lnTo>
                        <a:pt x="250" y="960"/>
                      </a:lnTo>
                      <a:lnTo>
                        <a:pt x="290" y="1065"/>
                      </a:lnTo>
                      <a:lnTo>
                        <a:pt x="315" y="1130"/>
                      </a:lnTo>
                      <a:lnTo>
                        <a:pt x="290" y="1200"/>
                      </a:lnTo>
                      <a:lnTo>
                        <a:pt x="260" y="1265"/>
                      </a:lnTo>
                      <a:lnTo>
                        <a:pt x="270" y="1320"/>
                      </a:lnTo>
                      <a:lnTo>
                        <a:pt x="325" y="1350"/>
                      </a:lnTo>
                      <a:lnTo>
                        <a:pt x="365" y="1395"/>
                      </a:lnTo>
                      <a:lnTo>
                        <a:pt x="390" y="1425"/>
                      </a:lnTo>
                      <a:lnTo>
                        <a:pt x="390" y="1480"/>
                      </a:lnTo>
                      <a:lnTo>
                        <a:pt x="450" y="1520"/>
                      </a:lnTo>
                      <a:lnTo>
                        <a:pt x="505" y="1570"/>
                      </a:lnTo>
                      <a:lnTo>
                        <a:pt x="535" y="1614"/>
                      </a:lnTo>
                      <a:lnTo>
                        <a:pt x="555" y="1664"/>
                      </a:lnTo>
                      <a:lnTo>
                        <a:pt x="590" y="1699"/>
                      </a:lnTo>
                      <a:lnTo>
                        <a:pt x="630" y="1774"/>
                      </a:lnTo>
                      <a:lnTo>
                        <a:pt x="660" y="1834"/>
                      </a:lnTo>
                      <a:lnTo>
                        <a:pt x="685" y="1879"/>
                      </a:lnTo>
                      <a:lnTo>
                        <a:pt x="725" y="1879"/>
                      </a:lnTo>
                      <a:lnTo>
                        <a:pt x="790" y="1889"/>
                      </a:lnTo>
                      <a:lnTo>
                        <a:pt x="840" y="1899"/>
                      </a:lnTo>
                      <a:lnTo>
                        <a:pt x="895" y="1919"/>
                      </a:lnTo>
                      <a:lnTo>
                        <a:pt x="905" y="1899"/>
                      </a:lnTo>
                      <a:lnTo>
                        <a:pt x="950" y="1859"/>
                      </a:lnTo>
                      <a:lnTo>
                        <a:pt x="995" y="1794"/>
                      </a:lnTo>
                      <a:lnTo>
                        <a:pt x="1015" y="1744"/>
                      </a:lnTo>
                      <a:lnTo>
                        <a:pt x="1020" y="1679"/>
                      </a:lnTo>
                      <a:lnTo>
                        <a:pt x="1060" y="1679"/>
                      </a:lnTo>
                      <a:lnTo>
                        <a:pt x="1080" y="1644"/>
                      </a:lnTo>
                      <a:lnTo>
                        <a:pt x="1125" y="1600"/>
                      </a:lnTo>
                      <a:lnTo>
                        <a:pt x="1105" y="1540"/>
                      </a:lnTo>
                      <a:lnTo>
                        <a:pt x="1135" y="1510"/>
                      </a:lnTo>
                      <a:lnTo>
                        <a:pt x="1179" y="1540"/>
                      </a:lnTo>
                      <a:lnTo>
                        <a:pt x="1219" y="1520"/>
                      </a:lnTo>
                      <a:lnTo>
                        <a:pt x="1209" y="1490"/>
                      </a:lnTo>
                      <a:lnTo>
                        <a:pt x="1259" y="1425"/>
                      </a:lnTo>
                      <a:lnTo>
                        <a:pt x="1259" y="1360"/>
                      </a:lnTo>
                      <a:lnTo>
                        <a:pt x="1304" y="1320"/>
                      </a:lnTo>
                      <a:lnTo>
                        <a:pt x="1294" y="1285"/>
                      </a:lnTo>
                      <a:lnTo>
                        <a:pt x="1319" y="1265"/>
                      </a:lnTo>
                      <a:lnTo>
                        <a:pt x="1304" y="1215"/>
                      </a:lnTo>
                      <a:lnTo>
                        <a:pt x="1294" y="1175"/>
                      </a:lnTo>
                      <a:lnTo>
                        <a:pt x="1319" y="1140"/>
                      </a:lnTo>
                      <a:lnTo>
                        <a:pt x="1359" y="1110"/>
                      </a:lnTo>
                      <a:lnTo>
                        <a:pt x="1409" y="1095"/>
                      </a:lnTo>
                      <a:lnTo>
                        <a:pt x="1444" y="1075"/>
                      </a:lnTo>
                      <a:lnTo>
                        <a:pt x="1464" y="1055"/>
                      </a:lnTo>
                      <a:lnTo>
                        <a:pt x="1444" y="1005"/>
                      </a:lnTo>
                      <a:lnTo>
                        <a:pt x="1379" y="900"/>
                      </a:lnTo>
                      <a:lnTo>
                        <a:pt x="1409" y="845"/>
                      </a:lnTo>
                      <a:lnTo>
                        <a:pt x="1464" y="855"/>
                      </a:lnTo>
                      <a:lnTo>
                        <a:pt x="1494" y="865"/>
                      </a:lnTo>
                      <a:lnTo>
                        <a:pt x="1469" y="800"/>
                      </a:lnTo>
                      <a:lnTo>
                        <a:pt x="1464" y="770"/>
                      </a:lnTo>
                      <a:lnTo>
                        <a:pt x="1484" y="735"/>
                      </a:lnTo>
                      <a:lnTo>
                        <a:pt x="1514" y="715"/>
                      </a:lnTo>
                      <a:lnTo>
                        <a:pt x="1534" y="695"/>
                      </a:lnTo>
                      <a:lnTo>
                        <a:pt x="1514" y="665"/>
                      </a:lnTo>
                      <a:lnTo>
                        <a:pt x="1484" y="645"/>
                      </a:lnTo>
                      <a:lnTo>
                        <a:pt x="1464" y="665"/>
                      </a:lnTo>
                      <a:lnTo>
                        <a:pt x="1429" y="675"/>
                      </a:lnTo>
                      <a:lnTo>
                        <a:pt x="1389" y="630"/>
                      </a:lnTo>
                      <a:lnTo>
                        <a:pt x="1379" y="600"/>
                      </a:lnTo>
                      <a:lnTo>
                        <a:pt x="1359" y="570"/>
                      </a:lnTo>
                      <a:lnTo>
                        <a:pt x="1284" y="505"/>
                      </a:lnTo>
                      <a:lnTo>
                        <a:pt x="1239" y="495"/>
                      </a:lnTo>
                      <a:lnTo>
                        <a:pt x="1189" y="485"/>
                      </a:lnTo>
                      <a:lnTo>
                        <a:pt x="1169" y="465"/>
                      </a:lnTo>
                      <a:lnTo>
                        <a:pt x="1169" y="410"/>
                      </a:lnTo>
                      <a:lnTo>
                        <a:pt x="1169" y="380"/>
                      </a:lnTo>
                      <a:lnTo>
                        <a:pt x="1125" y="335"/>
                      </a:lnTo>
                      <a:lnTo>
                        <a:pt x="1095" y="345"/>
                      </a:lnTo>
                      <a:lnTo>
                        <a:pt x="1000" y="345"/>
                      </a:lnTo>
                      <a:lnTo>
                        <a:pt x="955" y="325"/>
                      </a:lnTo>
                      <a:lnTo>
                        <a:pt x="935" y="335"/>
                      </a:lnTo>
                      <a:lnTo>
                        <a:pt x="915" y="345"/>
                      </a:lnTo>
                      <a:lnTo>
                        <a:pt x="870" y="335"/>
                      </a:lnTo>
                      <a:lnTo>
                        <a:pt x="840" y="335"/>
                      </a:lnTo>
                      <a:lnTo>
                        <a:pt x="765" y="280"/>
                      </a:lnTo>
                      <a:lnTo>
                        <a:pt x="640" y="275"/>
                      </a:lnTo>
                      <a:lnTo>
                        <a:pt x="610" y="260"/>
                      </a:lnTo>
                      <a:lnTo>
                        <a:pt x="565" y="210"/>
                      </a:lnTo>
                      <a:lnTo>
                        <a:pt x="515" y="170"/>
                      </a:lnTo>
                      <a:lnTo>
                        <a:pt x="440" y="125"/>
                      </a:lnTo>
                      <a:lnTo>
                        <a:pt x="375" y="115"/>
                      </a:lnTo>
                      <a:lnTo>
                        <a:pt x="290" y="105"/>
                      </a:lnTo>
                      <a:lnTo>
                        <a:pt x="200" y="70"/>
                      </a:lnTo>
                      <a:lnTo>
                        <a:pt x="155" y="65"/>
                      </a:lnTo>
                      <a:lnTo>
                        <a:pt x="135" y="50"/>
                      </a:lnTo>
                      <a:lnTo>
                        <a:pt x="115" y="20"/>
                      </a:lnTo>
                      <a:lnTo>
                        <a:pt x="80" y="0"/>
                      </a:lnTo>
                      <a:lnTo>
                        <a:pt x="20" y="50"/>
                      </a:lnTo>
                      <a:lnTo>
                        <a:pt x="0" y="135"/>
                      </a:lnTo>
                      <a:lnTo>
                        <a:pt x="50" y="205"/>
                      </a:lnTo>
                      <a:lnTo>
                        <a:pt x="115" y="240"/>
                      </a:lnTo>
                      <a:lnTo>
                        <a:pt x="140" y="305"/>
                      </a:lnTo>
                      <a:lnTo>
                        <a:pt x="95" y="3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610" name="Freeform 80"/>
                <p:cNvSpPr>
                  <a:spLocks noChangeAspect="1"/>
                </p:cNvSpPr>
                <p:nvPr/>
              </p:nvSpPr>
              <p:spPr bwMode="auto">
                <a:xfrm>
                  <a:off x="4733" y="11030"/>
                  <a:ext cx="1693" cy="871"/>
                </a:xfrm>
                <a:custGeom>
                  <a:avLst/>
                  <a:gdLst>
                    <a:gd name="T0" fmla="*/ 1 w 2309"/>
                    <a:gd name="T1" fmla="*/ 1 h 1529"/>
                    <a:gd name="T2" fmla="*/ 1 w 2309"/>
                    <a:gd name="T3" fmla="*/ 1 h 1529"/>
                    <a:gd name="T4" fmla="*/ 1 w 2309"/>
                    <a:gd name="T5" fmla="*/ 1 h 1529"/>
                    <a:gd name="T6" fmla="*/ 1 w 2309"/>
                    <a:gd name="T7" fmla="*/ 1 h 1529"/>
                    <a:gd name="T8" fmla="*/ 1 w 2309"/>
                    <a:gd name="T9" fmla="*/ 1 h 1529"/>
                    <a:gd name="T10" fmla="*/ 1 w 2309"/>
                    <a:gd name="T11" fmla="*/ 1 h 1529"/>
                    <a:gd name="T12" fmla="*/ 1 w 2309"/>
                    <a:gd name="T13" fmla="*/ 1 h 1529"/>
                    <a:gd name="T14" fmla="*/ 1 w 2309"/>
                    <a:gd name="T15" fmla="*/ 1 h 1529"/>
                    <a:gd name="T16" fmla="*/ 1 w 2309"/>
                    <a:gd name="T17" fmla="*/ 1 h 1529"/>
                    <a:gd name="T18" fmla="*/ 1 w 2309"/>
                    <a:gd name="T19" fmla="*/ 1 h 1529"/>
                    <a:gd name="T20" fmla="*/ 1 w 2309"/>
                    <a:gd name="T21" fmla="*/ 1 h 1529"/>
                    <a:gd name="T22" fmla="*/ 1 w 2309"/>
                    <a:gd name="T23" fmla="*/ 1 h 1529"/>
                    <a:gd name="T24" fmla="*/ 1 w 2309"/>
                    <a:gd name="T25" fmla="*/ 1 h 1529"/>
                    <a:gd name="T26" fmla="*/ 1 w 2309"/>
                    <a:gd name="T27" fmla="*/ 1 h 1529"/>
                    <a:gd name="T28" fmla="*/ 1 w 2309"/>
                    <a:gd name="T29" fmla="*/ 1 h 1529"/>
                    <a:gd name="T30" fmla="*/ 1 w 2309"/>
                    <a:gd name="T31" fmla="*/ 1 h 1529"/>
                    <a:gd name="T32" fmla="*/ 1 w 2309"/>
                    <a:gd name="T33" fmla="*/ 1 h 1529"/>
                    <a:gd name="T34" fmla="*/ 1 w 2309"/>
                    <a:gd name="T35" fmla="*/ 1 h 1529"/>
                    <a:gd name="T36" fmla="*/ 1 w 2309"/>
                    <a:gd name="T37" fmla="*/ 1 h 1529"/>
                    <a:gd name="T38" fmla="*/ 1 w 2309"/>
                    <a:gd name="T39" fmla="*/ 1 h 1529"/>
                    <a:gd name="T40" fmla="*/ 1 w 2309"/>
                    <a:gd name="T41" fmla="*/ 1 h 1529"/>
                    <a:gd name="T42" fmla="*/ 1 w 2309"/>
                    <a:gd name="T43" fmla="*/ 1 h 1529"/>
                    <a:gd name="T44" fmla="*/ 1 w 2309"/>
                    <a:gd name="T45" fmla="*/ 1 h 1529"/>
                    <a:gd name="T46" fmla="*/ 1 w 2309"/>
                    <a:gd name="T47" fmla="*/ 1 h 1529"/>
                    <a:gd name="T48" fmla="*/ 1 w 2309"/>
                    <a:gd name="T49" fmla="*/ 1 h 1529"/>
                    <a:gd name="T50" fmla="*/ 1 w 2309"/>
                    <a:gd name="T51" fmla="*/ 1 h 1529"/>
                    <a:gd name="T52" fmla="*/ 1 w 2309"/>
                    <a:gd name="T53" fmla="*/ 1 h 1529"/>
                    <a:gd name="T54" fmla="*/ 1 w 2309"/>
                    <a:gd name="T55" fmla="*/ 1 h 1529"/>
                    <a:gd name="T56" fmla="*/ 1 w 2309"/>
                    <a:gd name="T57" fmla="*/ 1 h 1529"/>
                    <a:gd name="T58" fmla="*/ 1 w 2309"/>
                    <a:gd name="T59" fmla="*/ 1 h 1529"/>
                    <a:gd name="T60" fmla="*/ 1 w 2309"/>
                    <a:gd name="T61" fmla="*/ 1 h 1529"/>
                    <a:gd name="T62" fmla="*/ 0 w 2309"/>
                    <a:gd name="T63" fmla="*/ 1 h 1529"/>
                    <a:gd name="T64" fmla="*/ 1 w 2309"/>
                    <a:gd name="T65" fmla="*/ 1 h 1529"/>
                    <a:gd name="T66" fmla="*/ 1 w 2309"/>
                    <a:gd name="T67" fmla="*/ 1 h 1529"/>
                    <a:gd name="T68" fmla="*/ 1 w 2309"/>
                    <a:gd name="T69" fmla="*/ 1 h 1529"/>
                    <a:gd name="T70" fmla="*/ 1 w 2309"/>
                    <a:gd name="T71" fmla="*/ 1 h 1529"/>
                    <a:gd name="T72" fmla="*/ 1 w 2309"/>
                    <a:gd name="T73" fmla="*/ 1 h 1529"/>
                    <a:gd name="T74" fmla="*/ 1 w 2309"/>
                    <a:gd name="T75" fmla="*/ 1 h 1529"/>
                    <a:gd name="T76" fmla="*/ 1 w 2309"/>
                    <a:gd name="T77" fmla="*/ 1 h 1529"/>
                    <a:gd name="T78" fmla="*/ 1 w 2309"/>
                    <a:gd name="T79" fmla="*/ 1 h 1529"/>
                    <a:gd name="T80" fmla="*/ 1 w 2309"/>
                    <a:gd name="T81" fmla="*/ 1 h 1529"/>
                    <a:gd name="T82" fmla="*/ 1 w 2309"/>
                    <a:gd name="T83" fmla="*/ 1 h 1529"/>
                    <a:gd name="T84" fmla="*/ 1 w 2309"/>
                    <a:gd name="T85" fmla="*/ 1 h 1529"/>
                    <a:gd name="T86" fmla="*/ 1 w 2309"/>
                    <a:gd name="T87" fmla="*/ 1 h 1529"/>
                    <a:gd name="T88" fmla="*/ 1 w 2309"/>
                    <a:gd name="T89" fmla="*/ 1 h 1529"/>
                    <a:gd name="T90" fmla="*/ 1 w 2309"/>
                    <a:gd name="T91" fmla="*/ 1 h 1529"/>
                    <a:gd name="T92" fmla="*/ 1 w 2309"/>
                    <a:gd name="T93" fmla="*/ 1 h 1529"/>
                    <a:gd name="T94" fmla="*/ 1 w 2309"/>
                    <a:gd name="T95" fmla="*/ 1 h 1529"/>
                    <a:gd name="T96" fmla="*/ 1 w 2309"/>
                    <a:gd name="T97" fmla="*/ 1 h 1529"/>
                    <a:gd name="T98" fmla="*/ 1 w 2309"/>
                    <a:gd name="T99" fmla="*/ 1 h 1529"/>
                    <a:gd name="T100" fmla="*/ 1 w 2309"/>
                    <a:gd name="T101" fmla="*/ 1 h 15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309"/>
                    <a:gd name="T154" fmla="*/ 0 h 1529"/>
                    <a:gd name="T155" fmla="*/ 2309 w 2309"/>
                    <a:gd name="T156" fmla="*/ 1529 h 152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309" h="1529">
                      <a:moveTo>
                        <a:pt x="2289" y="0"/>
                      </a:moveTo>
                      <a:lnTo>
                        <a:pt x="2309" y="45"/>
                      </a:lnTo>
                      <a:lnTo>
                        <a:pt x="2224" y="180"/>
                      </a:lnTo>
                      <a:lnTo>
                        <a:pt x="2184" y="300"/>
                      </a:lnTo>
                      <a:lnTo>
                        <a:pt x="2119" y="415"/>
                      </a:lnTo>
                      <a:lnTo>
                        <a:pt x="2054" y="540"/>
                      </a:lnTo>
                      <a:lnTo>
                        <a:pt x="2014" y="580"/>
                      </a:lnTo>
                      <a:lnTo>
                        <a:pt x="2034" y="685"/>
                      </a:lnTo>
                      <a:lnTo>
                        <a:pt x="1909" y="759"/>
                      </a:lnTo>
                      <a:lnTo>
                        <a:pt x="1929" y="834"/>
                      </a:lnTo>
                      <a:lnTo>
                        <a:pt x="1929" y="919"/>
                      </a:lnTo>
                      <a:lnTo>
                        <a:pt x="2004" y="984"/>
                      </a:lnTo>
                      <a:lnTo>
                        <a:pt x="1994" y="1034"/>
                      </a:lnTo>
                      <a:lnTo>
                        <a:pt x="2044" y="1119"/>
                      </a:lnTo>
                      <a:lnTo>
                        <a:pt x="2079" y="1139"/>
                      </a:lnTo>
                      <a:lnTo>
                        <a:pt x="2079" y="1204"/>
                      </a:lnTo>
                      <a:lnTo>
                        <a:pt x="1959" y="1319"/>
                      </a:lnTo>
                      <a:lnTo>
                        <a:pt x="1949" y="1374"/>
                      </a:lnTo>
                      <a:lnTo>
                        <a:pt x="1959" y="1439"/>
                      </a:lnTo>
                      <a:lnTo>
                        <a:pt x="1939" y="1499"/>
                      </a:lnTo>
                      <a:lnTo>
                        <a:pt x="1889" y="1529"/>
                      </a:lnTo>
                      <a:lnTo>
                        <a:pt x="1854" y="1529"/>
                      </a:lnTo>
                      <a:lnTo>
                        <a:pt x="1804" y="1489"/>
                      </a:lnTo>
                      <a:lnTo>
                        <a:pt x="1769" y="1459"/>
                      </a:lnTo>
                      <a:lnTo>
                        <a:pt x="1709" y="1459"/>
                      </a:lnTo>
                      <a:lnTo>
                        <a:pt x="1614" y="1439"/>
                      </a:lnTo>
                      <a:lnTo>
                        <a:pt x="1579" y="1444"/>
                      </a:lnTo>
                      <a:lnTo>
                        <a:pt x="1539" y="1404"/>
                      </a:lnTo>
                      <a:lnTo>
                        <a:pt x="1494" y="1359"/>
                      </a:lnTo>
                      <a:lnTo>
                        <a:pt x="1454" y="1359"/>
                      </a:lnTo>
                      <a:lnTo>
                        <a:pt x="1424" y="1339"/>
                      </a:lnTo>
                      <a:lnTo>
                        <a:pt x="1424" y="1289"/>
                      </a:lnTo>
                      <a:lnTo>
                        <a:pt x="1404" y="1224"/>
                      </a:lnTo>
                      <a:lnTo>
                        <a:pt x="1369" y="1194"/>
                      </a:lnTo>
                      <a:lnTo>
                        <a:pt x="1304" y="1129"/>
                      </a:lnTo>
                      <a:lnTo>
                        <a:pt x="1189" y="1044"/>
                      </a:lnTo>
                      <a:lnTo>
                        <a:pt x="1125" y="1044"/>
                      </a:lnTo>
                      <a:lnTo>
                        <a:pt x="1055" y="1044"/>
                      </a:lnTo>
                      <a:lnTo>
                        <a:pt x="1000" y="1004"/>
                      </a:lnTo>
                      <a:lnTo>
                        <a:pt x="915" y="969"/>
                      </a:lnTo>
                      <a:lnTo>
                        <a:pt x="885" y="939"/>
                      </a:lnTo>
                      <a:lnTo>
                        <a:pt x="810" y="909"/>
                      </a:lnTo>
                      <a:lnTo>
                        <a:pt x="725" y="899"/>
                      </a:lnTo>
                      <a:lnTo>
                        <a:pt x="685" y="899"/>
                      </a:lnTo>
                      <a:lnTo>
                        <a:pt x="620" y="824"/>
                      </a:lnTo>
                      <a:lnTo>
                        <a:pt x="600" y="799"/>
                      </a:lnTo>
                      <a:lnTo>
                        <a:pt x="555" y="794"/>
                      </a:lnTo>
                      <a:lnTo>
                        <a:pt x="550" y="759"/>
                      </a:lnTo>
                      <a:lnTo>
                        <a:pt x="505" y="685"/>
                      </a:lnTo>
                      <a:lnTo>
                        <a:pt x="450" y="685"/>
                      </a:lnTo>
                      <a:lnTo>
                        <a:pt x="400" y="665"/>
                      </a:lnTo>
                      <a:lnTo>
                        <a:pt x="360" y="600"/>
                      </a:lnTo>
                      <a:lnTo>
                        <a:pt x="345" y="595"/>
                      </a:lnTo>
                      <a:lnTo>
                        <a:pt x="295" y="595"/>
                      </a:lnTo>
                      <a:lnTo>
                        <a:pt x="240" y="615"/>
                      </a:lnTo>
                      <a:lnTo>
                        <a:pt x="190" y="615"/>
                      </a:lnTo>
                      <a:lnTo>
                        <a:pt x="145" y="580"/>
                      </a:lnTo>
                      <a:lnTo>
                        <a:pt x="145" y="540"/>
                      </a:lnTo>
                      <a:lnTo>
                        <a:pt x="125" y="495"/>
                      </a:lnTo>
                      <a:lnTo>
                        <a:pt x="70" y="510"/>
                      </a:lnTo>
                      <a:lnTo>
                        <a:pt x="50" y="490"/>
                      </a:lnTo>
                      <a:lnTo>
                        <a:pt x="70" y="470"/>
                      </a:lnTo>
                      <a:lnTo>
                        <a:pt x="0" y="415"/>
                      </a:lnTo>
                      <a:lnTo>
                        <a:pt x="0" y="370"/>
                      </a:lnTo>
                      <a:lnTo>
                        <a:pt x="20" y="340"/>
                      </a:lnTo>
                      <a:lnTo>
                        <a:pt x="50" y="305"/>
                      </a:lnTo>
                      <a:lnTo>
                        <a:pt x="50" y="275"/>
                      </a:lnTo>
                      <a:lnTo>
                        <a:pt x="20" y="245"/>
                      </a:lnTo>
                      <a:lnTo>
                        <a:pt x="30" y="200"/>
                      </a:lnTo>
                      <a:lnTo>
                        <a:pt x="60" y="160"/>
                      </a:lnTo>
                      <a:lnTo>
                        <a:pt x="200" y="55"/>
                      </a:lnTo>
                      <a:lnTo>
                        <a:pt x="260" y="65"/>
                      </a:lnTo>
                      <a:lnTo>
                        <a:pt x="280" y="95"/>
                      </a:lnTo>
                      <a:lnTo>
                        <a:pt x="365" y="140"/>
                      </a:lnTo>
                      <a:lnTo>
                        <a:pt x="410" y="95"/>
                      </a:lnTo>
                      <a:lnTo>
                        <a:pt x="440" y="45"/>
                      </a:lnTo>
                      <a:lnTo>
                        <a:pt x="695" y="45"/>
                      </a:lnTo>
                      <a:lnTo>
                        <a:pt x="705" y="85"/>
                      </a:lnTo>
                      <a:lnTo>
                        <a:pt x="790" y="130"/>
                      </a:lnTo>
                      <a:lnTo>
                        <a:pt x="810" y="170"/>
                      </a:lnTo>
                      <a:lnTo>
                        <a:pt x="845" y="190"/>
                      </a:lnTo>
                      <a:lnTo>
                        <a:pt x="875" y="170"/>
                      </a:lnTo>
                      <a:lnTo>
                        <a:pt x="980" y="225"/>
                      </a:lnTo>
                      <a:lnTo>
                        <a:pt x="1035" y="245"/>
                      </a:lnTo>
                      <a:lnTo>
                        <a:pt x="1095" y="225"/>
                      </a:lnTo>
                      <a:lnTo>
                        <a:pt x="1170" y="180"/>
                      </a:lnTo>
                      <a:lnTo>
                        <a:pt x="1234" y="180"/>
                      </a:lnTo>
                      <a:lnTo>
                        <a:pt x="1304" y="225"/>
                      </a:lnTo>
                      <a:lnTo>
                        <a:pt x="1349" y="235"/>
                      </a:lnTo>
                      <a:lnTo>
                        <a:pt x="1429" y="215"/>
                      </a:lnTo>
                      <a:lnTo>
                        <a:pt x="1514" y="225"/>
                      </a:lnTo>
                      <a:lnTo>
                        <a:pt x="1569" y="200"/>
                      </a:lnTo>
                      <a:lnTo>
                        <a:pt x="1634" y="180"/>
                      </a:lnTo>
                      <a:lnTo>
                        <a:pt x="1709" y="130"/>
                      </a:lnTo>
                      <a:lnTo>
                        <a:pt x="1769" y="105"/>
                      </a:lnTo>
                      <a:lnTo>
                        <a:pt x="1864" y="95"/>
                      </a:lnTo>
                      <a:lnTo>
                        <a:pt x="1939" y="105"/>
                      </a:lnTo>
                      <a:lnTo>
                        <a:pt x="2004" y="95"/>
                      </a:lnTo>
                      <a:lnTo>
                        <a:pt x="2069" y="35"/>
                      </a:lnTo>
                      <a:lnTo>
                        <a:pt x="2099" y="20"/>
                      </a:lnTo>
                      <a:lnTo>
                        <a:pt x="2139" y="35"/>
                      </a:lnTo>
                      <a:lnTo>
                        <a:pt x="2224" y="35"/>
                      </a:lnTo>
                      <a:lnTo>
                        <a:pt x="228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588" name="Freeform 81"/>
              <p:cNvSpPr>
                <a:spLocks noChangeAspect="1"/>
              </p:cNvSpPr>
              <p:nvPr/>
            </p:nvSpPr>
            <p:spPr bwMode="auto">
              <a:xfrm>
                <a:off x="4093" y="6287"/>
                <a:ext cx="1023" cy="427"/>
              </a:xfrm>
              <a:custGeom>
                <a:avLst/>
                <a:gdLst>
                  <a:gd name="T0" fmla="*/ 2147483646 w 559"/>
                  <a:gd name="T1" fmla="*/ 2147483646 h 234"/>
                  <a:gd name="T2" fmla="*/ 2147483646 w 559"/>
                  <a:gd name="T3" fmla="*/ 2147483646 h 234"/>
                  <a:gd name="T4" fmla="*/ 2147483646 w 559"/>
                  <a:gd name="T5" fmla="*/ 2147483646 h 234"/>
                  <a:gd name="T6" fmla="*/ 2147483646 w 559"/>
                  <a:gd name="T7" fmla="*/ 2147483646 h 234"/>
                  <a:gd name="T8" fmla="*/ 2147483646 w 559"/>
                  <a:gd name="T9" fmla="*/ 2147483646 h 234"/>
                  <a:gd name="T10" fmla="*/ 2147483646 w 559"/>
                  <a:gd name="T11" fmla="*/ 2147483646 h 234"/>
                  <a:gd name="T12" fmla="*/ 2147483646 w 559"/>
                  <a:gd name="T13" fmla="*/ 2147483646 h 234"/>
                  <a:gd name="T14" fmla="*/ 2147483646 w 559"/>
                  <a:gd name="T15" fmla="*/ 2147483646 h 234"/>
                  <a:gd name="T16" fmla="*/ 2147483646 w 559"/>
                  <a:gd name="T17" fmla="*/ 2147483646 h 234"/>
                  <a:gd name="T18" fmla="*/ 2147483646 w 559"/>
                  <a:gd name="T19" fmla="*/ 2147483646 h 234"/>
                  <a:gd name="T20" fmla="*/ 2147483646 w 559"/>
                  <a:gd name="T21" fmla="*/ 2147483646 h 234"/>
                  <a:gd name="T22" fmla="*/ 2147483646 w 559"/>
                  <a:gd name="T23" fmla="*/ 2147483646 h 234"/>
                  <a:gd name="T24" fmla="*/ 2147483646 w 559"/>
                  <a:gd name="T25" fmla="*/ 2147483646 h 234"/>
                  <a:gd name="T26" fmla="*/ 2147483646 w 559"/>
                  <a:gd name="T27" fmla="*/ 2147483646 h 234"/>
                  <a:gd name="T28" fmla="*/ 2147483646 w 559"/>
                  <a:gd name="T29" fmla="*/ 2147483646 h 234"/>
                  <a:gd name="T30" fmla="*/ 2147483646 w 559"/>
                  <a:gd name="T31" fmla="*/ 2147483646 h 234"/>
                  <a:gd name="T32" fmla="*/ 2147483646 w 559"/>
                  <a:gd name="T33" fmla="*/ 2147483646 h 234"/>
                  <a:gd name="T34" fmla="*/ 2147483646 w 559"/>
                  <a:gd name="T35" fmla="*/ 2147483646 h 234"/>
                  <a:gd name="T36" fmla="*/ 2147483646 w 559"/>
                  <a:gd name="T37" fmla="*/ 2147483646 h 234"/>
                  <a:gd name="T38" fmla="*/ 2147483646 w 559"/>
                  <a:gd name="T39" fmla="*/ 2147483646 h 234"/>
                  <a:gd name="T40" fmla="*/ 2147483646 w 559"/>
                  <a:gd name="T41" fmla="*/ 2147483646 h 234"/>
                  <a:gd name="T42" fmla="*/ 2147483646 w 559"/>
                  <a:gd name="T43" fmla="*/ 2147483646 h 234"/>
                  <a:gd name="T44" fmla="*/ 2147483646 w 559"/>
                  <a:gd name="T45" fmla="*/ 2147483646 h 234"/>
                  <a:gd name="T46" fmla="*/ 2147483646 w 559"/>
                  <a:gd name="T47" fmla="*/ 2147483646 h 234"/>
                  <a:gd name="T48" fmla="*/ 2147483646 w 559"/>
                  <a:gd name="T49" fmla="*/ 2147483646 h 234"/>
                  <a:gd name="T50" fmla="*/ 2147483646 w 559"/>
                  <a:gd name="T51" fmla="*/ 2147483646 h 234"/>
                  <a:gd name="T52" fmla="*/ 2147483646 w 559"/>
                  <a:gd name="T53" fmla="*/ 2147483646 h 234"/>
                  <a:gd name="T54" fmla="*/ 2147483646 w 559"/>
                  <a:gd name="T55" fmla="*/ 2147483646 h 234"/>
                  <a:gd name="T56" fmla="*/ 2147483646 w 559"/>
                  <a:gd name="T57" fmla="*/ 2147483646 h 234"/>
                  <a:gd name="T58" fmla="*/ 2147483646 w 559"/>
                  <a:gd name="T59" fmla="*/ 2147483646 h 234"/>
                  <a:gd name="T60" fmla="*/ 2147483646 w 559"/>
                  <a:gd name="T61" fmla="*/ 2147483646 h 234"/>
                  <a:gd name="T62" fmla="*/ 2147483646 w 559"/>
                  <a:gd name="T63" fmla="*/ 2147483646 h 234"/>
                  <a:gd name="T64" fmla="*/ 2147483646 w 559"/>
                  <a:gd name="T65" fmla="*/ 2147483646 h 234"/>
                  <a:gd name="T66" fmla="*/ 2147483646 w 559"/>
                  <a:gd name="T67" fmla="*/ 2147483646 h 234"/>
                  <a:gd name="T68" fmla="*/ 2147483646 w 559"/>
                  <a:gd name="T69" fmla="*/ 2147483646 h 234"/>
                  <a:gd name="T70" fmla="*/ 2147483646 w 559"/>
                  <a:gd name="T71" fmla="*/ 2147483646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9"/>
                  <a:gd name="T109" fmla="*/ 0 h 234"/>
                  <a:gd name="T110" fmla="*/ 559 w 559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9" h="234">
                    <a:moveTo>
                      <a:pt x="0" y="125"/>
                    </a:moveTo>
                    <a:lnTo>
                      <a:pt x="4" y="99"/>
                    </a:lnTo>
                    <a:lnTo>
                      <a:pt x="22" y="89"/>
                    </a:lnTo>
                    <a:lnTo>
                      <a:pt x="50" y="71"/>
                    </a:lnTo>
                    <a:lnTo>
                      <a:pt x="56" y="60"/>
                    </a:lnTo>
                    <a:lnTo>
                      <a:pt x="42" y="47"/>
                    </a:lnTo>
                    <a:lnTo>
                      <a:pt x="98" y="0"/>
                    </a:lnTo>
                    <a:lnTo>
                      <a:pt x="110" y="9"/>
                    </a:lnTo>
                    <a:lnTo>
                      <a:pt x="118" y="24"/>
                    </a:lnTo>
                    <a:lnTo>
                      <a:pt x="118" y="33"/>
                    </a:lnTo>
                    <a:lnTo>
                      <a:pt x="148" y="39"/>
                    </a:lnTo>
                    <a:lnTo>
                      <a:pt x="217" y="56"/>
                    </a:lnTo>
                    <a:lnTo>
                      <a:pt x="221" y="60"/>
                    </a:lnTo>
                    <a:lnTo>
                      <a:pt x="255" y="44"/>
                    </a:lnTo>
                    <a:lnTo>
                      <a:pt x="297" y="13"/>
                    </a:lnTo>
                    <a:lnTo>
                      <a:pt x="318" y="13"/>
                    </a:lnTo>
                    <a:lnTo>
                      <a:pt x="344" y="27"/>
                    </a:lnTo>
                    <a:lnTo>
                      <a:pt x="377" y="33"/>
                    </a:lnTo>
                    <a:lnTo>
                      <a:pt x="421" y="24"/>
                    </a:lnTo>
                    <a:lnTo>
                      <a:pt x="437" y="13"/>
                    </a:lnTo>
                    <a:lnTo>
                      <a:pt x="459" y="13"/>
                    </a:lnTo>
                    <a:lnTo>
                      <a:pt x="479" y="6"/>
                    </a:lnTo>
                    <a:lnTo>
                      <a:pt x="493" y="24"/>
                    </a:lnTo>
                    <a:lnTo>
                      <a:pt x="489" y="39"/>
                    </a:lnTo>
                    <a:lnTo>
                      <a:pt x="493" y="60"/>
                    </a:lnTo>
                    <a:lnTo>
                      <a:pt x="513" y="66"/>
                    </a:lnTo>
                    <a:lnTo>
                      <a:pt x="531" y="83"/>
                    </a:lnTo>
                    <a:lnTo>
                      <a:pt x="539" y="104"/>
                    </a:lnTo>
                    <a:lnTo>
                      <a:pt x="559" y="125"/>
                    </a:lnTo>
                    <a:lnTo>
                      <a:pt x="559" y="140"/>
                    </a:lnTo>
                    <a:lnTo>
                      <a:pt x="531" y="143"/>
                    </a:lnTo>
                    <a:lnTo>
                      <a:pt x="505" y="152"/>
                    </a:lnTo>
                    <a:lnTo>
                      <a:pt x="479" y="173"/>
                    </a:lnTo>
                    <a:lnTo>
                      <a:pt x="455" y="190"/>
                    </a:lnTo>
                    <a:lnTo>
                      <a:pt x="433" y="202"/>
                    </a:lnTo>
                    <a:lnTo>
                      <a:pt x="411" y="209"/>
                    </a:lnTo>
                    <a:lnTo>
                      <a:pt x="390" y="206"/>
                    </a:lnTo>
                    <a:lnTo>
                      <a:pt x="369" y="198"/>
                    </a:lnTo>
                    <a:lnTo>
                      <a:pt x="351" y="203"/>
                    </a:lnTo>
                    <a:lnTo>
                      <a:pt x="339" y="209"/>
                    </a:lnTo>
                    <a:lnTo>
                      <a:pt x="332" y="215"/>
                    </a:lnTo>
                    <a:lnTo>
                      <a:pt x="320" y="219"/>
                    </a:lnTo>
                    <a:lnTo>
                      <a:pt x="311" y="222"/>
                    </a:lnTo>
                    <a:lnTo>
                      <a:pt x="305" y="230"/>
                    </a:lnTo>
                    <a:lnTo>
                      <a:pt x="294" y="233"/>
                    </a:lnTo>
                    <a:lnTo>
                      <a:pt x="282" y="234"/>
                    </a:lnTo>
                    <a:lnTo>
                      <a:pt x="276" y="225"/>
                    </a:lnTo>
                    <a:lnTo>
                      <a:pt x="278" y="216"/>
                    </a:lnTo>
                    <a:lnTo>
                      <a:pt x="284" y="207"/>
                    </a:lnTo>
                    <a:lnTo>
                      <a:pt x="279" y="197"/>
                    </a:lnTo>
                    <a:lnTo>
                      <a:pt x="267" y="194"/>
                    </a:lnTo>
                    <a:lnTo>
                      <a:pt x="249" y="192"/>
                    </a:lnTo>
                    <a:lnTo>
                      <a:pt x="236" y="191"/>
                    </a:lnTo>
                    <a:lnTo>
                      <a:pt x="221" y="191"/>
                    </a:lnTo>
                    <a:lnTo>
                      <a:pt x="209" y="189"/>
                    </a:lnTo>
                    <a:lnTo>
                      <a:pt x="200" y="195"/>
                    </a:lnTo>
                    <a:lnTo>
                      <a:pt x="192" y="194"/>
                    </a:lnTo>
                    <a:lnTo>
                      <a:pt x="188" y="197"/>
                    </a:lnTo>
                    <a:lnTo>
                      <a:pt x="182" y="203"/>
                    </a:lnTo>
                    <a:lnTo>
                      <a:pt x="171" y="206"/>
                    </a:lnTo>
                    <a:lnTo>
                      <a:pt x="164" y="206"/>
                    </a:lnTo>
                    <a:lnTo>
                      <a:pt x="156" y="209"/>
                    </a:lnTo>
                    <a:lnTo>
                      <a:pt x="138" y="207"/>
                    </a:lnTo>
                    <a:lnTo>
                      <a:pt x="120" y="204"/>
                    </a:lnTo>
                    <a:lnTo>
                      <a:pt x="96" y="201"/>
                    </a:lnTo>
                    <a:lnTo>
                      <a:pt x="81" y="200"/>
                    </a:lnTo>
                    <a:lnTo>
                      <a:pt x="64" y="196"/>
                    </a:lnTo>
                    <a:lnTo>
                      <a:pt x="60" y="185"/>
                    </a:lnTo>
                    <a:lnTo>
                      <a:pt x="46" y="176"/>
                    </a:lnTo>
                    <a:lnTo>
                      <a:pt x="30" y="169"/>
                    </a:lnTo>
                    <a:lnTo>
                      <a:pt x="14" y="152"/>
                    </a:lnTo>
                    <a:lnTo>
                      <a:pt x="8" y="14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 sz="16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510" name="Text Box 82"/>
            <p:cNvSpPr txBox="1">
              <a:spLocks noChangeArrowheads="1"/>
            </p:cNvSpPr>
            <p:nvPr/>
          </p:nvSpPr>
          <p:spPr bwMode="auto">
            <a:xfrm>
              <a:off x="1867768" y="2684969"/>
              <a:ext cx="3449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1" name="Text Box 83"/>
            <p:cNvSpPr txBox="1">
              <a:spLocks noChangeArrowheads="1"/>
            </p:cNvSpPr>
            <p:nvPr/>
          </p:nvSpPr>
          <p:spPr bwMode="auto">
            <a:xfrm>
              <a:off x="1887539" y="3117850"/>
              <a:ext cx="3698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3" name="Text Box 85"/>
            <p:cNvSpPr txBox="1">
              <a:spLocks noChangeArrowheads="1"/>
            </p:cNvSpPr>
            <p:nvPr/>
          </p:nvSpPr>
          <p:spPr bwMode="auto">
            <a:xfrm>
              <a:off x="2638978" y="2449611"/>
              <a:ext cx="3737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1514" name="Text Box 86"/>
            <p:cNvSpPr txBox="1">
              <a:spLocks noChangeArrowheads="1"/>
            </p:cNvSpPr>
            <p:nvPr/>
          </p:nvSpPr>
          <p:spPr bwMode="auto">
            <a:xfrm>
              <a:off x="3141663" y="2282825"/>
              <a:ext cx="2778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6" name="Text Box 88"/>
            <p:cNvSpPr txBox="1">
              <a:spLocks noChangeArrowheads="1"/>
            </p:cNvSpPr>
            <p:nvPr/>
          </p:nvSpPr>
          <p:spPr bwMode="auto">
            <a:xfrm>
              <a:off x="3370446" y="2568553"/>
              <a:ext cx="3188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7" name="Text Box 89"/>
            <p:cNvSpPr txBox="1">
              <a:spLocks noChangeArrowheads="1"/>
            </p:cNvSpPr>
            <p:nvPr/>
          </p:nvSpPr>
          <p:spPr bwMode="auto">
            <a:xfrm>
              <a:off x="3856156" y="2336013"/>
              <a:ext cx="3378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2</a:t>
              </a: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1518" name="Text Box 90"/>
            <p:cNvSpPr txBox="1">
              <a:spLocks noChangeArrowheads="1"/>
            </p:cNvSpPr>
            <p:nvPr/>
          </p:nvSpPr>
          <p:spPr bwMode="auto">
            <a:xfrm>
              <a:off x="3012744" y="2948365"/>
              <a:ext cx="320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9" name="Text Box 91"/>
            <p:cNvSpPr txBox="1">
              <a:spLocks noChangeArrowheads="1"/>
            </p:cNvSpPr>
            <p:nvPr/>
          </p:nvSpPr>
          <p:spPr bwMode="auto">
            <a:xfrm>
              <a:off x="3017840" y="3471863"/>
              <a:ext cx="320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1520" name="Text Box 92"/>
            <p:cNvSpPr txBox="1">
              <a:spLocks noChangeArrowheads="1"/>
            </p:cNvSpPr>
            <p:nvPr/>
          </p:nvSpPr>
          <p:spPr bwMode="auto">
            <a:xfrm>
              <a:off x="3586164" y="3714750"/>
              <a:ext cx="3508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2" name="Text Box 94"/>
            <p:cNvSpPr txBox="1">
              <a:spLocks noChangeArrowheads="1"/>
            </p:cNvSpPr>
            <p:nvPr/>
          </p:nvSpPr>
          <p:spPr bwMode="auto">
            <a:xfrm rot="2028461">
              <a:off x="3201662" y="4232617"/>
              <a:ext cx="1231396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+ 1 BTO</a:t>
              </a:r>
            </a:p>
          </p:txBody>
        </p:sp>
        <p:sp>
          <p:nvSpPr>
            <p:cNvPr id="21523" name="Text Box 95"/>
            <p:cNvSpPr txBox="1">
              <a:spLocks noChangeArrowheads="1"/>
            </p:cNvSpPr>
            <p:nvPr/>
          </p:nvSpPr>
          <p:spPr bwMode="auto">
            <a:xfrm>
              <a:off x="3993047" y="4062106"/>
              <a:ext cx="2992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525" name="Text Box 97"/>
            <p:cNvSpPr txBox="1">
              <a:spLocks noChangeArrowheads="1"/>
            </p:cNvSpPr>
            <p:nvPr/>
          </p:nvSpPr>
          <p:spPr bwMode="auto">
            <a:xfrm>
              <a:off x="4376739" y="4597400"/>
              <a:ext cx="3363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6" name="Text Box 98"/>
            <p:cNvSpPr txBox="1">
              <a:spLocks noChangeArrowheads="1"/>
            </p:cNvSpPr>
            <p:nvPr/>
          </p:nvSpPr>
          <p:spPr bwMode="auto">
            <a:xfrm>
              <a:off x="4897439" y="4838700"/>
              <a:ext cx="3698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41" name="Text Box 99"/>
            <p:cNvSpPr txBox="1">
              <a:spLocks noChangeArrowheads="1"/>
            </p:cNvSpPr>
            <p:nvPr/>
          </p:nvSpPr>
          <p:spPr bwMode="auto">
            <a:xfrm>
              <a:off x="5290016" y="4742462"/>
              <a:ext cx="3539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Arial"/>
                  <a:ea typeface="+mn-ea"/>
                  <a:cs typeface="Arial" charset="0"/>
                </a:rPr>
                <a:t>1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21529" name="Text Box 101"/>
            <p:cNvSpPr txBox="1">
              <a:spLocks noChangeArrowheads="1"/>
            </p:cNvSpPr>
            <p:nvPr/>
          </p:nvSpPr>
          <p:spPr bwMode="auto">
            <a:xfrm>
              <a:off x="2103439" y="4926014"/>
              <a:ext cx="3714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0" name="Text Box 102"/>
            <p:cNvSpPr txBox="1">
              <a:spLocks noChangeArrowheads="1"/>
            </p:cNvSpPr>
            <p:nvPr/>
          </p:nvSpPr>
          <p:spPr bwMode="auto">
            <a:xfrm>
              <a:off x="4139798" y="6150545"/>
              <a:ext cx="3511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1531" name="Picture 3" descr="logo P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69039"/>
            <a:ext cx="10429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ttore 1 60"/>
          <p:cNvCxnSpPr/>
          <p:nvPr/>
        </p:nvCxnSpPr>
        <p:spPr>
          <a:xfrm>
            <a:off x="6197465" y="1560212"/>
            <a:ext cx="0" cy="529634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33" name="Group 55"/>
          <p:cNvGrpSpPr>
            <a:grpSpLocks noChangeAspect="1"/>
          </p:cNvGrpSpPr>
          <p:nvPr/>
        </p:nvGrpSpPr>
        <p:grpSpPr bwMode="auto">
          <a:xfrm>
            <a:off x="6727624" y="1685222"/>
            <a:ext cx="4408487" cy="4905375"/>
            <a:chOff x="1423" y="3037"/>
            <a:chExt cx="8564" cy="8805"/>
          </a:xfrm>
        </p:grpSpPr>
        <p:sp>
          <p:nvSpPr>
            <p:cNvPr id="21539" name="AutoShape 56"/>
            <p:cNvSpPr>
              <a:spLocks noChangeAspect="1" noChangeArrowheads="1"/>
            </p:cNvSpPr>
            <p:nvPr/>
          </p:nvSpPr>
          <p:spPr bwMode="auto">
            <a:xfrm>
              <a:off x="1423" y="3054"/>
              <a:ext cx="8501" cy="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0" name="Freeform 58"/>
            <p:cNvSpPr>
              <a:spLocks noChangeAspect="1"/>
            </p:cNvSpPr>
            <p:nvPr/>
          </p:nvSpPr>
          <p:spPr bwMode="auto">
            <a:xfrm>
              <a:off x="3474" y="6020"/>
              <a:ext cx="244" cy="103"/>
            </a:xfrm>
            <a:custGeom>
              <a:avLst/>
              <a:gdLst>
                <a:gd name="T0" fmla="*/ 20 w 250"/>
                <a:gd name="T1" fmla="*/ 0 h 135"/>
                <a:gd name="T2" fmla="*/ 20 w 250"/>
                <a:gd name="T3" fmla="*/ 2 h 135"/>
                <a:gd name="T4" fmla="*/ 20 w 250"/>
                <a:gd name="T5" fmla="*/ 2 h 135"/>
                <a:gd name="T6" fmla="*/ 0 w 250"/>
                <a:gd name="T7" fmla="*/ 2 h 135"/>
                <a:gd name="T8" fmla="*/ 10 w 250"/>
                <a:gd name="T9" fmla="*/ 2 h 135"/>
                <a:gd name="T10" fmla="*/ 20 w 250"/>
                <a:gd name="T11" fmla="*/ 2 h 135"/>
                <a:gd name="T12" fmla="*/ 20 w 250"/>
                <a:gd name="T13" fmla="*/ 2 h 135"/>
                <a:gd name="T14" fmla="*/ 20 w 250"/>
                <a:gd name="T15" fmla="*/ 2 h 135"/>
                <a:gd name="T16" fmla="*/ 20 w 250"/>
                <a:gd name="T17" fmla="*/ 2 h 135"/>
                <a:gd name="T18" fmla="*/ 20 w 250"/>
                <a:gd name="T19" fmla="*/ 2 h 135"/>
                <a:gd name="T20" fmla="*/ 20 w 250"/>
                <a:gd name="T21" fmla="*/ 2 h 135"/>
                <a:gd name="T22" fmla="*/ 20 w 250"/>
                <a:gd name="T23" fmla="*/ 2 h 135"/>
                <a:gd name="T24" fmla="*/ 20 w 250"/>
                <a:gd name="T25" fmla="*/ 0 h 135"/>
                <a:gd name="T26" fmla="*/ 20 w 250"/>
                <a:gd name="T27" fmla="*/ 0 h 135"/>
                <a:gd name="T28" fmla="*/ 20 w 250"/>
                <a:gd name="T29" fmla="*/ 2 h 135"/>
                <a:gd name="T30" fmla="*/ 20 w 250"/>
                <a:gd name="T31" fmla="*/ 0 h 1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135"/>
                <a:gd name="T50" fmla="*/ 250 w 250"/>
                <a:gd name="T51" fmla="*/ 135 h 1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135">
                  <a:moveTo>
                    <a:pt x="105" y="0"/>
                  </a:moveTo>
                  <a:lnTo>
                    <a:pt x="75" y="30"/>
                  </a:lnTo>
                  <a:lnTo>
                    <a:pt x="40" y="30"/>
                  </a:lnTo>
                  <a:lnTo>
                    <a:pt x="0" y="30"/>
                  </a:lnTo>
                  <a:lnTo>
                    <a:pt x="10" y="65"/>
                  </a:lnTo>
                  <a:lnTo>
                    <a:pt x="20" y="85"/>
                  </a:lnTo>
                  <a:lnTo>
                    <a:pt x="95" y="105"/>
                  </a:lnTo>
                  <a:lnTo>
                    <a:pt x="170" y="125"/>
                  </a:lnTo>
                  <a:lnTo>
                    <a:pt x="210" y="135"/>
                  </a:lnTo>
                  <a:lnTo>
                    <a:pt x="230" y="105"/>
                  </a:lnTo>
                  <a:lnTo>
                    <a:pt x="250" y="85"/>
                  </a:lnTo>
                  <a:lnTo>
                    <a:pt x="250" y="40"/>
                  </a:lnTo>
                  <a:lnTo>
                    <a:pt x="230" y="0"/>
                  </a:lnTo>
                  <a:lnTo>
                    <a:pt x="200" y="0"/>
                  </a:lnTo>
                  <a:lnTo>
                    <a:pt x="160" y="20"/>
                  </a:lnTo>
                  <a:lnTo>
                    <a:pt x="105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2700000" scaled="1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541" name="Group 59"/>
            <p:cNvGrpSpPr>
              <a:grpSpLocks noChangeAspect="1"/>
            </p:cNvGrpSpPr>
            <p:nvPr/>
          </p:nvGrpSpPr>
          <p:grpSpPr bwMode="auto">
            <a:xfrm>
              <a:off x="1494" y="3037"/>
              <a:ext cx="8493" cy="8503"/>
              <a:chOff x="2304" y="6287"/>
              <a:chExt cx="5645" cy="5614"/>
            </a:xfrm>
          </p:grpSpPr>
          <p:grpSp>
            <p:nvGrpSpPr>
              <p:cNvPr id="21563" name="Group 60"/>
              <p:cNvGrpSpPr>
                <a:grpSpLocks noChangeAspect="1"/>
              </p:cNvGrpSpPr>
              <p:nvPr/>
            </p:nvGrpSpPr>
            <p:grpSpPr bwMode="auto">
              <a:xfrm>
                <a:off x="2304" y="6287"/>
                <a:ext cx="5645" cy="5614"/>
                <a:chOff x="2304" y="6287"/>
                <a:chExt cx="5645" cy="5614"/>
              </a:xfrm>
            </p:grpSpPr>
            <p:sp>
              <p:nvSpPr>
                <p:cNvPr id="21565" name="Freeform 61"/>
                <p:cNvSpPr>
                  <a:spLocks noChangeAspect="1"/>
                </p:cNvSpPr>
                <p:nvPr/>
              </p:nvSpPr>
              <p:spPr bwMode="auto">
                <a:xfrm>
                  <a:off x="5567" y="9312"/>
                  <a:ext cx="963" cy="796"/>
                </a:xfrm>
                <a:custGeom>
                  <a:avLst/>
                  <a:gdLst>
                    <a:gd name="T0" fmla="*/ 1 w 1309"/>
                    <a:gd name="T1" fmla="*/ 0 h 1394"/>
                    <a:gd name="T2" fmla="*/ 1 w 1309"/>
                    <a:gd name="T3" fmla="*/ 1 h 1394"/>
                    <a:gd name="T4" fmla="*/ 1 w 1309"/>
                    <a:gd name="T5" fmla="*/ 1 h 1394"/>
                    <a:gd name="T6" fmla="*/ 1 w 1309"/>
                    <a:gd name="T7" fmla="*/ 1 h 1394"/>
                    <a:gd name="T8" fmla="*/ 1 w 1309"/>
                    <a:gd name="T9" fmla="*/ 1 h 1394"/>
                    <a:gd name="T10" fmla="*/ 1 w 1309"/>
                    <a:gd name="T11" fmla="*/ 1 h 1394"/>
                    <a:gd name="T12" fmla="*/ 1 w 1309"/>
                    <a:gd name="T13" fmla="*/ 1 h 1394"/>
                    <a:gd name="T14" fmla="*/ 1 w 1309"/>
                    <a:gd name="T15" fmla="*/ 1 h 1394"/>
                    <a:gd name="T16" fmla="*/ 0 w 1309"/>
                    <a:gd name="T17" fmla="*/ 1 h 1394"/>
                    <a:gd name="T18" fmla="*/ 1 w 1309"/>
                    <a:gd name="T19" fmla="*/ 1 h 1394"/>
                    <a:gd name="T20" fmla="*/ 1 w 1309"/>
                    <a:gd name="T21" fmla="*/ 1 h 1394"/>
                    <a:gd name="T22" fmla="*/ 1 w 1309"/>
                    <a:gd name="T23" fmla="*/ 1 h 1394"/>
                    <a:gd name="T24" fmla="*/ 1 w 1309"/>
                    <a:gd name="T25" fmla="*/ 1 h 1394"/>
                    <a:gd name="T26" fmla="*/ 1 w 1309"/>
                    <a:gd name="T27" fmla="*/ 1 h 1394"/>
                    <a:gd name="T28" fmla="*/ 1 w 1309"/>
                    <a:gd name="T29" fmla="*/ 1 h 1394"/>
                    <a:gd name="T30" fmla="*/ 1 w 1309"/>
                    <a:gd name="T31" fmla="*/ 1 h 1394"/>
                    <a:gd name="T32" fmla="*/ 1 w 1309"/>
                    <a:gd name="T33" fmla="*/ 1 h 1394"/>
                    <a:gd name="T34" fmla="*/ 1 w 1309"/>
                    <a:gd name="T35" fmla="*/ 1 h 1394"/>
                    <a:gd name="T36" fmla="*/ 1 w 1309"/>
                    <a:gd name="T37" fmla="*/ 1 h 1394"/>
                    <a:gd name="T38" fmla="*/ 1 w 1309"/>
                    <a:gd name="T39" fmla="*/ 1 h 1394"/>
                    <a:gd name="T40" fmla="*/ 1 w 1309"/>
                    <a:gd name="T41" fmla="*/ 1 h 1394"/>
                    <a:gd name="T42" fmla="*/ 1 w 1309"/>
                    <a:gd name="T43" fmla="*/ 1 h 1394"/>
                    <a:gd name="T44" fmla="*/ 1 w 1309"/>
                    <a:gd name="T45" fmla="*/ 1 h 1394"/>
                    <a:gd name="T46" fmla="*/ 1 w 1309"/>
                    <a:gd name="T47" fmla="*/ 1 h 1394"/>
                    <a:gd name="T48" fmla="*/ 1 w 1309"/>
                    <a:gd name="T49" fmla="*/ 1 h 1394"/>
                    <a:gd name="T50" fmla="*/ 1 w 1309"/>
                    <a:gd name="T51" fmla="*/ 1 h 1394"/>
                    <a:gd name="T52" fmla="*/ 1 w 1309"/>
                    <a:gd name="T53" fmla="*/ 1 h 1394"/>
                    <a:gd name="T54" fmla="*/ 1 w 1309"/>
                    <a:gd name="T55" fmla="*/ 1 h 1394"/>
                    <a:gd name="T56" fmla="*/ 1 w 1309"/>
                    <a:gd name="T57" fmla="*/ 1 h 1394"/>
                    <a:gd name="T58" fmla="*/ 1 w 1309"/>
                    <a:gd name="T59" fmla="*/ 1 h 1394"/>
                    <a:gd name="T60" fmla="*/ 1 w 1309"/>
                    <a:gd name="T61" fmla="*/ 1 h 1394"/>
                    <a:gd name="T62" fmla="*/ 1 w 1309"/>
                    <a:gd name="T63" fmla="*/ 1 h 1394"/>
                    <a:gd name="T64" fmla="*/ 1 w 1309"/>
                    <a:gd name="T65" fmla="*/ 1 h 1394"/>
                    <a:gd name="T66" fmla="*/ 1 w 1309"/>
                    <a:gd name="T67" fmla="*/ 1 h 1394"/>
                    <a:gd name="T68" fmla="*/ 1 w 1309"/>
                    <a:gd name="T69" fmla="*/ 1 h 1394"/>
                    <a:gd name="T70" fmla="*/ 1 w 1309"/>
                    <a:gd name="T71" fmla="*/ 1 h 1394"/>
                    <a:gd name="T72" fmla="*/ 1 w 1309"/>
                    <a:gd name="T73" fmla="*/ 1 h 1394"/>
                    <a:gd name="T74" fmla="*/ 1 w 1309"/>
                    <a:gd name="T75" fmla="*/ 1 h 1394"/>
                    <a:gd name="T76" fmla="*/ 1 w 1309"/>
                    <a:gd name="T77" fmla="*/ 1 h 1394"/>
                    <a:gd name="T78" fmla="*/ 1 w 1309"/>
                    <a:gd name="T79" fmla="*/ 1 h 1394"/>
                    <a:gd name="T80" fmla="*/ 1 w 1309"/>
                    <a:gd name="T81" fmla="*/ 1 h 1394"/>
                    <a:gd name="T82" fmla="*/ 1 w 1309"/>
                    <a:gd name="T83" fmla="*/ 0 h 139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09"/>
                    <a:gd name="T127" fmla="*/ 0 h 1394"/>
                    <a:gd name="T128" fmla="*/ 1309 w 1309"/>
                    <a:gd name="T129" fmla="*/ 1394 h 139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09" h="1394">
                      <a:moveTo>
                        <a:pt x="769" y="0"/>
                      </a:moveTo>
                      <a:lnTo>
                        <a:pt x="704" y="0"/>
                      </a:lnTo>
                      <a:lnTo>
                        <a:pt x="664" y="60"/>
                      </a:lnTo>
                      <a:lnTo>
                        <a:pt x="599" y="85"/>
                      </a:lnTo>
                      <a:lnTo>
                        <a:pt x="524" y="70"/>
                      </a:lnTo>
                      <a:lnTo>
                        <a:pt x="474" y="20"/>
                      </a:lnTo>
                      <a:lnTo>
                        <a:pt x="409" y="10"/>
                      </a:lnTo>
                      <a:lnTo>
                        <a:pt x="334" y="30"/>
                      </a:lnTo>
                      <a:lnTo>
                        <a:pt x="269" y="50"/>
                      </a:lnTo>
                      <a:lnTo>
                        <a:pt x="229" y="70"/>
                      </a:lnTo>
                      <a:lnTo>
                        <a:pt x="199" y="30"/>
                      </a:lnTo>
                      <a:lnTo>
                        <a:pt x="159" y="30"/>
                      </a:lnTo>
                      <a:lnTo>
                        <a:pt x="124" y="50"/>
                      </a:lnTo>
                      <a:lnTo>
                        <a:pt x="79" y="60"/>
                      </a:lnTo>
                      <a:lnTo>
                        <a:pt x="59" y="105"/>
                      </a:lnTo>
                      <a:lnTo>
                        <a:pt x="79" y="170"/>
                      </a:lnTo>
                      <a:lnTo>
                        <a:pt x="39" y="220"/>
                      </a:lnTo>
                      <a:lnTo>
                        <a:pt x="0" y="280"/>
                      </a:lnTo>
                      <a:lnTo>
                        <a:pt x="10" y="380"/>
                      </a:lnTo>
                      <a:lnTo>
                        <a:pt x="44" y="474"/>
                      </a:lnTo>
                      <a:lnTo>
                        <a:pt x="104" y="539"/>
                      </a:lnTo>
                      <a:lnTo>
                        <a:pt x="104" y="579"/>
                      </a:lnTo>
                      <a:lnTo>
                        <a:pt x="54" y="609"/>
                      </a:lnTo>
                      <a:lnTo>
                        <a:pt x="20" y="644"/>
                      </a:lnTo>
                      <a:lnTo>
                        <a:pt x="20" y="694"/>
                      </a:lnTo>
                      <a:lnTo>
                        <a:pt x="79" y="734"/>
                      </a:lnTo>
                      <a:lnTo>
                        <a:pt x="114" y="734"/>
                      </a:lnTo>
                      <a:lnTo>
                        <a:pt x="199" y="674"/>
                      </a:lnTo>
                      <a:lnTo>
                        <a:pt x="264" y="684"/>
                      </a:lnTo>
                      <a:lnTo>
                        <a:pt x="354" y="704"/>
                      </a:lnTo>
                      <a:lnTo>
                        <a:pt x="354" y="769"/>
                      </a:lnTo>
                      <a:lnTo>
                        <a:pt x="314" y="814"/>
                      </a:lnTo>
                      <a:lnTo>
                        <a:pt x="334" y="854"/>
                      </a:lnTo>
                      <a:lnTo>
                        <a:pt x="374" y="894"/>
                      </a:lnTo>
                      <a:lnTo>
                        <a:pt x="419" y="834"/>
                      </a:lnTo>
                      <a:lnTo>
                        <a:pt x="434" y="819"/>
                      </a:lnTo>
                      <a:lnTo>
                        <a:pt x="504" y="874"/>
                      </a:lnTo>
                      <a:lnTo>
                        <a:pt x="579" y="844"/>
                      </a:lnTo>
                      <a:lnTo>
                        <a:pt x="644" y="854"/>
                      </a:lnTo>
                      <a:lnTo>
                        <a:pt x="694" y="959"/>
                      </a:lnTo>
                      <a:lnTo>
                        <a:pt x="749" y="1024"/>
                      </a:lnTo>
                      <a:lnTo>
                        <a:pt x="789" y="1084"/>
                      </a:lnTo>
                      <a:lnTo>
                        <a:pt x="779" y="1119"/>
                      </a:lnTo>
                      <a:lnTo>
                        <a:pt x="734" y="1169"/>
                      </a:lnTo>
                      <a:lnTo>
                        <a:pt x="749" y="1224"/>
                      </a:lnTo>
                      <a:lnTo>
                        <a:pt x="779" y="1244"/>
                      </a:lnTo>
                      <a:lnTo>
                        <a:pt x="834" y="1274"/>
                      </a:lnTo>
                      <a:lnTo>
                        <a:pt x="884" y="1339"/>
                      </a:lnTo>
                      <a:lnTo>
                        <a:pt x="929" y="1379"/>
                      </a:lnTo>
                      <a:lnTo>
                        <a:pt x="979" y="1394"/>
                      </a:lnTo>
                      <a:lnTo>
                        <a:pt x="1009" y="1359"/>
                      </a:lnTo>
                      <a:lnTo>
                        <a:pt x="1064" y="1394"/>
                      </a:lnTo>
                      <a:lnTo>
                        <a:pt x="1159" y="1394"/>
                      </a:lnTo>
                      <a:lnTo>
                        <a:pt x="1234" y="1359"/>
                      </a:lnTo>
                      <a:lnTo>
                        <a:pt x="1224" y="1374"/>
                      </a:lnTo>
                      <a:lnTo>
                        <a:pt x="1264" y="1309"/>
                      </a:lnTo>
                      <a:lnTo>
                        <a:pt x="1284" y="1269"/>
                      </a:lnTo>
                      <a:lnTo>
                        <a:pt x="1309" y="1224"/>
                      </a:lnTo>
                      <a:lnTo>
                        <a:pt x="1309" y="1149"/>
                      </a:lnTo>
                      <a:lnTo>
                        <a:pt x="1284" y="1074"/>
                      </a:lnTo>
                      <a:lnTo>
                        <a:pt x="1234" y="949"/>
                      </a:lnTo>
                      <a:lnTo>
                        <a:pt x="1104" y="819"/>
                      </a:lnTo>
                      <a:lnTo>
                        <a:pt x="1129" y="749"/>
                      </a:lnTo>
                      <a:lnTo>
                        <a:pt x="1169" y="684"/>
                      </a:lnTo>
                      <a:lnTo>
                        <a:pt x="1084" y="599"/>
                      </a:lnTo>
                      <a:lnTo>
                        <a:pt x="1104" y="559"/>
                      </a:lnTo>
                      <a:lnTo>
                        <a:pt x="1179" y="559"/>
                      </a:lnTo>
                      <a:lnTo>
                        <a:pt x="1234" y="474"/>
                      </a:lnTo>
                      <a:lnTo>
                        <a:pt x="1254" y="444"/>
                      </a:lnTo>
                      <a:lnTo>
                        <a:pt x="1294" y="400"/>
                      </a:lnTo>
                      <a:lnTo>
                        <a:pt x="1234" y="365"/>
                      </a:lnTo>
                      <a:lnTo>
                        <a:pt x="1189" y="390"/>
                      </a:lnTo>
                      <a:lnTo>
                        <a:pt x="1104" y="345"/>
                      </a:lnTo>
                      <a:lnTo>
                        <a:pt x="1084" y="325"/>
                      </a:lnTo>
                      <a:lnTo>
                        <a:pt x="1094" y="295"/>
                      </a:lnTo>
                      <a:lnTo>
                        <a:pt x="1094" y="275"/>
                      </a:lnTo>
                      <a:lnTo>
                        <a:pt x="1104" y="240"/>
                      </a:lnTo>
                      <a:lnTo>
                        <a:pt x="1054" y="210"/>
                      </a:lnTo>
                      <a:lnTo>
                        <a:pt x="1009" y="230"/>
                      </a:lnTo>
                      <a:lnTo>
                        <a:pt x="979" y="240"/>
                      </a:lnTo>
                      <a:lnTo>
                        <a:pt x="854" y="105"/>
                      </a:lnTo>
                      <a:lnTo>
                        <a:pt x="864" y="40"/>
                      </a:lnTo>
                      <a:lnTo>
                        <a:pt x="834" y="10"/>
                      </a:lnTo>
                      <a:lnTo>
                        <a:pt x="7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66" name="Freeform 62"/>
                <p:cNvSpPr>
                  <a:spLocks noChangeAspect="1"/>
                </p:cNvSpPr>
                <p:nvPr/>
              </p:nvSpPr>
              <p:spPr bwMode="auto">
                <a:xfrm>
                  <a:off x="3161" y="6515"/>
                  <a:ext cx="1312" cy="1007"/>
                </a:xfrm>
                <a:custGeom>
                  <a:avLst/>
                  <a:gdLst>
                    <a:gd name="T0" fmla="*/ 1 w 1784"/>
                    <a:gd name="T1" fmla="*/ 1 h 1764"/>
                    <a:gd name="T2" fmla="*/ 1 w 1784"/>
                    <a:gd name="T3" fmla="*/ 1 h 1764"/>
                    <a:gd name="T4" fmla="*/ 1 w 1784"/>
                    <a:gd name="T5" fmla="*/ 1 h 1764"/>
                    <a:gd name="T6" fmla="*/ 1 w 1784"/>
                    <a:gd name="T7" fmla="*/ 1 h 1764"/>
                    <a:gd name="T8" fmla="*/ 1 w 1784"/>
                    <a:gd name="T9" fmla="*/ 1 h 1764"/>
                    <a:gd name="T10" fmla="*/ 1 w 1784"/>
                    <a:gd name="T11" fmla="*/ 1 h 1764"/>
                    <a:gd name="T12" fmla="*/ 1 w 1784"/>
                    <a:gd name="T13" fmla="*/ 1 h 1764"/>
                    <a:gd name="T14" fmla="*/ 1 w 1784"/>
                    <a:gd name="T15" fmla="*/ 1 h 1764"/>
                    <a:gd name="T16" fmla="*/ 1 w 1784"/>
                    <a:gd name="T17" fmla="*/ 1 h 1764"/>
                    <a:gd name="T18" fmla="*/ 1 w 1784"/>
                    <a:gd name="T19" fmla="*/ 1 h 1764"/>
                    <a:gd name="T20" fmla="*/ 1 w 1784"/>
                    <a:gd name="T21" fmla="*/ 0 h 1764"/>
                    <a:gd name="T22" fmla="*/ 1 w 1784"/>
                    <a:gd name="T23" fmla="*/ 1 h 1764"/>
                    <a:gd name="T24" fmla="*/ 1 w 1784"/>
                    <a:gd name="T25" fmla="*/ 1 h 1764"/>
                    <a:gd name="T26" fmla="*/ 1 w 1784"/>
                    <a:gd name="T27" fmla="*/ 1 h 1764"/>
                    <a:gd name="T28" fmla="*/ 1 w 1784"/>
                    <a:gd name="T29" fmla="*/ 1 h 1764"/>
                    <a:gd name="T30" fmla="*/ 1 w 1784"/>
                    <a:gd name="T31" fmla="*/ 1 h 1764"/>
                    <a:gd name="T32" fmla="*/ 1 w 1784"/>
                    <a:gd name="T33" fmla="*/ 1 h 1764"/>
                    <a:gd name="T34" fmla="*/ 1 w 1784"/>
                    <a:gd name="T35" fmla="*/ 1 h 1764"/>
                    <a:gd name="T36" fmla="*/ 1 w 1784"/>
                    <a:gd name="T37" fmla="*/ 1 h 1764"/>
                    <a:gd name="T38" fmla="*/ 1 w 1784"/>
                    <a:gd name="T39" fmla="*/ 1 h 1764"/>
                    <a:gd name="T40" fmla="*/ 1 w 1784"/>
                    <a:gd name="T41" fmla="*/ 1 h 1764"/>
                    <a:gd name="T42" fmla="*/ 1 w 1784"/>
                    <a:gd name="T43" fmla="*/ 1 h 1764"/>
                    <a:gd name="T44" fmla="*/ 1 w 1784"/>
                    <a:gd name="T45" fmla="*/ 1 h 1764"/>
                    <a:gd name="T46" fmla="*/ 1 w 1784"/>
                    <a:gd name="T47" fmla="*/ 1 h 1764"/>
                    <a:gd name="T48" fmla="*/ 1 w 1784"/>
                    <a:gd name="T49" fmla="*/ 1 h 1764"/>
                    <a:gd name="T50" fmla="*/ 1 w 1784"/>
                    <a:gd name="T51" fmla="*/ 1 h 1764"/>
                    <a:gd name="T52" fmla="*/ 1 w 1784"/>
                    <a:gd name="T53" fmla="*/ 1 h 1764"/>
                    <a:gd name="T54" fmla="*/ 1 w 1784"/>
                    <a:gd name="T55" fmla="*/ 1 h 1764"/>
                    <a:gd name="T56" fmla="*/ 1 w 1784"/>
                    <a:gd name="T57" fmla="*/ 1 h 1764"/>
                    <a:gd name="T58" fmla="*/ 1 w 1784"/>
                    <a:gd name="T59" fmla="*/ 1 h 1764"/>
                    <a:gd name="T60" fmla="*/ 1 w 1784"/>
                    <a:gd name="T61" fmla="*/ 1 h 1764"/>
                    <a:gd name="T62" fmla="*/ 1 w 1784"/>
                    <a:gd name="T63" fmla="*/ 1 h 1764"/>
                    <a:gd name="T64" fmla="*/ 1 w 1784"/>
                    <a:gd name="T65" fmla="*/ 1 h 1764"/>
                    <a:gd name="T66" fmla="*/ 1 w 1784"/>
                    <a:gd name="T67" fmla="*/ 1 h 1764"/>
                    <a:gd name="T68" fmla="*/ 1 w 1784"/>
                    <a:gd name="T69" fmla="*/ 1 h 1764"/>
                    <a:gd name="T70" fmla="*/ 1 w 1784"/>
                    <a:gd name="T71" fmla="*/ 1 h 1764"/>
                    <a:gd name="T72" fmla="*/ 1 w 1784"/>
                    <a:gd name="T73" fmla="*/ 1 h 1764"/>
                    <a:gd name="T74" fmla="*/ 1 w 1784"/>
                    <a:gd name="T75" fmla="*/ 1 h 1764"/>
                    <a:gd name="T76" fmla="*/ 1 w 1784"/>
                    <a:gd name="T77" fmla="*/ 1 h 1764"/>
                    <a:gd name="T78" fmla="*/ 1 w 1784"/>
                    <a:gd name="T79" fmla="*/ 1 h 1764"/>
                    <a:gd name="T80" fmla="*/ 1 w 1784"/>
                    <a:gd name="T81" fmla="*/ 1 h 1764"/>
                    <a:gd name="T82" fmla="*/ 1 w 1784"/>
                    <a:gd name="T83" fmla="*/ 1 h 1764"/>
                    <a:gd name="T84" fmla="*/ 1 w 1784"/>
                    <a:gd name="T85" fmla="*/ 1 h 1764"/>
                    <a:gd name="T86" fmla="*/ 1 w 1784"/>
                    <a:gd name="T87" fmla="*/ 1 h 1764"/>
                    <a:gd name="T88" fmla="*/ 1 w 1784"/>
                    <a:gd name="T89" fmla="*/ 1 h 1764"/>
                    <a:gd name="T90" fmla="*/ 1 w 1784"/>
                    <a:gd name="T91" fmla="*/ 1 h 1764"/>
                    <a:gd name="T92" fmla="*/ 1 w 1784"/>
                    <a:gd name="T93" fmla="*/ 1 h 17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784"/>
                    <a:gd name="T142" fmla="*/ 0 h 1764"/>
                    <a:gd name="T143" fmla="*/ 1784 w 1784"/>
                    <a:gd name="T144" fmla="*/ 1764 h 17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784" h="1764">
                      <a:moveTo>
                        <a:pt x="225" y="320"/>
                      </a:moveTo>
                      <a:lnTo>
                        <a:pt x="295" y="320"/>
                      </a:lnTo>
                      <a:lnTo>
                        <a:pt x="350" y="360"/>
                      </a:lnTo>
                      <a:lnTo>
                        <a:pt x="350" y="390"/>
                      </a:lnTo>
                      <a:lnTo>
                        <a:pt x="350" y="434"/>
                      </a:lnTo>
                      <a:lnTo>
                        <a:pt x="330" y="474"/>
                      </a:lnTo>
                      <a:lnTo>
                        <a:pt x="295" y="489"/>
                      </a:lnTo>
                      <a:lnTo>
                        <a:pt x="320" y="549"/>
                      </a:lnTo>
                      <a:lnTo>
                        <a:pt x="360" y="594"/>
                      </a:lnTo>
                      <a:lnTo>
                        <a:pt x="415" y="539"/>
                      </a:lnTo>
                      <a:lnTo>
                        <a:pt x="445" y="509"/>
                      </a:lnTo>
                      <a:lnTo>
                        <a:pt x="495" y="454"/>
                      </a:lnTo>
                      <a:lnTo>
                        <a:pt x="495" y="405"/>
                      </a:lnTo>
                      <a:lnTo>
                        <a:pt x="540" y="380"/>
                      </a:lnTo>
                      <a:lnTo>
                        <a:pt x="615" y="340"/>
                      </a:lnTo>
                      <a:lnTo>
                        <a:pt x="665" y="265"/>
                      </a:lnTo>
                      <a:lnTo>
                        <a:pt x="680" y="235"/>
                      </a:lnTo>
                      <a:lnTo>
                        <a:pt x="685" y="75"/>
                      </a:lnTo>
                      <a:lnTo>
                        <a:pt x="730" y="55"/>
                      </a:lnTo>
                      <a:lnTo>
                        <a:pt x="779" y="65"/>
                      </a:lnTo>
                      <a:lnTo>
                        <a:pt x="779" y="120"/>
                      </a:lnTo>
                      <a:lnTo>
                        <a:pt x="769" y="205"/>
                      </a:lnTo>
                      <a:lnTo>
                        <a:pt x="824" y="245"/>
                      </a:lnTo>
                      <a:lnTo>
                        <a:pt x="864" y="275"/>
                      </a:lnTo>
                      <a:lnTo>
                        <a:pt x="874" y="310"/>
                      </a:lnTo>
                      <a:lnTo>
                        <a:pt x="919" y="330"/>
                      </a:lnTo>
                      <a:lnTo>
                        <a:pt x="1004" y="235"/>
                      </a:lnTo>
                      <a:lnTo>
                        <a:pt x="1054" y="255"/>
                      </a:lnTo>
                      <a:lnTo>
                        <a:pt x="1089" y="210"/>
                      </a:lnTo>
                      <a:lnTo>
                        <a:pt x="1074" y="170"/>
                      </a:lnTo>
                      <a:lnTo>
                        <a:pt x="1129" y="65"/>
                      </a:lnTo>
                      <a:lnTo>
                        <a:pt x="1159" y="15"/>
                      </a:lnTo>
                      <a:lnTo>
                        <a:pt x="1214" y="0"/>
                      </a:lnTo>
                      <a:lnTo>
                        <a:pt x="1264" y="15"/>
                      </a:lnTo>
                      <a:lnTo>
                        <a:pt x="1299" y="85"/>
                      </a:lnTo>
                      <a:lnTo>
                        <a:pt x="1344" y="140"/>
                      </a:lnTo>
                      <a:lnTo>
                        <a:pt x="1404" y="180"/>
                      </a:lnTo>
                      <a:lnTo>
                        <a:pt x="1424" y="210"/>
                      </a:lnTo>
                      <a:lnTo>
                        <a:pt x="1414" y="265"/>
                      </a:lnTo>
                      <a:lnTo>
                        <a:pt x="1414" y="370"/>
                      </a:lnTo>
                      <a:lnTo>
                        <a:pt x="1414" y="424"/>
                      </a:lnTo>
                      <a:lnTo>
                        <a:pt x="1394" y="489"/>
                      </a:lnTo>
                      <a:lnTo>
                        <a:pt x="1394" y="549"/>
                      </a:lnTo>
                      <a:lnTo>
                        <a:pt x="1369" y="614"/>
                      </a:lnTo>
                      <a:lnTo>
                        <a:pt x="1369" y="719"/>
                      </a:lnTo>
                      <a:lnTo>
                        <a:pt x="1369" y="784"/>
                      </a:lnTo>
                      <a:lnTo>
                        <a:pt x="1394" y="859"/>
                      </a:lnTo>
                      <a:lnTo>
                        <a:pt x="1424" y="879"/>
                      </a:lnTo>
                      <a:lnTo>
                        <a:pt x="1474" y="834"/>
                      </a:lnTo>
                      <a:lnTo>
                        <a:pt x="1509" y="784"/>
                      </a:lnTo>
                      <a:lnTo>
                        <a:pt x="1554" y="814"/>
                      </a:lnTo>
                      <a:lnTo>
                        <a:pt x="1539" y="864"/>
                      </a:lnTo>
                      <a:lnTo>
                        <a:pt x="1554" y="964"/>
                      </a:lnTo>
                      <a:lnTo>
                        <a:pt x="1559" y="1004"/>
                      </a:lnTo>
                      <a:lnTo>
                        <a:pt x="1529" y="1029"/>
                      </a:lnTo>
                      <a:lnTo>
                        <a:pt x="1474" y="1079"/>
                      </a:lnTo>
                      <a:lnTo>
                        <a:pt x="1449" y="1134"/>
                      </a:lnTo>
                      <a:lnTo>
                        <a:pt x="1434" y="1184"/>
                      </a:lnTo>
                      <a:lnTo>
                        <a:pt x="1454" y="1259"/>
                      </a:lnTo>
                      <a:lnTo>
                        <a:pt x="1499" y="1289"/>
                      </a:lnTo>
                      <a:lnTo>
                        <a:pt x="1529" y="1259"/>
                      </a:lnTo>
                      <a:lnTo>
                        <a:pt x="1574" y="1269"/>
                      </a:lnTo>
                      <a:lnTo>
                        <a:pt x="1554" y="1299"/>
                      </a:lnTo>
                      <a:lnTo>
                        <a:pt x="1574" y="1374"/>
                      </a:lnTo>
                      <a:lnTo>
                        <a:pt x="1594" y="1404"/>
                      </a:lnTo>
                      <a:lnTo>
                        <a:pt x="1644" y="1449"/>
                      </a:lnTo>
                      <a:lnTo>
                        <a:pt x="1679" y="1479"/>
                      </a:lnTo>
                      <a:lnTo>
                        <a:pt x="1719" y="1524"/>
                      </a:lnTo>
                      <a:lnTo>
                        <a:pt x="1749" y="1564"/>
                      </a:lnTo>
                      <a:lnTo>
                        <a:pt x="1784" y="1584"/>
                      </a:lnTo>
                      <a:lnTo>
                        <a:pt x="1744" y="1609"/>
                      </a:lnTo>
                      <a:lnTo>
                        <a:pt x="1594" y="1609"/>
                      </a:lnTo>
                      <a:lnTo>
                        <a:pt x="1554" y="1629"/>
                      </a:lnTo>
                      <a:lnTo>
                        <a:pt x="1489" y="1619"/>
                      </a:lnTo>
                      <a:lnTo>
                        <a:pt x="1404" y="1554"/>
                      </a:lnTo>
                      <a:lnTo>
                        <a:pt x="1364" y="1574"/>
                      </a:lnTo>
                      <a:lnTo>
                        <a:pt x="1319" y="1594"/>
                      </a:lnTo>
                      <a:lnTo>
                        <a:pt x="1289" y="1584"/>
                      </a:lnTo>
                      <a:lnTo>
                        <a:pt x="1234" y="1534"/>
                      </a:lnTo>
                      <a:lnTo>
                        <a:pt x="1214" y="1544"/>
                      </a:lnTo>
                      <a:lnTo>
                        <a:pt x="1174" y="1554"/>
                      </a:lnTo>
                      <a:lnTo>
                        <a:pt x="1119" y="1534"/>
                      </a:lnTo>
                      <a:lnTo>
                        <a:pt x="1034" y="1489"/>
                      </a:lnTo>
                      <a:lnTo>
                        <a:pt x="959" y="1439"/>
                      </a:lnTo>
                      <a:lnTo>
                        <a:pt x="899" y="1374"/>
                      </a:lnTo>
                      <a:lnTo>
                        <a:pt x="864" y="1384"/>
                      </a:lnTo>
                      <a:lnTo>
                        <a:pt x="834" y="1404"/>
                      </a:lnTo>
                      <a:lnTo>
                        <a:pt x="794" y="1404"/>
                      </a:lnTo>
                      <a:lnTo>
                        <a:pt x="740" y="1364"/>
                      </a:lnTo>
                      <a:lnTo>
                        <a:pt x="700" y="1344"/>
                      </a:lnTo>
                      <a:lnTo>
                        <a:pt x="665" y="1354"/>
                      </a:lnTo>
                      <a:lnTo>
                        <a:pt x="635" y="1364"/>
                      </a:lnTo>
                      <a:lnTo>
                        <a:pt x="615" y="1384"/>
                      </a:lnTo>
                      <a:lnTo>
                        <a:pt x="595" y="1414"/>
                      </a:lnTo>
                      <a:lnTo>
                        <a:pt x="605" y="1479"/>
                      </a:lnTo>
                      <a:lnTo>
                        <a:pt x="595" y="1534"/>
                      </a:lnTo>
                      <a:lnTo>
                        <a:pt x="570" y="1619"/>
                      </a:lnTo>
                      <a:lnTo>
                        <a:pt x="550" y="1649"/>
                      </a:lnTo>
                      <a:lnTo>
                        <a:pt x="520" y="1699"/>
                      </a:lnTo>
                      <a:lnTo>
                        <a:pt x="510" y="1724"/>
                      </a:lnTo>
                      <a:lnTo>
                        <a:pt x="465" y="1764"/>
                      </a:lnTo>
                      <a:lnTo>
                        <a:pt x="455" y="1744"/>
                      </a:lnTo>
                      <a:lnTo>
                        <a:pt x="435" y="1724"/>
                      </a:lnTo>
                      <a:lnTo>
                        <a:pt x="435" y="1629"/>
                      </a:lnTo>
                      <a:lnTo>
                        <a:pt x="275" y="1449"/>
                      </a:lnTo>
                      <a:lnTo>
                        <a:pt x="245" y="1354"/>
                      </a:lnTo>
                      <a:lnTo>
                        <a:pt x="190" y="1354"/>
                      </a:lnTo>
                      <a:lnTo>
                        <a:pt x="150" y="1354"/>
                      </a:lnTo>
                      <a:lnTo>
                        <a:pt x="125" y="1364"/>
                      </a:lnTo>
                      <a:lnTo>
                        <a:pt x="95" y="1364"/>
                      </a:lnTo>
                      <a:lnTo>
                        <a:pt x="65" y="1329"/>
                      </a:lnTo>
                      <a:lnTo>
                        <a:pt x="40" y="1309"/>
                      </a:lnTo>
                      <a:lnTo>
                        <a:pt x="40" y="1259"/>
                      </a:lnTo>
                      <a:lnTo>
                        <a:pt x="40" y="1174"/>
                      </a:lnTo>
                      <a:lnTo>
                        <a:pt x="15" y="1154"/>
                      </a:lnTo>
                      <a:lnTo>
                        <a:pt x="0" y="1134"/>
                      </a:lnTo>
                      <a:lnTo>
                        <a:pt x="20" y="1109"/>
                      </a:lnTo>
                      <a:lnTo>
                        <a:pt x="55" y="1069"/>
                      </a:lnTo>
                      <a:lnTo>
                        <a:pt x="75" y="1054"/>
                      </a:lnTo>
                      <a:lnTo>
                        <a:pt x="125" y="1069"/>
                      </a:lnTo>
                      <a:lnTo>
                        <a:pt x="180" y="1099"/>
                      </a:lnTo>
                      <a:lnTo>
                        <a:pt x="210" y="1069"/>
                      </a:lnTo>
                      <a:lnTo>
                        <a:pt x="235" y="1034"/>
                      </a:lnTo>
                      <a:lnTo>
                        <a:pt x="235" y="1014"/>
                      </a:lnTo>
                      <a:lnTo>
                        <a:pt x="205" y="964"/>
                      </a:lnTo>
                      <a:lnTo>
                        <a:pt x="150" y="899"/>
                      </a:lnTo>
                      <a:lnTo>
                        <a:pt x="140" y="844"/>
                      </a:lnTo>
                      <a:lnTo>
                        <a:pt x="125" y="774"/>
                      </a:lnTo>
                      <a:lnTo>
                        <a:pt x="75" y="719"/>
                      </a:lnTo>
                      <a:lnTo>
                        <a:pt x="75" y="664"/>
                      </a:lnTo>
                      <a:lnTo>
                        <a:pt x="85" y="624"/>
                      </a:lnTo>
                      <a:lnTo>
                        <a:pt x="75" y="579"/>
                      </a:lnTo>
                      <a:lnTo>
                        <a:pt x="55" y="559"/>
                      </a:lnTo>
                      <a:lnTo>
                        <a:pt x="65" y="529"/>
                      </a:lnTo>
                      <a:lnTo>
                        <a:pt x="75" y="509"/>
                      </a:lnTo>
                      <a:lnTo>
                        <a:pt x="95" y="509"/>
                      </a:lnTo>
                      <a:lnTo>
                        <a:pt x="140" y="509"/>
                      </a:lnTo>
                      <a:lnTo>
                        <a:pt x="190" y="454"/>
                      </a:lnTo>
                      <a:lnTo>
                        <a:pt x="210" y="410"/>
                      </a:lnTo>
                      <a:lnTo>
                        <a:pt x="210" y="390"/>
                      </a:lnTo>
                      <a:lnTo>
                        <a:pt x="225" y="3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3" name="Freeform 63"/>
                <p:cNvSpPr>
                  <a:spLocks noChangeAspect="1"/>
                </p:cNvSpPr>
                <p:nvPr/>
              </p:nvSpPr>
              <p:spPr bwMode="auto">
                <a:xfrm>
                  <a:off x="4444" y="8578"/>
                  <a:ext cx="1245" cy="919"/>
                </a:xfrm>
                <a:custGeom>
                  <a:avLst/>
                  <a:gdLst>
                    <a:gd name="T0" fmla="*/ 1 w 1698"/>
                    <a:gd name="T1" fmla="*/ 1 h 1614"/>
                    <a:gd name="T2" fmla="*/ 1 w 1698"/>
                    <a:gd name="T3" fmla="*/ 1 h 1614"/>
                    <a:gd name="T4" fmla="*/ 1 w 1698"/>
                    <a:gd name="T5" fmla="*/ 1 h 1614"/>
                    <a:gd name="T6" fmla="*/ 1 w 1698"/>
                    <a:gd name="T7" fmla="*/ 1 h 1614"/>
                    <a:gd name="T8" fmla="*/ 1 w 1698"/>
                    <a:gd name="T9" fmla="*/ 1 h 1614"/>
                    <a:gd name="T10" fmla="*/ 1 w 1698"/>
                    <a:gd name="T11" fmla="*/ 1 h 1614"/>
                    <a:gd name="T12" fmla="*/ 1 w 1698"/>
                    <a:gd name="T13" fmla="*/ 1 h 1614"/>
                    <a:gd name="T14" fmla="*/ 1 w 1698"/>
                    <a:gd name="T15" fmla="*/ 1 h 1614"/>
                    <a:gd name="T16" fmla="*/ 1 w 1698"/>
                    <a:gd name="T17" fmla="*/ 1 h 1614"/>
                    <a:gd name="T18" fmla="*/ 1 w 1698"/>
                    <a:gd name="T19" fmla="*/ 1 h 1614"/>
                    <a:gd name="T20" fmla="*/ 1 w 1698"/>
                    <a:gd name="T21" fmla="*/ 1 h 1614"/>
                    <a:gd name="T22" fmla="*/ 1 w 1698"/>
                    <a:gd name="T23" fmla="*/ 1 h 1614"/>
                    <a:gd name="T24" fmla="*/ 1 w 1698"/>
                    <a:gd name="T25" fmla="*/ 1 h 1614"/>
                    <a:gd name="T26" fmla="*/ 1 w 1698"/>
                    <a:gd name="T27" fmla="*/ 1 h 1614"/>
                    <a:gd name="T28" fmla="*/ 1 w 1698"/>
                    <a:gd name="T29" fmla="*/ 1 h 1614"/>
                    <a:gd name="T30" fmla="*/ 1 w 1698"/>
                    <a:gd name="T31" fmla="*/ 1 h 1614"/>
                    <a:gd name="T32" fmla="*/ 1 w 1698"/>
                    <a:gd name="T33" fmla="*/ 1 h 1614"/>
                    <a:gd name="T34" fmla="*/ 1 w 1698"/>
                    <a:gd name="T35" fmla="*/ 1 h 1614"/>
                    <a:gd name="T36" fmla="*/ 1 w 1698"/>
                    <a:gd name="T37" fmla="*/ 1 h 1614"/>
                    <a:gd name="T38" fmla="*/ 1 w 1698"/>
                    <a:gd name="T39" fmla="*/ 1 h 1614"/>
                    <a:gd name="T40" fmla="*/ 1 w 1698"/>
                    <a:gd name="T41" fmla="*/ 1 h 1614"/>
                    <a:gd name="T42" fmla="*/ 1 w 1698"/>
                    <a:gd name="T43" fmla="*/ 1 h 1614"/>
                    <a:gd name="T44" fmla="*/ 1 w 1698"/>
                    <a:gd name="T45" fmla="*/ 1 h 1614"/>
                    <a:gd name="T46" fmla="*/ 1 w 1698"/>
                    <a:gd name="T47" fmla="*/ 1 h 1614"/>
                    <a:gd name="T48" fmla="*/ 1 w 1698"/>
                    <a:gd name="T49" fmla="*/ 1 h 1614"/>
                    <a:gd name="T50" fmla="*/ 1 w 1698"/>
                    <a:gd name="T51" fmla="*/ 1 h 1614"/>
                    <a:gd name="T52" fmla="*/ 1 w 1698"/>
                    <a:gd name="T53" fmla="*/ 1 h 1614"/>
                    <a:gd name="T54" fmla="*/ 1 w 1698"/>
                    <a:gd name="T55" fmla="*/ 1 h 1614"/>
                    <a:gd name="T56" fmla="*/ 2 w 1698"/>
                    <a:gd name="T57" fmla="*/ 1 h 1614"/>
                    <a:gd name="T58" fmla="*/ 2 w 1698"/>
                    <a:gd name="T59" fmla="*/ 1 h 1614"/>
                    <a:gd name="T60" fmla="*/ 1 w 1698"/>
                    <a:gd name="T61" fmla="*/ 1 h 1614"/>
                    <a:gd name="T62" fmla="*/ 1 w 1698"/>
                    <a:gd name="T63" fmla="*/ 1 h 1614"/>
                    <a:gd name="T64" fmla="*/ 1 w 1698"/>
                    <a:gd name="T65" fmla="*/ 1 h 1614"/>
                    <a:gd name="T66" fmla="*/ 1 w 1698"/>
                    <a:gd name="T67" fmla="*/ 1 h 1614"/>
                    <a:gd name="T68" fmla="*/ 1 w 1698"/>
                    <a:gd name="T69" fmla="*/ 1 h 1614"/>
                    <a:gd name="T70" fmla="*/ 1 w 1698"/>
                    <a:gd name="T71" fmla="*/ 1 h 1614"/>
                    <a:gd name="T72" fmla="*/ 1 w 1698"/>
                    <a:gd name="T73" fmla="*/ 1 h 1614"/>
                    <a:gd name="T74" fmla="*/ 1 w 1698"/>
                    <a:gd name="T75" fmla="*/ 1 h 1614"/>
                    <a:gd name="T76" fmla="*/ 1 w 1698"/>
                    <a:gd name="T77" fmla="*/ 1 h 1614"/>
                    <a:gd name="T78" fmla="*/ 1 w 1698"/>
                    <a:gd name="T79" fmla="*/ 1 h 1614"/>
                    <a:gd name="T80" fmla="*/ 1 w 1698"/>
                    <a:gd name="T81" fmla="*/ 1 h 1614"/>
                    <a:gd name="T82" fmla="*/ 1 w 1698"/>
                    <a:gd name="T83" fmla="*/ 1 h 1614"/>
                    <a:gd name="T84" fmla="*/ 1 w 1698"/>
                    <a:gd name="T85" fmla="*/ 1 h 1614"/>
                    <a:gd name="T86" fmla="*/ 1 w 1698"/>
                    <a:gd name="T87" fmla="*/ 1 h 1614"/>
                    <a:gd name="T88" fmla="*/ 1 w 1698"/>
                    <a:gd name="T89" fmla="*/ 1 h 1614"/>
                    <a:gd name="T90" fmla="*/ 0 w 1698"/>
                    <a:gd name="T91" fmla="*/ 1 h 1614"/>
                    <a:gd name="T92" fmla="*/ 1 w 1698"/>
                    <a:gd name="T93" fmla="*/ 1 h 1614"/>
                    <a:gd name="T94" fmla="*/ 1 w 1698"/>
                    <a:gd name="T95" fmla="*/ 1 h 1614"/>
                    <a:gd name="T96" fmla="*/ 1 w 1698"/>
                    <a:gd name="T97" fmla="*/ 1 h 1614"/>
                    <a:gd name="T98" fmla="*/ 1 w 1698"/>
                    <a:gd name="T99" fmla="*/ 1 h 1614"/>
                    <a:gd name="T100" fmla="*/ 1 w 1698"/>
                    <a:gd name="T101" fmla="*/ 1 h 16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98"/>
                    <a:gd name="T154" fmla="*/ 0 h 1614"/>
                    <a:gd name="T155" fmla="*/ 1698 w 1698"/>
                    <a:gd name="T156" fmla="*/ 1614 h 16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98" h="1614">
                      <a:moveTo>
                        <a:pt x="299" y="35"/>
                      </a:moveTo>
                      <a:lnTo>
                        <a:pt x="349" y="55"/>
                      </a:lnTo>
                      <a:lnTo>
                        <a:pt x="349" y="85"/>
                      </a:lnTo>
                      <a:lnTo>
                        <a:pt x="309" y="134"/>
                      </a:lnTo>
                      <a:lnTo>
                        <a:pt x="339" y="199"/>
                      </a:lnTo>
                      <a:lnTo>
                        <a:pt x="379" y="179"/>
                      </a:lnTo>
                      <a:lnTo>
                        <a:pt x="444" y="179"/>
                      </a:lnTo>
                      <a:lnTo>
                        <a:pt x="464" y="179"/>
                      </a:lnTo>
                      <a:lnTo>
                        <a:pt x="499" y="214"/>
                      </a:lnTo>
                      <a:lnTo>
                        <a:pt x="519" y="264"/>
                      </a:lnTo>
                      <a:lnTo>
                        <a:pt x="519" y="299"/>
                      </a:lnTo>
                      <a:lnTo>
                        <a:pt x="539" y="319"/>
                      </a:lnTo>
                      <a:lnTo>
                        <a:pt x="559" y="319"/>
                      </a:lnTo>
                      <a:lnTo>
                        <a:pt x="594" y="369"/>
                      </a:lnTo>
                      <a:lnTo>
                        <a:pt x="614" y="404"/>
                      </a:lnTo>
                      <a:lnTo>
                        <a:pt x="634" y="409"/>
                      </a:lnTo>
                      <a:lnTo>
                        <a:pt x="699" y="404"/>
                      </a:lnTo>
                      <a:lnTo>
                        <a:pt x="719" y="409"/>
                      </a:lnTo>
                      <a:lnTo>
                        <a:pt x="759" y="409"/>
                      </a:lnTo>
                      <a:lnTo>
                        <a:pt x="814" y="369"/>
                      </a:lnTo>
                      <a:lnTo>
                        <a:pt x="859" y="324"/>
                      </a:lnTo>
                      <a:lnTo>
                        <a:pt x="889" y="324"/>
                      </a:lnTo>
                      <a:lnTo>
                        <a:pt x="944" y="324"/>
                      </a:lnTo>
                      <a:lnTo>
                        <a:pt x="969" y="304"/>
                      </a:lnTo>
                      <a:lnTo>
                        <a:pt x="1029" y="219"/>
                      </a:lnTo>
                      <a:lnTo>
                        <a:pt x="1049" y="219"/>
                      </a:lnTo>
                      <a:lnTo>
                        <a:pt x="1069" y="234"/>
                      </a:lnTo>
                      <a:lnTo>
                        <a:pt x="1109" y="219"/>
                      </a:lnTo>
                      <a:lnTo>
                        <a:pt x="1159" y="214"/>
                      </a:lnTo>
                      <a:lnTo>
                        <a:pt x="1184" y="199"/>
                      </a:lnTo>
                      <a:lnTo>
                        <a:pt x="1244" y="169"/>
                      </a:lnTo>
                      <a:lnTo>
                        <a:pt x="1269" y="199"/>
                      </a:lnTo>
                      <a:lnTo>
                        <a:pt x="1259" y="219"/>
                      </a:lnTo>
                      <a:lnTo>
                        <a:pt x="1224" y="239"/>
                      </a:lnTo>
                      <a:lnTo>
                        <a:pt x="1204" y="274"/>
                      </a:lnTo>
                      <a:lnTo>
                        <a:pt x="1154" y="274"/>
                      </a:lnTo>
                      <a:lnTo>
                        <a:pt x="1099" y="304"/>
                      </a:lnTo>
                      <a:lnTo>
                        <a:pt x="1079" y="349"/>
                      </a:lnTo>
                      <a:lnTo>
                        <a:pt x="1079" y="379"/>
                      </a:lnTo>
                      <a:lnTo>
                        <a:pt x="1089" y="409"/>
                      </a:lnTo>
                      <a:lnTo>
                        <a:pt x="1054" y="424"/>
                      </a:lnTo>
                      <a:lnTo>
                        <a:pt x="1049" y="454"/>
                      </a:lnTo>
                      <a:lnTo>
                        <a:pt x="1034" y="494"/>
                      </a:lnTo>
                      <a:lnTo>
                        <a:pt x="1079" y="569"/>
                      </a:lnTo>
                      <a:lnTo>
                        <a:pt x="1079" y="599"/>
                      </a:lnTo>
                      <a:lnTo>
                        <a:pt x="1079" y="644"/>
                      </a:lnTo>
                      <a:lnTo>
                        <a:pt x="1054" y="729"/>
                      </a:lnTo>
                      <a:lnTo>
                        <a:pt x="1054" y="794"/>
                      </a:lnTo>
                      <a:lnTo>
                        <a:pt x="1089" y="824"/>
                      </a:lnTo>
                      <a:lnTo>
                        <a:pt x="1154" y="814"/>
                      </a:lnTo>
                      <a:lnTo>
                        <a:pt x="1244" y="844"/>
                      </a:lnTo>
                      <a:lnTo>
                        <a:pt x="1299" y="879"/>
                      </a:lnTo>
                      <a:lnTo>
                        <a:pt x="1374" y="949"/>
                      </a:lnTo>
                      <a:lnTo>
                        <a:pt x="1499" y="1044"/>
                      </a:lnTo>
                      <a:lnTo>
                        <a:pt x="1544" y="1044"/>
                      </a:lnTo>
                      <a:lnTo>
                        <a:pt x="1608" y="1069"/>
                      </a:lnTo>
                      <a:lnTo>
                        <a:pt x="1668" y="1129"/>
                      </a:lnTo>
                      <a:lnTo>
                        <a:pt x="1688" y="1204"/>
                      </a:lnTo>
                      <a:lnTo>
                        <a:pt x="1698" y="1254"/>
                      </a:lnTo>
                      <a:lnTo>
                        <a:pt x="1688" y="1289"/>
                      </a:lnTo>
                      <a:lnTo>
                        <a:pt x="1688" y="1319"/>
                      </a:lnTo>
                      <a:lnTo>
                        <a:pt x="1658" y="1339"/>
                      </a:lnTo>
                      <a:lnTo>
                        <a:pt x="1633" y="1349"/>
                      </a:lnTo>
                      <a:lnTo>
                        <a:pt x="1613" y="1349"/>
                      </a:lnTo>
                      <a:lnTo>
                        <a:pt x="1608" y="1394"/>
                      </a:lnTo>
                      <a:lnTo>
                        <a:pt x="1608" y="1444"/>
                      </a:lnTo>
                      <a:lnTo>
                        <a:pt x="1583" y="1489"/>
                      </a:lnTo>
                      <a:lnTo>
                        <a:pt x="1554" y="1519"/>
                      </a:lnTo>
                      <a:lnTo>
                        <a:pt x="1534" y="1549"/>
                      </a:lnTo>
                      <a:lnTo>
                        <a:pt x="1534" y="1584"/>
                      </a:lnTo>
                      <a:lnTo>
                        <a:pt x="1489" y="1594"/>
                      </a:lnTo>
                      <a:lnTo>
                        <a:pt x="1414" y="1614"/>
                      </a:lnTo>
                      <a:lnTo>
                        <a:pt x="1384" y="1594"/>
                      </a:lnTo>
                      <a:lnTo>
                        <a:pt x="1329" y="1549"/>
                      </a:lnTo>
                      <a:lnTo>
                        <a:pt x="1259" y="1509"/>
                      </a:lnTo>
                      <a:lnTo>
                        <a:pt x="1194" y="1499"/>
                      </a:lnTo>
                      <a:lnTo>
                        <a:pt x="1099" y="1509"/>
                      </a:lnTo>
                      <a:lnTo>
                        <a:pt x="1014" y="1519"/>
                      </a:lnTo>
                      <a:lnTo>
                        <a:pt x="944" y="1434"/>
                      </a:lnTo>
                      <a:lnTo>
                        <a:pt x="949" y="1394"/>
                      </a:lnTo>
                      <a:lnTo>
                        <a:pt x="889" y="1329"/>
                      </a:lnTo>
                      <a:lnTo>
                        <a:pt x="794" y="1299"/>
                      </a:lnTo>
                      <a:lnTo>
                        <a:pt x="709" y="1234"/>
                      </a:lnTo>
                      <a:lnTo>
                        <a:pt x="604" y="1139"/>
                      </a:lnTo>
                      <a:lnTo>
                        <a:pt x="474" y="1004"/>
                      </a:lnTo>
                      <a:lnTo>
                        <a:pt x="434" y="919"/>
                      </a:lnTo>
                      <a:lnTo>
                        <a:pt x="369" y="864"/>
                      </a:lnTo>
                      <a:lnTo>
                        <a:pt x="319" y="779"/>
                      </a:lnTo>
                      <a:lnTo>
                        <a:pt x="265" y="694"/>
                      </a:lnTo>
                      <a:lnTo>
                        <a:pt x="180" y="599"/>
                      </a:lnTo>
                      <a:lnTo>
                        <a:pt x="110" y="509"/>
                      </a:lnTo>
                      <a:lnTo>
                        <a:pt x="0" y="409"/>
                      </a:lnTo>
                      <a:lnTo>
                        <a:pt x="65" y="349"/>
                      </a:lnTo>
                      <a:lnTo>
                        <a:pt x="110" y="299"/>
                      </a:lnTo>
                      <a:lnTo>
                        <a:pt x="130" y="234"/>
                      </a:lnTo>
                      <a:lnTo>
                        <a:pt x="130" y="179"/>
                      </a:lnTo>
                      <a:lnTo>
                        <a:pt x="180" y="159"/>
                      </a:lnTo>
                      <a:lnTo>
                        <a:pt x="215" y="114"/>
                      </a:lnTo>
                      <a:lnTo>
                        <a:pt x="235" y="94"/>
                      </a:lnTo>
                      <a:lnTo>
                        <a:pt x="215" y="35"/>
                      </a:lnTo>
                      <a:lnTo>
                        <a:pt x="245" y="0"/>
                      </a:lnTo>
                      <a:lnTo>
                        <a:pt x="299" y="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70" name="Freeform 64"/>
                <p:cNvSpPr>
                  <a:spLocks noChangeAspect="1"/>
                </p:cNvSpPr>
                <p:nvPr/>
              </p:nvSpPr>
              <p:spPr bwMode="auto">
                <a:xfrm>
                  <a:off x="2661" y="9286"/>
                  <a:ext cx="867" cy="1291"/>
                </a:xfrm>
                <a:custGeom>
                  <a:avLst/>
                  <a:gdLst>
                    <a:gd name="T0" fmla="*/ 1 w 1184"/>
                    <a:gd name="T1" fmla="*/ 1 h 2263"/>
                    <a:gd name="T2" fmla="*/ 1 w 1184"/>
                    <a:gd name="T3" fmla="*/ 1 h 2263"/>
                    <a:gd name="T4" fmla="*/ 1 w 1184"/>
                    <a:gd name="T5" fmla="*/ 1 h 2263"/>
                    <a:gd name="T6" fmla="*/ 1 w 1184"/>
                    <a:gd name="T7" fmla="*/ 1 h 2263"/>
                    <a:gd name="T8" fmla="*/ 1 w 1184"/>
                    <a:gd name="T9" fmla="*/ 1 h 2263"/>
                    <a:gd name="T10" fmla="*/ 1 w 1184"/>
                    <a:gd name="T11" fmla="*/ 1 h 2263"/>
                    <a:gd name="T12" fmla="*/ 1 w 1184"/>
                    <a:gd name="T13" fmla="*/ 1 h 2263"/>
                    <a:gd name="T14" fmla="*/ 1 w 1184"/>
                    <a:gd name="T15" fmla="*/ 1 h 2263"/>
                    <a:gd name="T16" fmla="*/ 1 w 1184"/>
                    <a:gd name="T17" fmla="*/ 1 h 2263"/>
                    <a:gd name="T18" fmla="*/ 1 w 1184"/>
                    <a:gd name="T19" fmla="*/ 1 h 2263"/>
                    <a:gd name="T20" fmla="*/ 1 w 1184"/>
                    <a:gd name="T21" fmla="*/ 1 h 2263"/>
                    <a:gd name="T22" fmla="*/ 1 w 1184"/>
                    <a:gd name="T23" fmla="*/ 1 h 2263"/>
                    <a:gd name="T24" fmla="*/ 1 w 1184"/>
                    <a:gd name="T25" fmla="*/ 1 h 2263"/>
                    <a:gd name="T26" fmla="*/ 1 w 1184"/>
                    <a:gd name="T27" fmla="*/ 1 h 2263"/>
                    <a:gd name="T28" fmla="*/ 1 w 1184"/>
                    <a:gd name="T29" fmla="*/ 1 h 2263"/>
                    <a:gd name="T30" fmla="*/ 1 w 1184"/>
                    <a:gd name="T31" fmla="*/ 1 h 2263"/>
                    <a:gd name="T32" fmla="*/ 1 w 1184"/>
                    <a:gd name="T33" fmla="*/ 1 h 2263"/>
                    <a:gd name="T34" fmla="*/ 1 w 1184"/>
                    <a:gd name="T35" fmla="*/ 1 h 2263"/>
                    <a:gd name="T36" fmla="*/ 1 w 1184"/>
                    <a:gd name="T37" fmla="*/ 1 h 2263"/>
                    <a:gd name="T38" fmla="*/ 1 w 1184"/>
                    <a:gd name="T39" fmla="*/ 1 h 2263"/>
                    <a:gd name="T40" fmla="*/ 1 w 1184"/>
                    <a:gd name="T41" fmla="*/ 1 h 2263"/>
                    <a:gd name="T42" fmla="*/ 1 w 1184"/>
                    <a:gd name="T43" fmla="*/ 1 h 2263"/>
                    <a:gd name="T44" fmla="*/ 1 w 1184"/>
                    <a:gd name="T45" fmla="*/ 1 h 2263"/>
                    <a:gd name="T46" fmla="*/ 1 w 1184"/>
                    <a:gd name="T47" fmla="*/ 1 h 2263"/>
                    <a:gd name="T48" fmla="*/ 1 w 1184"/>
                    <a:gd name="T49" fmla="*/ 1 h 2263"/>
                    <a:gd name="T50" fmla="*/ 1 w 1184"/>
                    <a:gd name="T51" fmla="*/ 1 h 2263"/>
                    <a:gd name="T52" fmla="*/ 1 w 1184"/>
                    <a:gd name="T53" fmla="*/ 1 h 2263"/>
                    <a:gd name="T54" fmla="*/ 1 w 1184"/>
                    <a:gd name="T55" fmla="*/ 1 h 2263"/>
                    <a:gd name="T56" fmla="*/ 1 w 1184"/>
                    <a:gd name="T57" fmla="*/ 1 h 2263"/>
                    <a:gd name="T58" fmla="*/ 1 w 1184"/>
                    <a:gd name="T59" fmla="*/ 1 h 2263"/>
                    <a:gd name="T60" fmla="*/ 1 w 1184"/>
                    <a:gd name="T61" fmla="*/ 1 h 2263"/>
                    <a:gd name="T62" fmla="*/ 1 w 1184"/>
                    <a:gd name="T63" fmla="*/ 1 h 2263"/>
                    <a:gd name="T64" fmla="*/ 1 w 1184"/>
                    <a:gd name="T65" fmla="*/ 1 h 2263"/>
                    <a:gd name="T66" fmla="*/ 1 w 1184"/>
                    <a:gd name="T67" fmla="*/ 1 h 2263"/>
                    <a:gd name="T68" fmla="*/ 1 w 1184"/>
                    <a:gd name="T69" fmla="*/ 1 h 2263"/>
                    <a:gd name="T70" fmla="*/ 1 w 1184"/>
                    <a:gd name="T71" fmla="*/ 1 h 2263"/>
                    <a:gd name="T72" fmla="*/ 1 w 1184"/>
                    <a:gd name="T73" fmla="*/ 1 h 2263"/>
                    <a:gd name="T74" fmla="*/ 1 w 1184"/>
                    <a:gd name="T75" fmla="*/ 1 h 2263"/>
                    <a:gd name="T76" fmla="*/ 1 w 1184"/>
                    <a:gd name="T77" fmla="*/ 1 h 2263"/>
                    <a:gd name="T78" fmla="*/ 1 w 1184"/>
                    <a:gd name="T79" fmla="*/ 1 h 2263"/>
                    <a:gd name="T80" fmla="*/ 1 w 1184"/>
                    <a:gd name="T81" fmla="*/ 1 h 22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84"/>
                    <a:gd name="T124" fmla="*/ 0 h 2263"/>
                    <a:gd name="T125" fmla="*/ 1184 w 1184"/>
                    <a:gd name="T126" fmla="*/ 2263 h 22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84" h="2263">
                      <a:moveTo>
                        <a:pt x="95" y="235"/>
                      </a:moveTo>
                      <a:lnTo>
                        <a:pt x="40" y="275"/>
                      </a:lnTo>
                      <a:lnTo>
                        <a:pt x="40" y="340"/>
                      </a:lnTo>
                      <a:lnTo>
                        <a:pt x="55" y="390"/>
                      </a:lnTo>
                      <a:lnTo>
                        <a:pt x="15" y="445"/>
                      </a:lnTo>
                      <a:lnTo>
                        <a:pt x="35" y="499"/>
                      </a:lnTo>
                      <a:lnTo>
                        <a:pt x="15" y="569"/>
                      </a:lnTo>
                      <a:lnTo>
                        <a:pt x="40" y="584"/>
                      </a:lnTo>
                      <a:lnTo>
                        <a:pt x="120" y="569"/>
                      </a:lnTo>
                      <a:lnTo>
                        <a:pt x="145" y="644"/>
                      </a:lnTo>
                      <a:lnTo>
                        <a:pt x="169" y="759"/>
                      </a:lnTo>
                      <a:lnTo>
                        <a:pt x="159" y="844"/>
                      </a:lnTo>
                      <a:lnTo>
                        <a:pt x="199" y="919"/>
                      </a:lnTo>
                      <a:lnTo>
                        <a:pt x="179" y="994"/>
                      </a:lnTo>
                      <a:lnTo>
                        <a:pt x="169" y="1034"/>
                      </a:lnTo>
                      <a:lnTo>
                        <a:pt x="169" y="1099"/>
                      </a:lnTo>
                      <a:lnTo>
                        <a:pt x="120" y="1154"/>
                      </a:lnTo>
                      <a:lnTo>
                        <a:pt x="120" y="1229"/>
                      </a:lnTo>
                      <a:lnTo>
                        <a:pt x="120" y="1279"/>
                      </a:lnTo>
                      <a:lnTo>
                        <a:pt x="159" y="1334"/>
                      </a:lnTo>
                      <a:lnTo>
                        <a:pt x="169" y="1384"/>
                      </a:lnTo>
                      <a:lnTo>
                        <a:pt x="169" y="1449"/>
                      </a:lnTo>
                      <a:lnTo>
                        <a:pt x="105" y="1509"/>
                      </a:lnTo>
                      <a:lnTo>
                        <a:pt x="85" y="1544"/>
                      </a:lnTo>
                      <a:lnTo>
                        <a:pt x="75" y="1629"/>
                      </a:lnTo>
                      <a:lnTo>
                        <a:pt x="55" y="1659"/>
                      </a:lnTo>
                      <a:lnTo>
                        <a:pt x="20" y="1679"/>
                      </a:lnTo>
                      <a:lnTo>
                        <a:pt x="15" y="1784"/>
                      </a:lnTo>
                      <a:lnTo>
                        <a:pt x="0" y="1869"/>
                      </a:lnTo>
                      <a:lnTo>
                        <a:pt x="35" y="1914"/>
                      </a:lnTo>
                      <a:lnTo>
                        <a:pt x="85" y="1979"/>
                      </a:lnTo>
                      <a:lnTo>
                        <a:pt x="125" y="2009"/>
                      </a:lnTo>
                      <a:lnTo>
                        <a:pt x="155" y="2094"/>
                      </a:lnTo>
                      <a:lnTo>
                        <a:pt x="159" y="2188"/>
                      </a:lnTo>
                      <a:lnTo>
                        <a:pt x="199" y="2228"/>
                      </a:lnTo>
                      <a:lnTo>
                        <a:pt x="244" y="2178"/>
                      </a:lnTo>
                      <a:lnTo>
                        <a:pt x="284" y="2178"/>
                      </a:lnTo>
                      <a:lnTo>
                        <a:pt x="379" y="2263"/>
                      </a:lnTo>
                      <a:lnTo>
                        <a:pt x="424" y="2188"/>
                      </a:lnTo>
                      <a:lnTo>
                        <a:pt x="509" y="2138"/>
                      </a:lnTo>
                      <a:lnTo>
                        <a:pt x="559" y="2114"/>
                      </a:lnTo>
                      <a:lnTo>
                        <a:pt x="529" y="2039"/>
                      </a:lnTo>
                      <a:lnTo>
                        <a:pt x="519" y="1979"/>
                      </a:lnTo>
                      <a:lnTo>
                        <a:pt x="594" y="1989"/>
                      </a:lnTo>
                      <a:lnTo>
                        <a:pt x="684" y="1954"/>
                      </a:lnTo>
                      <a:lnTo>
                        <a:pt x="729" y="2029"/>
                      </a:lnTo>
                      <a:lnTo>
                        <a:pt x="769" y="2039"/>
                      </a:lnTo>
                      <a:lnTo>
                        <a:pt x="869" y="2084"/>
                      </a:lnTo>
                      <a:lnTo>
                        <a:pt x="899" y="2064"/>
                      </a:lnTo>
                      <a:lnTo>
                        <a:pt x="889" y="1714"/>
                      </a:lnTo>
                      <a:lnTo>
                        <a:pt x="954" y="1504"/>
                      </a:lnTo>
                      <a:lnTo>
                        <a:pt x="1034" y="1174"/>
                      </a:lnTo>
                      <a:lnTo>
                        <a:pt x="1044" y="974"/>
                      </a:lnTo>
                      <a:lnTo>
                        <a:pt x="1164" y="859"/>
                      </a:lnTo>
                      <a:lnTo>
                        <a:pt x="1184" y="814"/>
                      </a:lnTo>
                      <a:lnTo>
                        <a:pt x="1144" y="759"/>
                      </a:lnTo>
                      <a:lnTo>
                        <a:pt x="1129" y="674"/>
                      </a:lnTo>
                      <a:lnTo>
                        <a:pt x="1119" y="594"/>
                      </a:lnTo>
                      <a:lnTo>
                        <a:pt x="1064" y="509"/>
                      </a:lnTo>
                      <a:lnTo>
                        <a:pt x="1099" y="435"/>
                      </a:lnTo>
                      <a:lnTo>
                        <a:pt x="1024" y="370"/>
                      </a:lnTo>
                      <a:lnTo>
                        <a:pt x="1024" y="190"/>
                      </a:lnTo>
                      <a:lnTo>
                        <a:pt x="959" y="140"/>
                      </a:lnTo>
                      <a:lnTo>
                        <a:pt x="974" y="75"/>
                      </a:lnTo>
                      <a:lnTo>
                        <a:pt x="899" y="55"/>
                      </a:lnTo>
                      <a:lnTo>
                        <a:pt x="854" y="75"/>
                      </a:lnTo>
                      <a:lnTo>
                        <a:pt x="814" y="0"/>
                      </a:lnTo>
                      <a:lnTo>
                        <a:pt x="729" y="85"/>
                      </a:lnTo>
                      <a:lnTo>
                        <a:pt x="719" y="130"/>
                      </a:lnTo>
                      <a:lnTo>
                        <a:pt x="664" y="150"/>
                      </a:lnTo>
                      <a:lnTo>
                        <a:pt x="634" y="140"/>
                      </a:lnTo>
                      <a:lnTo>
                        <a:pt x="579" y="205"/>
                      </a:lnTo>
                      <a:lnTo>
                        <a:pt x="569" y="245"/>
                      </a:lnTo>
                      <a:lnTo>
                        <a:pt x="474" y="320"/>
                      </a:lnTo>
                      <a:lnTo>
                        <a:pt x="444" y="300"/>
                      </a:lnTo>
                      <a:lnTo>
                        <a:pt x="379" y="310"/>
                      </a:lnTo>
                      <a:lnTo>
                        <a:pt x="349" y="360"/>
                      </a:lnTo>
                      <a:lnTo>
                        <a:pt x="284" y="405"/>
                      </a:lnTo>
                      <a:lnTo>
                        <a:pt x="219" y="390"/>
                      </a:lnTo>
                      <a:lnTo>
                        <a:pt x="169" y="340"/>
                      </a:lnTo>
                      <a:lnTo>
                        <a:pt x="140" y="340"/>
                      </a:lnTo>
                      <a:lnTo>
                        <a:pt x="95" y="310"/>
                      </a:lnTo>
                      <a:lnTo>
                        <a:pt x="95" y="2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71" name="Freeform 65"/>
                <p:cNvSpPr>
                  <a:spLocks noChangeAspect="1"/>
                </p:cNvSpPr>
                <p:nvPr/>
              </p:nvSpPr>
              <p:spPr bwMode="auto">
                <a:xfrm>
                  <a:off x="6462" y="10067"/>
                  <a:ext cx="773" cy="1193"/>
                </a:xfrm>
                <a:custGeom>
                  <a:avLst/>
                  <a:gdLst>
                    <a:gd name="T0" fmla="*/ 0 w 1059"/>
                    <a:gd name="T1" fmla="*/ 1 h 2094"/>
                    <a:gd name="T2" fmla="*/ 1 w 1059"/>
                    <a:gd name="T3" fmla="*/ 1 h 2094"/>
                    <a:gd name="T4" fmla="*/ 1 w 1059"/>
                    <a:gd name="T5" fmla="*/ 1 h 2094"/>
                    <a:gd name="T6" fmla="*/ 1 w 1059"/>
                    <a:gd name="T7" fmla="*/ 1 h 2094"/>
                    <a:gd name="T8" fmla="*/ 1 w 1059"/>
                    <a:gd name="T9" fmla="*/ 1 h 2094"/>
                    <a:gd name="T10" fmla="*/ 1 w 1059"/>
                    <a:gd name="T11" fmla="*/ 1 h 2094"/>
                    <a:gd name="T12" fmla="*/ 1 w 1059"/>
                    <a:gd name="T13" fmla="*/ 1 h 2094"/>
                    <a:gd name="T14" fmla="*/ 1 w 1059"/>
                    <a:gd name="T15" fmla="*/ 1 h 2094"/>
                    <a:gd name="T16" fmla="*/ 1 w 1059"/>
                    <a:gd name="T17" fmla="*/ 1 h 2094"/>
                    <a:gd name="T18" fmla="*/ 1 w 1059"/>
                    <a:gd name="T19" fmla="*/ 1 h 2094"/>
                    <a:gd name="T20" fmla="*/ 1 w 1059"/>
                    <a:gd name="T21" fmla="*/ 1 h 2094"/>
                    <a:gd name="T22" fmla="*/ 1 w 1059"/>
                    <a:gd name="T23" fmla="*/ 1 h 2094"/>
                    <a:gd name="T24" fmla="*/ 1 w 1059"/>
                    <a:gd name="T25" fmla="*/ 1 h 2094"/>
                    <a:gd name="T26" fmla="*/ 1 w 1059"/>
                    <a:gd name="T27" fmla="*/ 1 h 2094"/>
                    <a:gd name="T28" fmla="*/ 1 w 1059"/>
                    <a:gd name="T29" fmla="*/ 1 h 2094"/>
                    <a:gd name="T30" fmla="*/ 1 w 1059"/>
                    <a:gd name="T31" fmla="*/ 1 h 2094"/>
                    <a:gd name="T32" fmla="*/ 1 w 1059"/>
                    <a:gd name="T33" fmla="*/ 1 h 2094"/>
                    <a:gd name="T34" fmla="*/ 1 w 1059"/>
                    <a:gd name="T35" fmla="*/ 1 h 2094"/>
                    <a:gd name="T36" fmla="*/ 1 w 1059"/>
                    <a:gd name="T37" fmla="*/ 1 h 2094"/>
                    <a:gd name="T38" fmla="*/ 1 w 1059"/>
                    <a:gd name="T39" fmla="*/ 1 h 2094"/>
                    <a:gd name="T40" fmla="*/ 1 w 1059"/>
                    <a:gd name="T41" fmla="*/ 1 h 2094"/>
                    <a:gd name="T42" fmla="*/ 1 w 1059"/>
                    <a:gd name="T43" fmla="*/ 1 h 2094"/>
                    <a:gd name="T44" fmla="*/ 1 w 1059"/>
                    <a:gd name="T45" fmla="*/ 1 h 2094"/>
                    <a:gd name="T46" fmla="*/ 0 w 1059"/>
                    <a:gd name="T47" fmla="*/ 1 h 2094"/>
                    <a:gd name="T48" fmla="*/ 1 w 1059"/>
                    <a:gd name="T49" fmla="*/ 1 h 2094"/>
                    <a:gd name="T50" fmla="*/ 0 w 1059"/>
                    <a:gd name="T51" fmla="*/ 1 h 2094"/>
                    <a:gd name="T52" fmla="*/ 1 w 1059"/>
                    <a:gd name="T53" fmla="*/ 1 h 2094"/>
                    <a:gd name="T54" fmla="*/ 1 w 1059"/>
                    <a:gd name="T55" fmla="*/ 1 h 2094"/>
                    <a:gd name="T56" fmla="*/ 1 w 1059"/>
                    <a:gd name="T57" fmla="*/ 1 h 2094"/>
                    <a:gd name="T58" fmla="*/ 1 w 1059"/>
                    <a:gd name="T59" fmla="*/ 1 h 2094"/>
                    <a:gd name="T60" fmla="*/ 1 w 1059"/>
                    <a:gd name="T61" fmla="*/ 1 h 2094"/>
                    <a:gd name="T62" fmla="*/ 1 w 1059"/>
                    <a:gd name="T63" fmla="*/ 1 h 2094"/>
                    <a:gd name="T64" fmla="*/ 1 w 1059"/>
                    <a:gd name="T65" fmla="*/ 1 h 2094"/>
                    <a:gd name="T66" fmla="*/ 1 w 1059"/>
                    <a:gd name="T67" fmla="*/ 1 h 2094"/>
                    <a:gd name="T68" fmla="*/ 1 w 1059"/>
                    <a:gd name="T69" fmla="*/ 1 h 2094"/>
                    <a:gd name="T70" fmla="*/ 1 w 1059"/>
                    <a:gd name="T71" fmla="*/ 1 h 2094"/>
                    <a:gd name="T72" fmla="*/ 1 w 1059"/>
                    <a:gd name="T73" fmla="*/ 1 h 2094"/>
                    <a:gd name="T74" fmla="*/ 1 w 1059"/>
                    <a:gd name="T75" fmla="*/ 1 h 2094"/>
                    <a:gd name="T76" fmla="*/ 1 w 1059"/>
                    <a:gd name="T77" fmla="*/ 1 h 2094"/>
                    <a:gd name="T78" fmla="*/ 1 w 1059"/>
                    <a:gd name="T79" fmla="*/ 1 h 2094"/>
                    <a:gd name="T80" fmla="*/ 1 w 1059"/>
                    <a:gd name="T81" fmla="*/ 1 h 2094"/>
                    <a:gd name="T82" fmla="*/ 1 w 1059"/>
                    <a:gd name="T83" fmla="*/ 1 h 2094"/>
                    <a:gd name="T84" fmla="*/ 1 w 1059"/>
                    <a:gd name="T85" fmla="*/ 1 h 2094"/>
                    <a:gd name="T86" fmla="*/ 1 w 1059"/>
                    <a:gd name="T87" fmla="*/ 1 h 2094"/>
                    <a:gd name="T88" fmla="*/ 1 w 1059"/>
                    <a:gd name="T89" fmla="*/ 1 h 2094"/>
                    <a:gd name="T90" fmla="*/ 1 w 1059"/>
                    <a:gd name="T91" fmla="*/ 1 h 2094"/>
                    <a:gd name="T92" fmla="*/ 1 w 1059"/>
                    <a:gd name="T93" fmla="*/ 1 h 2094"/>
                    <a:gd name="T94" fmla="*/ 1 w 1059"/>
                    <a:gd name="T95" fmla="*/ 1 h 2094"/>
                    <a:gd name="T96" fmla="*/ 1 w 1059"/>
                    <a:gd name="T97" fmla="*/ 1 h 2094"/>
                    <a:gd name="T98" fmla="*/ 1 w 1059"/>
                    <a:gd name="T99" fmla="*/ 1 h 2094"/>
                    <a:gd name="T100" fmla="*/ 1 w 1059"/>
                    <a:gd name="T101" fmla="*/ 1 h 2094"/>
                    <a:gd name="T102" fmla="*/ 1 w 1059"/>
                    <a:gd name="T103" fmla="*/ 0 h 2094"/>
                    <a:gd name="T104" fmla="*/ 1 w 1059"/>
                    <a:gd name="T105" fmla="*/ 1 h 2094"/>
                    <a:gd name="T106" fmla="*/ 1 w 1059"/>
                    <a:gd name="T107" fmla="*/ 1 h 2094"/>
                    <a:gd name="T108" fmla="*/ 1 w 1059"/>
                    <a:gd name="T109" fmla="*/ 1 h 2094"/>
                    <a:gd name="T110" fmla="*/ 1 w 1059"/>
                    <a:gd name="T111" fmla="*/ 1 h 2094"/>
                    <a:gd name="T112" fmla="*/ 1 w 1059"/>
                    <a:gd name="T113" fmla="*/ 1 h 2094"/>
                    <a:gd name="T114" fmla="*/ 1 w 1059"/>
                    <a:gd name="T115" fmla="*/ 1 h 2094"/>
                    <a:gd name="T116" fmla="*/ 1 w 1059"/>
                    <a:gd name="T117" fmla="*/ 1 h 2094"/>
                    <a:gd name="T118" fmla="*/ 1 w 1059"/>
                    <a:gd name="T119" fmla="*/ 1 h 2094"/>
                    <a:gd name="T120" fmla="*/ 0 w 1059"/>
                    <a:gd name="T121" fmla="*/ 1 h 209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59"/>
                    <a:gd name="T184" fmla="*/ 0 h 2094"/>
                    <a:gd name="T185" fmla="*/ 1059 w 1059"/>
                    <a:gd name="T186" fmla="*/ 2094 h 209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59" h="2094">
                      <a:moveTo>
                        <a:pt x="0" y="55"/>
                      </a:moveTo>
                      <a:lnTo>
                        <a:pt x="50" y="150"/>
                      </a:lnTo>
                      <a:lnTo>
                        <a:pt x="40" y="225"/>
                      </a:lnTo>
                      <a:lnTo>
                        <a:pt x="60" y="295"/>
                      </a:lnTo>
                      <a:lnTo>
                        <a:pt x="144" y="455"/>
                      </a:lnTo>
                      <a:lnTo>
                        <a:pt x="229" y="605"/>
                      </a:lnTo>
                      <a:lnTo>
                        <a:pt x="249" y="665"/>
                      </a:lnTo>
                      <a:lnTo>
                        <a:pt x="249" y="814"/>
                      </a:lnTo>
                      <a:lnTo>
                        <a:pt x="269" y="889"/>
                      </a:lnTo>
                      <a:lnTo>
                        <a:pt x="344" y="1014"/>
                      </a:lnTo>
                      <a:lnTo>
                        <a:pt x="369" y="1054"/>
                      </a:lnTo>
                      <a:lnTo>
                        <a:pt x="374" y="1159"/>
                      </a:lnTo>
                      <a:lnTo>
                        <a:pt x="369" y="1224"/>
                      </a:lnTo>
                      <a:lnTo>
                        <a:pt x="269" y="1269"/>
                      </a:lnTo>
                      <a:lnTo>
                        <a:pt x="239" y="1289"/>
                      </a:lnTo>
                      <a:lnTo>
                        <a:pt x="239" y="1329"/>
                      </a:lnTo>
                      <a:lnTo>
                        <a:pt x="219" y="1329"/>
                      </a:lnTo>
                      <a:lnTo>
                        <a:pt x="134" y="1344"/>
                      </a:lnTo>
                      <a:lnTo>
                        <a:pt x="114" y="1404"/>
                      </a:lnTo>
                      <a:lnTo>
                        <a:pt x="134" y="1499"/>
                      </a:lnTo>
                      <a:lnTo>
                        <a:pt x="99" y="1604"/>
                      </a:lnTo>
                      <a:lnTo>
                        <a:pt x="70" y="1689"/>
                      </a:lnTo>
                      <a:lnTo>
                        <a:pt x="10" y="1744"/>
                      </a:lnTo>
                      <a:lnTo>
                        <a:pt x="0" y="1809"/>
                      </a:lnTo>
                      <a:lnTo>
                        <a:pt x="20" y="1904"/>
                      </a:lnTo>
                      <a:lnTo>
                        <a:pt x="0" y="1999"/>
                      </a:lnTo>
                      <a:lnTo>
                        <a:pt x="70" y="2094"/>
                      </a:lnTo>
                      <a:lnTo>
                        <a:pt x="164" y="2049"/>
                      </a:lnTo>
                      <a:lnTo>
                        <a:pt x="259" y="2049"/>
                      </a:lnTo>
                      <a:lnTo>
                        <a:pt x="334" y="1964"/>
                      </a:lnTo>
                      <a:lnTo>
                        <a:pt x="344" y="1819"/>
                      </a:lnTo>
                      <a:lnTo>
                        <a:pt x="459" y="1724"/>
                      </a:lnTo>
                      <a:lnTo>
                        <a:pt x="574" y="1619"/>
                      </a:lnTo>
                      <a:lnTo>
                        <a:pt x="649" y="1489"/>
                      </a:lnTo>
                      <a:lnTo>
                        <a:pt x="649" y="1329"/>
                      </a:lnTo>
                      <a:lnTo>
                        <a:pt x="884" y="1159"/>
                      </a:lnTo>
                      <a:lnTo>
                        <a:pt x="974" y="1139"/>
                      </a:lnTo>
                      <a:lnTo>
                        <a:pt x="1039" y="1079"/>
                      </a:lnTo>
                      <a:lnTo>
                        <a:pt x="1049" y="929"/>
                      </a:lnTo>
                      <a:lnTo>
                        <a:pt x="1019" y="854"/>
                      </a:lnTo>
                      <a:lnTo>
                        <a:pt x="1059" y="720"/>
                      </a:lnTo>
                      <a:lnTo>
                        <a:pt x="1059" y="635"/>
                      </a:lnTo>
                      <a:lnTo>
                        <a:pt x="1029" y="590"/>
                      </a:lnTo>
                      <a:lnTo>
                        <a:pt x="934" y="560"/>
                      </a:lnTo>
                      <a:lnTo>
                        <a:pt x="774" y="420"/>
                      </a:lnTo>
                      <a:lnTo>
                        <a:pt x="659" y="420"/>
                      </a:lnTo>
                      <a:lnTo>
                        <a:pt x="619" y="310"/>
                      </a:lnTo>
                      <a:lnTo>
                        <a:pt x="659" y="265"/>
                      </a:lnTo>
                      <a:lnTo>
                        <a:pt x="704" y="210"/>
                      </a:lnTo>
                      <a:lnTo>
                        <a:pt x="704" y="115"/>
                      </a:lnTo>
                      <a:lnTo>
                        <a:pt x="679" y="10"/>
                      </a:lnTo>
                      <a:lnTo>
                        <a:pt x="574" y="0"/>
                      </a:lnTo>
                      <a:lnTo>
                        <a:pt x="534" y="150"/>
                      </a:lnTo>
                      <a:lnTo>
                        <a:pt x="449" y="170"/>
                      </a:lnTo>
                      <a:lnTo>
                        <a:pt x="389" y="170"/>
                      </a:lnTo>
                      <a:lnTo>
                        <a:pt x="354" y="200"/>
                      </a:lnTo>
                      <a:lnTo>
                        <a:pt x="229" y="105"/>
                      </a:lnTo>
                      <a:lnTo>
                        <a:pt x="164" y="140"/>
                      </a:lnTo>
                      <a:lnTo>
                        <a:pt x="104" y="140"/>
                      </a:lnTo>
                      <a:lnTo>
                        <a:pt x="50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72" name="Freeform 66"/>
                <p:cNvSpPr>
                  <a:spLocks noChangeAspect="1"/>
                </p:cNvSpPr>
                <p:nvPr/>
              </p:nvSpPr>
              <p:spPr bwMode="auto">
                <a:xfrm>
                  <a:off x="6368" y="9532"/>
                  <a:ext cx="756" cy="651"/>
                </a:xfrm>
                <a:custGeom>
                  <a:avLst/>
                  <a:gdLst>
                    <a:gd name="T0" fmla="*/ 1 w 1034"/>
                    <a:gd name="T1" fmla="*/ 1 h 1139"/>
                    <a:gd name="T2" fmla="*/ 1 w 1034"/>
                    <a:gd name="T3" fmla="*/ 1 h 1139"/>
                    <a:gd name="T4" fmla="*/ 1 w 1034"/>
                    <a:gd name="T5" fmla="*/ 1 h 1139"/>
                    <a:gd name="T6" fmla="*/ 1 w 1034"/>
                    <a:gd name="T7" fmla="*/ 1 h 1139"/>
                    <a:gd name="T8" fmla="*/ 1 w 1034"/>
                    <a:gd name="T9" fmla="*/ 1 h 1139"/>
                    <a:gd name="T10" fmla="*/ 1 w 1034"/>
                    <a:gd name="T11" fmla="*/ 1 h 1139"/>
                    <a:gd name="T12" fmla="*/ 1 w 1034"/>
                    <a:gd name="T13" fmla="*/ 1 h 1139"/>
                    <a:gd name="T14" fmla="*/ 1 w 1034"/>
                    <a:gd name="T15" fmla="*/ 1 h 1139"/>
                    <a:gd name="T16" fmla="*/ 1 w 1034"/>
                    <a:gd name="T17" fmla="*/ 1 h 1139"/>
                    <a:gd name="T18" fmla="*/ 1 w 1034"/>
                    <a:gd name="T19" fmla="*/ 1 h 1139"/>
                    <a:gd name="T20" fmla="*/ 1 w 1034"/>
                    <a:gd name="T21" fmla="*/ 1 h 1139"/>
                    <a:gd name="T22" fmla="*/ 1 w 1034"/>
                    <a:gd name="T23" fmla="*/ 1 h 1139"/>
                    <a:gd name="T24" fmla="*/ 1 w 1034"/>
                    <a:gd name="T25" fmla="*/ 1 h 1139"/>
                    <a:gd name="T26" fmla="*/ 1 w 1034"/>
                    <a:gd name="T27" fmla="*/ 1 h 1139"/>
                    <a:gd name="T28" fmla="*/ 1 w 1034"/>
                    <a:gd name="T29" fmla="*/ 1 h 1139"/>
                    <a:gd name="T30" fmla="*/ 1 w 1034"/>
                    <a:gd name="T31" fmla="*/ 1 h 1139"/>
                    <a:gd name="T32" fmla="*/ 1 w 1034"/>
                    <a:gd name="T33" fmla="*/ 1 h 1139"/>
                    <a:gd name="T34" fmla="*/ 1 w 1034"/>
                    <a:gd name="T35" fmla="*/ 1 h 1139"/>
                    <a:gd name="T36" fmla="*/ 1 w 1034"/>
                    <a:gd name="T37" fmla="*/ 0 h 1139"/>
                    <a:gd name="T38" fmla="*/ 1 w 1034"/>
                    <a:gd name="T39" fmla="*/ 1 h 1139"/>
                    <a:gd name="T40" fmla="*/ 1 w 1034"/>
                    <a:gd name="T41" fmla="*/ 1 h 1139"/>
                    <a:gd name="T42" fmla="*/ 1 w 1034"/>
                    <a:gd name="T43" fmla="*/ 1 h 1139"/>
                    <a:gd name="T44" fmla="*/ 1 w 1034"/>
                    <a:gd name="T45" fmla="*/ 1 h 1139"/>
                    <a:gd name="T46" fmla="*/ 1 w 1034"/>
                    <a:gd name="T47" fmla="*/ 1 h 1139"/>
                    <a:gd name="T48" fmla="*/ 0 w 1034"/>
                    <a:gd name="T49" fmla="*/ 1 h 1139"/>
                    <a:gd name="T50" fmla="*/ 1 w 1034"/>
                    <a:gd name="T51" fmla="*/ 1 h 1139"/>
                    <a:gd name="T52" fmla="*/ 1 w 1034"/>
                    <a:gd name="T53" fmla="*/ 1 h 1139"/>
                    <a:gd name="T54" fmla="*/ 1 w 1034"/>
                    <a:gd name="T55" fmla="*/ 1 h 1139"/>
                    <a:gd name="T56" fmla="*/ 1 w 1034"/>
                    <a:gd name="T57" fmla="*/ 1 h 1139"/>
                    <a:gd name="T58" fmla="*/ 1 w 1034"/>
                    <a:gd name="T59" fmla="*/ 1 h 1139"/>
                    <a:gd name="T60" fmla="*/ 1 w 1034"/>
                    <a:gd name="T61" fmla="*/ 1 h 1139"/>
                    <a:gd name="T62" fmla="*/ 1 w 1034"/>
                    <a:gd name="T63" fmla="*/ 1 h 1139"/>
                    <a:gd name="T64" fmla="*/ 1 w 1034"/>
                    <a:gd name="T65" fmla="*/ 1 h 1139"/>
                    <a:gd name="T66" fmla="*/ 1 w 1034"/>
                    <a:gd name="T67" fmla="*/ 1 h 1139"/>
                    <a:gd name="T68" fmla="*/ 1 w 1034"/>
                    <a:gd name="T69" fmla="*/ 1 h 1139"/>
                    <a:gd name="T70" fmla="*/ 1 w 1034"/>
                    <a:gd name="T71" fmla="*/ 1 h 1139"/>
                    <a:gd name="T72" fmla="*/ 1 w 1034"/>
                    <a:gd name="T73" fmla="*/ 1 h 1139"/>
                    <a:gd name="T74" fmla="*/ 1 w 1034"/>
                    <a:gd name="T75" fmla="*/ 1 h 1139"/>
                    <a:gd name="T76" fmla="*/ 1 w 1034"/>
                    <a:gd name="T77" fmla="*/ 1 h 1139"/>
                    <a:gd name="T78" fmla="*/ 1 w 1034"/>
                    <a:gd name="T79" fmla="*/ 1 h 1139"/>
                    <a:gd name="T80" fmla="*/ 1 w 1034"/>
                    <a:gd name="T81" fmla="*/ 1 h 1139"/>
                    <a:gd name="T82" fmla="*/ 1 w 1034"/>
                    <a:gd name="T83" fmla="*/ 1 h 1139"/>
                    <a:gd name="T84" fmla="*/ 1 w 1034"/>
                    <a:gd name="T85" fmla="*/ 1 h 1139"/>
                    <a:gd name="T86" fmla="*/ 1 w 1034"/>
                    <a:gd name="T87" fmla="*/ 1 h 1139"/>
                    <a:gd name="T88" fmla="*/ 1 w 1034"/>
                    <a:gd name="T89" fmla="*/ 1 h 1139"/>
                    <a:gd name="T90" fmla="*/ 1 w 1034"/>
                    <a:gd name="T91" fmla="*/ 1 h 11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34"/>
                    <a:gd name="T139" fmla="*/ 0 h 1139"/>
                    <a:gd name="T140" fmla="*/ 1034 w 1034"/>
                    <a:gd name="T141" fmla="*/ 1139 h 113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34" h="1139">
                      <a:moveTo>
                        <a:pt x="809" y="959"/>
                      </a:moveTo>
                      <a:lnTo>
                        <a:pt x="914" y="824"/>
                      </a:lnTo>
                      <a:lnTo>
                        <a:pt x="904" y="779"/>
                      </a:lnTo>
                      <a:lnTo>
                        <a:pt x="979" y="694"/>
                      </a:lnTo>
                      <a:lnTo>
                        <a:pt x="1034" y="674"/>
                      </a:lnTo>
                      <a:lnTo>
                        <a:pt x="969" y="579"/>
                      </a:lnTo>
                      <a:lnTo>
                        <a:pt x="914" y="464"/>
                      </a:lnTo>
                      <a:lnTo>
                        <a:pt x="894" y="369"/>
                      </a:lnTo>
                      <a:lnTo>
                        <a:pt x="844" y="354"/>
                      </a:lnTo>
                      <a:lnTo>
                        <a:pt x="694" y="379"/>
                      </a:lnTo>
                      <a:lnTo>
                        <a:pt x="654" y="354"/>
                      </a:lnTo>
                      <a:lnTo>
                        <a:pt x="654" y="304"/>
                      </a:lnTo>
                      <a:lnTo>
                        <a:pt x="654" y="244"/>
                      </a:lnTo>
                      <a:lnTo>
                        <a:pt x="619" y="209"/>
                      </a:lnTo>
                      <a:lnTo>
                        <a:pt x="559" y="209"/>
                      </a:lnTo>
                      <a:lnTo>
                        <a:pt x="484" y="164"/>
                      </a:lnTo>
                      <a:lnTo>
                        <a:pt x="429" y="79"/>
                      </a:lnTo>
                      <a:lnTo>
                        <a:pt x="409" y="20"/>
                      </a:lnTo>
                      <a:lnTo>
                        <a:pt x="369" y="0"/>
                      </a:lnTo>
                      <a:lnTo>
                        <a:pt x="304" y="40"/>
                      </a:lnTo>
                      <a:lnTo>
                        <a:pt x="180" y="30"/>
                      </a:lnTo>
                      <a:lnTo>
                        <a:pt x="115" y="159"/>
                      </a:lnTo>
                      <a:lnTo>
                        <a:pt x="95" y="179"/>
                      </a:lnTo>
                      <a:lnTo>
                        <a:pt x="20" y="189"/>
                      </a:lnTo>
                      <a:lnTo>
                        <a:pt x="0" y="229"/>
                      </a:lnTo>
                      <a:lnTo>
                        <a:pt x="70" y="294"/>
                      </a:lnTo>
                      <a:lnTo>
                        <a:pt x="65" y="354"/>
                      </a:lnTo>
                      <a:lnTo>
                        <a:pt x="20" y="454"/>
                      </a:lnTo>
                      <a:lnTo>
                        <a:pt x="135" y="559"/>
                      </a:lnTo>
                      <a:lnTo>
                        <a:pt x="170" y="644"/>
                      </a:lnTo>
                      <a:lnTo>
                        <a:pt x="210" y="759"/>
                      </a:lnTo>
                      <a:lnTo>
                        <a:pt x="220" y="844"/>
                      </a:lnTo>
                      <a:lnTo>
                        <a:pt x="190" y="894"/>
                      </a:lnTo>
                      <a:lnTo>
                        <a:pt x="170" y="949"/>
                      </a:lnTo>
                      <a:lnTo>
                        <a:pt x="125" y="969"/>
                      </a:lnTo>
                      <a:lnTo>
                        <a:pt x="170" y="994"/>
                      </a:lnTo>
                      <a:lnTo>
                        <a:pt x="234" y="1064"/>
                      </a:lnTo>
                      <a:lnTo>
                        <a:pt x="304" y="1074"/>
                      </a:lnTo>
                      <a:lnTo>
                        <a:pt x="349" y="1044"/>
                      </a:lnTo>
                      <a:lnTo>
                        <a:pt x="474" y="1139"/>
                      </a:lnTo>
                      <a:lnTo>
                        <a:pt x="514" y="1104"/>
                      </a:lnTo>
                      <a:lnTo>
                        <a:pt x="609" y="1099"/>
                      </a:lnTo>
                      <a:lnTo>
                        <a:pt x="644" y="1074"/>
                      </a:lnTo>
                      <a:lnTo>
                        <a:pt x="674" y="999"/>
                      </a:lnTo>
                      <a:lnTo>
                        <a:pt x="704" y="929"/>
                      </a:lnTo>
                      <a:lnTo>
                        <a:pt x="809" y="9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35" name="Freeform 67"/>
                <p:cNvSpPr>
                  <a:spLocks noChangeAspect="1"/>
                </p:cNvSpPr>
                <p:nvPr/>
              </p:nvSpPr>
              <p:spPr bwMode="auto">
                <a:xfrm>
                  <a:off x="6141" y="9103"/>
                  <a:ext cx="1808" cy="1151"/>
                </a:xfrm>
                <a:custGeom>
                  <a:avLst/>
                  <a:gdLst>
                    <a:gd name="T0" fmla="*/ 1 w 2463"/>
                    <a:gd name="T1" fmla="*/ 1 h 2019"/>
                    <a:gd name="T2" fmla="*/ 1 w 2463"/>
                    <a:gd name="T3" fmla="*/ 1 h 2019"/>
                    <a:gd name="T4" fmla="*/ 1 w 2463"/>
                    <a:gd name="T5" fmla="*/ 1 h 2019"/>
                    <a:gd name="T6" fmla="*/ 1 w 2463"/>
                    <a:gd name="T7" fmla="*/ 1 h 2019"/>
                    <a:gd name="T8" fmla="*/ 1 w 2463"/>
                    <a:gd name="T9" fmla="*/ 1 h 2019"/>
                    <a:gd name="T10" fmla="*/ 1 w 2463"/>
                    <a:gd name="T11" fmla="*/ 1 h 2019"/>
                    <a:gd name="T12" fmla="*/ 1 w 2463"/>
                    <a:gd name="T13" fmla="*/ 1 h 2019"/>
                    <a:gd name="T14" fmla="*/ 1 w 2463"/>
                    <a:gd name="T15" fmla="*/ 1 h 2019"/>
                    <a:gd name="T16" fmla="*/ 1 w 2463"/>
                    <a:gd name="T17" fmla="*/ 1 h 2019"/>
                    <a:gd name="T18" fmla="*/ 1 w 2463"/>
                    <a:gd name="T19" fmla="*/ 1 h 2019"/>
                    <a:gd name="T20" fmla="*/ 1 w 2463"/>
                    <a:gd name="T21" fmla="*/ 1 h 2019"/>
                    <a:gd name="T22" fmla="*/ 1 w 2463"/>
                    <a:gd name="T23" fmla="*/ 1 h 2019"/>
                    <a:gd name="T24" fmla="*/ 1 w 2463"/>
                    <a:gd name="T25" fmla="*/ 1 h 2019"/>
                    <a:gd name="T26" fmla="*/ 1 w 2463"/>
                    <a:gd name="T27" fmla="*/ 1 h 2019"/>
                    <a:gd name="T28" fmla="*/ 1 w 2463"/>
                    <a:gd name="T29" fmla="*/ 1 h 2019"/>
                    <a:gd name="T30" fmla="*/ 1 w 2463"/>
                    <a:gd name="T31" fmla="*/ 1 h 2019"/>
                    <a:gd name="T32" fmla="*/ 1 w 2463"/>
                    <a:gd name="T33" fmla="*/ 1 h 2019"/>
                    <a:gd name="T34" fmla="*/ 1 w 2463"/>
                    <a:gd name="T35" fmla="*/ 1 h 2019"/>
                    <a:gd name="T36" fmla="*/ 1 w 2463"/>
                    <a:gd name="T37" fmla="*/ 1 h 2019"/>
                    <a:gd name="T38" fmla="*/ 1 w 2463"/>
                    <a:gd name="T39" fmla="*/ 1 h 2019"/>
                    <a:gd name="T40" fmla="*/ 1 w 2463"/>
                    <a:gd name="T41" fmla="*/ 1 h 2019"/>
                    <a:gd name="T42" fmla="*/ 1 w 2463"/>
                    <a:gd name="T43" fmla="*/ 1 h 2019"/>
                    <a:gd name="T44" fmla="*/ 1 w 2463"/>
                    <a:gd name="T45" fmla="*/ 1 h 2019"/>
                    <a:gd name="T46" fmla="*/ 1 w 2463"/>
                    <a:gd name="T47" fmla="*/ 1 h 2019"/>
                    <a:gd name="T48" fmla="*/ 1 w 2463"/>
                    <a:gd name="T49" fmla="*/ 1 h 2019"/>
                    <a:gd name="T50" fmla="*/ 1 w 2463"/>
                    <a:gd name="T51" fmla="*/ 1 h 2019"/>
                    <a:gd name="T52" fmla="*/ 1 w 2463"/>
                    <a:gd name="T53" fmla="*/ 1 h 2019"/>
                    <a:gd name="T54" fmla="*/ 1 w 2463"/>
                    <a:gd name="T55" fmla="*/ 1 h 2019"/>
                    <a:gd name="T56" fmla="*/ 1 w 2463"/>
                    <a:gd name="T57" fmla="*/ 1 h 2019"/>
                    <a:gd name="T58" fmla="*/ 1 w 2463"/>
                    <a:gd name="T59" fmla="*/ 1 h 2019"/>
                    <a:gd name="T60" fmla="*/ 1 w 2463"/>
                    <a:gd name="T61" fmla="*/ 1 h 2019"/>
                    <a:gd name="T62" fmla="*/ 1 w 2463"/>
                    <a:gd name="T63" fmla="*/ 1 h 2019"/>
                    <a:gd name="T64" fmla="*/ 1 w 2463"/>
                    <a:gd name="T65" fmla="*/ 1 h 2019"/>
                    <a:gd name="T66" fmla="*/ 1 w 2463"/>
                    <a:gd name="T67" fmla="*/ 1 h 2019"/>
                    <a:gd name="T68" fmla="*/ 1 w 2463"/>
                    <a:gd name="T69" fmla="*/ 1 h 2019"/>
                    <a:gd name="T70" fmla="*/ 1 w 2463"/>
                    <a:gd name="T71" fmla="*/ 1 h 2019"/>
                    <a:gd name="T72" fmla="*/ 1 w 2463"/>
                    <a:gd name="T73" fmla="*/ 1 h 2019"/>
                    <a:gd name="T74" fmla="*/ 1 w 2463"/>
                    <a:gd name="T75" fmla="*/ 1 h 2019"/>
                    <a:gd name="T76" fmla="*/ 1 w 2463"/>
                    <a:gd name="T77" fmla="*/ 1 h 2019"/>
                    <a:gd name="T78" fmla="*/ 1 w 2463"/>
                    <a:gd name="T79" fmla="*/ 1 h 2019"/>
                    <a:gd name="T80" fmla="*/ 1 w 2463"/>
                    <a:gd name="T81" fmla="*/ 1 h 2019"/>
                    <a:gd name="T82" fmla="*/ 1 w 2463"/>
                    <a:gd name="T83" fmla="*/ 1 h 2019"/>
                    <a:gd name="T84" fmla="*/ 1 w 2463"/>
                    <a:gd name="T85" fmla="*/ 1 h 2019"/>
                    <a:gd name="T86" fmla="*/ 1 w 2463"/>
                    <a:gd name="T87" fmla="*/ 1 h 2019"/>
                    <a:gd name="T88" fmla="*/ 1 w 2463"/>
                    <a:gd name="T89" fmla="*/ 1 h 2019"/>
                    <a:gd name="T90" fmla="*/ 1 w 2463"/>
                    <a:gd name="T91" fmla="*/ 0 h 2019"/>
                    <a:gd name="T92" fmla="*/ 1 w 2463"/>
                    <a:gd name="T93" fmla="*/ 1 h 2019"/>
                    <a:gd name="T94" fmla="*/ 1 w 2463"/>
                    <a:gd name="T95" fmla="*/ 1 h 2019"/>
                    <a:gd name="T96" fmla="*/ 1 w 2463"/>
                    <a:gd name="T97" fmla="*/ 0 h 2019"/>
                    <a:gd name="T98" fmla="*/ 1 w 2463"/>
                    <a:gd name="T99" fmla="*/ 1 h 20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63"/>
                    <a:gd name="T151" fmla="*/ 0 h 2019"/>
                    <a:gd name="T152" fmla="*/ 2463 w 2463"/>
                    <a:gd name="T153" fmla="*/ 2019 h 20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63" h="2019">
                      <a:moveTo>
                        <a:pt x="145" y="65"/>
                      </a:moveTo>
                      <a:lnTo>
                        <a:pt x="170" y="155"/>
                      </a:lnTo>
                      <a:lnTo>
                        <a:pt x="170" y="255"/>
                      </a:lnTo>
                      <a:lnTo>
                        <a:pt x="125" y="315"/>
                      </a:lnTo>
                      <a:lnTo>
                        <a:pt x="85" y="305"/>
                      </a:lnTo>
                      <a:lnTo>
                        <a:pt x="20" y="305"/>
                      </a:lnTo>
                      <a:lnTo>
                        <a:pt x="0" y="360"/>
                      </a:lnTo>
                      <a:lnTo>
                        <a:pt x="20" y="390"/>
                      </a:lnTo>
                      <a:lnTo>
                        <a:pt x="65" y="390"/>
                      </a:lnTo>
                      <a:lnTo>
                        <a:pt x="85" y="420"/>
                      </a:lnTo>
                      <a:lnTo>
                        <a:pt x="85" y="485"/>
                      </a:lnTo>
                      <a:lnTo>
                        <a:pt x="190" y="610"/>
                      </a:lnTo>
                      <a:lnTo>
                        <a:pt x="230" y="590"/>
                      </a:lnTo>
                      <a:lnTo>
                        <a:pt x="280" y="580"/>
                      </a:lnTo>
                      <a:lnTo>
                        <a:pt x="325" y="600"/>
                      </a:lnTo>
                      <a:lnTo>
                        <a:pt x="315" y="710"/>
                      </a:lnTo>
                      <a:lnTo>
                        <a:pt x="365" y="750"/>
                      </a:lnTo>
                      <a:lnTo>
                        <a:pt x="420" y="770"/>
                      </a:lnTo>
                      <a:lnTo>
                        <a:pt x="450" y="750"/>
                      </a:lnTo>
                      <a:lnTo>
                        <a:pt x="495" y="795"/>
                      </a:lnTo>
                      <a:lnTo>
                        <a:pt x="544" y="780"/>
                      </a:lnTo>
                      <a:lnTo>
                        <a:pt x="579" y="795"/>
                      </a:lnTo>
                      <a:lnTo>
                        <a:pt x="619" y="795"/>
                      </a:lnTo>
                      <a:lnTo>
                        <a:pt x="684" y="750"/>
                      </a:lnTo>
                      <a:lnTo>
                        <a:pt x="724" y="770"/>
                      </a:lnTo>
                      <a:lnTo>
                        <a:pt x="749" y="844"/>
                      </a:lnTo>
                      <a:lnTo>
                        <a:pt x="809" y="939"/>
                      </a:lnTo>
                      <a:lnTo>
                        <a:pt x="854" y="949"/>
                      </a:lnTo>
                      <a:lnTo>
                        <a:pt x="924" y="959"/>
                      </a:lnTo>
                      <a:lnTo>
                        <a:pt x="944" y="979"/>
                      </a:lnTo>
                      <a:lnTo>
                        <a:pt x="969" y="1054"/>
                      </a:lnTo>
                      <a:lnTo>
                        <a:pt x="969" y="1099"/>
                      </a:lnTo>
                      <a:lnTo>
                        <a:pt x="989" y="1129"/>
                      </a:lnTo>
                      <a:lnTo>
                        <a:pt x="1044" y="1119"/>
                      </a:lnTo>
                      <a:lnTo>
                        <a:pt x="1104" y="1109"/>
                      </a:lnTo>
                      <a:lnTo>
                        <a:pt x="1159" y="1099"/>
                      </a:lnTo>
                      <a:lnTo>
                        <a:pt x="1209" y="1119"/>
                      </a:lnTo>
                      <a:lnTo>
                        <a:pt x="1219" y="1189"/>
                      </a:lnTo>
                      <a:lnTo>
                        <a:pt x="1254" y="1269"/>
                      </a:lnTo>
                      <a:lnTo>
                        <a:pt x="1284" y="1329"/>
                      </a:lnTo>
                      <a:lnTo>
                        <a:pt x="1304" y="1359"/>
                      </a:lnTo>
                      <a:lnTo>
                        <a:pt x="1329" y="1404"/>
                      </a:lnTo>
                      <a:lnTo>
                        <a:pt x="1349" y="1424"/>
                      </a:lnTo>
                      <a:lnTo>
                        <a:pt x="1399" y="1444"/>
                      </a:lnTo>
                      <a:lnTo>
                        <a:pt x="1549" y="1434"/>
                      </a:lnTo>
                      <a:lnTo>
                        <a:pt x="1644" y="1489"/>
                      </a:lnTo>
                      <a:lnTo>
                        <a:pt x="1759" y="1564"/>
                      </a:lnTo>
                      <a:lnTo>
                        <a:pt x="1819" y="1574"/>
                      </a:lnTo>
                      <a:lnTo>
                        <a:pt x="1938" y="1564"/>
                      </a:lnTo>
                      <a:lnTo>
                        <a:pt x="2023" y="1584"/>
                      </a:lnTo>
                      <a:lnTo>
                        <a:pt x="2063" y="1639"/>
                      </a:lnTo>
                      <a:lnTo>
                        <a:pt x="2083" y="1689"/>
                      </a:lnTo>
                      <a:lnTo>
                        <a:pt x="2128" y="1774"/>
                      </a:lnTo>
                      <a:lnTo>
                        <a:pt x="2118" y="1869"/>
                      </a:lnTo>
                      <a:lnTo>
                        <a:pt x="2118" y="1914"/>
                      </a:lnTo>
                      <a:lnTo>
                        <a:pt x="2168" y="1934"/>
                      </a:lnTo>
                      <a:lnTo>
                        <a:pt x="2243" y="1999"/>
                      </a:lnTo>
                      <a:lnTo>
                        <a:pt x="2308" y="2019"/>
                      </a:lnTo>
                      <a:lnTo>
                        <a:pt x="2393" y="1999"/>
                      </a:lnTo>
                      <a:lnTo>
                        <a:pt x="2378" y="1899"/>
                      </a:lnTo>
                      <a:lnTo>
                        <a:pt x="2413" y="1744"/>
                      </a:lnTo>
                      <a:lnTo>
                        <a:pt x="2463" y="1699"/>
                      </a:lnTo>
                      <a:lnTo>
                        <a:pt x="2453" y="1614"/>
                      </a:lnTo>
                      <a:lnTo>
                        <a:pt x="2413" y="1564"/>
                      </a:lnTo>
                      <a:lnTo>
                        <a:pt x="2373" y="1554"/>
                      </a:lnTo>
                      <a:lnTo>
                        <a:pt x="2338" y="1509"/>
                      </a:lnTo>
                      <a:lnTo>
                        <a:pt x="2338" y="1459"/>
                      </a:lnTo>
                      <a:lnTo>
                        <a:pt x="2033" y="1129"/>
                      </a:lnTo>
                      <a:lnTo>
                        <a:pt x="1948" y="1129"/>
                      </a:lnTo>
                      <a:lnTo>
                        <a:pt x="1819" y="1054"/>
                      </a:lnTo>
                      <a:lnTo>
                        <a:pt x="1674" y="994"/>
                      </a:lnTo>
                      <a:lnTo>
                        <a:pt x="1634" y="959"/>
                      </a:lnTo>
                      <a:lnTo>
                        <a:pt x="1624" y="894"/>
                      </a:lnTo>
                      <a:lnTo>
                        <a:pt x="1569" y="854"/>
                      </a:lnTo>
                      <a:lnTo>
                        <a:pt x="1499" y="864"/>
                      </a:lnTo>
                      <a:lnTo>
                        <a:pt x="1419" y="834"/>
                      </a:lnTo>
                      <a:lnTo>
                        <a:pt x="1264" y="750"/>
                      </a:lnTo>
                      <a:lnTo>
                        <a:pt x="1104" y="685"/>
                      </a:lnTo>
                      <a:lnTo>
                        <a:pt x="989" y="610"/>
                      </a:lnTo>
                      <a:lnTo>
                        <a:pt x="894" y="560"/>
                      </a:lnTo>
                      <a:lnTo>
                        <a:pt x="799" y="505"/>
                      </a:lnTo>
                      <a:lnTo>
                        <a:pt x="714" y="400"/>
                      </a:lnTo>
                      <a:lnTo>
                        <a:pt x="704" y="340"/>
                      </a:lnTo>
                      <a:lnTo>
                        <a:pt x="789" y="340"/>
                      </a:lnTo>
                      <a:lnTo>
                        <a:pt x="854" y="295"/>
                      </a:lnTo>
                      <a:lnTo>
                        <a:pt x="854" y="230"/>
                      </a:lnTo>
                      <a:lnTo>
                        <a:pt x="894" y="200"/>
                      </a:lnTo>
                      <a:lnTo>
                        <a:pt x="939" y="135"/>
                      </a:lnTo>
                      <a:lnTo>
                        <a:pt x="914" y="85"/>
                      </a:lnTo>
                      <a:lnTo>
                        <a:pt x="854" y="40"/>
                      </a:lnTo>
                      <a:lnTo>
                        <a:pt x="799" y="20"/>
                      </a:lnTo>
                      <a:lnTo>
                        <a:pt x="749" y="0"/>
                      </a:lnTo>
                      <a:lnTo>
                        <a:pt x="684" y="30"/>
                      </a:lnTo>
                      <a:lnTo>
                        <a:pt x="644" y="40"/>
                      </a:lnTo>
                      <a:lnTo>
                        <a:pt x="544" y="20"/>
                      </a:lnTo>
                      <a:lnTo>
                        <a:pt x="440" y="20"/>
                      </a:lnTo>
                      <a:lnTo>
                        <a:pt x="365" y="40"/>
                      </a:lnTo>
                      <a:lnTo>
                        <a:pt x="305" y="0"/>
                      </a:lnTo>
                      <a:lnTo>
                        <a:pt x="260" y="0"/>
                      </a:lnTo>
                      <a:lnTo>
                        <a:pt x="145" y="6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74" name="Freeform 68"/>
                <p:cNvSpPr>
                  <a:spLocks noChangeAspect="1"/>
                </p:cNvSpPr>
                <p:nvPr/>
              </p:nvSpPr>
              <p:spPr bwMode="auto">
                <a:xfrm>
                  <a:off x="5616" y="9004"/>
                  <a:ext cx="652" cy="357"/>
                </a:xfrm>
                <a:custGeom>
                  <a:avLst/>
                  <a:gdLst>
                    <a:gd name="T0" fmla="*/ 1 w 890"/>
                    <a:gd name="T1" fmla="*/ 1 h 625"/>
                    <a:gd name="T2" fmla="*/ 1 w 890"/>
                    <a:gd name="T3" fmla="*/ 1 h 625"/>
                    <a:gd name="T4" fmla="*/ 1 w 890"/>
                    <a:gd name="T5" fmla="*/ 1 h 625"/>
                    <a:gd name="T6" fmla="*/ 1 w 890"/>
                    <a:gd name="T7" fmla="*/ 1 h 625"/>
                    <a:gd name="T8" fmla="*/ 1 w 890"/>
                    <a:gd name="T9" fmla="*/ 0 h 625"/>
                    <a:gd name="T10" fmla="*/ 1 w 890"/>
                    <a:gd name="T11" fmla="*/ 1 h 625"/>
                    <a:gd name="T12" fmla="*/ 1 w 890"/>
                    <a:gd name="T13" fmla="*/ 1 h 625"/>
                    <a:gd name="T14" fmla="*/ 1 w 890"/>
                    <a:gd name="T15" fmla="*/ 1 h 625"/>
                    <a:gd name="T16" fmla="*/ 1 w 890"/>
                    <a:gd name="T17" fmla="*/ 1 h 625"/>
                    <a:gd name="T18" fmla="*/ 1 w 890"/>
                    <a:gd name="T19" fmla="*/ 1 h 625"/>
                    <a:gd name="T20" fmla="*/ 1 w 890"/>
                    <a:gd name="T21" fmla="*/ 1 h 625"/>
                    <a:gd name="T22" fmla="*/ 1 w 890"/>
                    <a:gd name="T23" fmla="*/ 1 h 625"/>
                    <a:gd name="T24" fmla="*/ 1 w 890"/>
                    <a:gd name="T25" fmla="*/ 1 h 625"/>
                    <a:gd name="T26" fmla="*/ 1 w 890"/>
                    <a:gd name="T27" fmla="*/ 1 h 625"/>
                    <a:gd name="T28" fmla="*/ 1 w 890"/>
                    <a:gd name="T29" fmla="*/ 1 h 625"/>
                    <a:gd name="T30" fmla="*/ 1 w 890"/>
                    <a:gd name="T31" fmla="*/ 1 h 625"/>
                    <a:gd name="T32" fmla="*/ 1 w 890"/>
                    <a:gd name="T33" fmla="*/ 1 h 625"/>
                    <a:gd name="T34" fmla="*/ 1 w 890"/>
                    <a:gd name="T35" fmla="*/ 1 h 625"/>
                    <a:gd name="T36" fmla="*/ 1 w 890"/>
                    <a:gd name="T37" fmla="*/ 1 h 625"/>
                    <a:gd name="T38" fmla="*/ 1 w 890"/>
                    <a:gd name="T39" fmla="*/ 1 h 625"/>
                    <a:gd name="T40" fmla="*/ 1 w 890"/>
                    <a:gd name="T41" fmla="*/ 1 h 625"/>
                    <a:gd name="T42" fmla="*/ 1 w 890"/>
                    <a:gd name="T43" fmla="*/ 1 h 625"/>
                    <a:gd name="T44" fmla="*/ 1 w 890"/>
                    <a:gd name="T45" fmla="*/ 1 h 625"/>
                    <a:gd name="T46" fmla="*/ 1 w 890"/>
                    <a:gd name="T47" fmla="*/ 1 h 625"/>
                    <a:gd name="T48" fmla="*/ 0 w 890"/>
                    <a:gd name="T49" fmla="*/ 1 h 625"/>
                    <a:gd name="T50" fmla="*/ 1 w 890"/>
                    <a:gd name="T51" fmla="*/ 1 h 625"/>
                    <a:gd name="T52" fmla="*/ 1 w 890"/>
                    <a:gd name="T53" fmla="*/ 1 h 625"/>
                    <a:gd name="T54" fmla="*/ 1 w 890"/>
                    <a:gd name="T55" fmla="*/ 1 h 625"/>
                    <a:gd name="T56" fmla="*/ 1 w 890"/>
                    <a:gd name="T57" fmla="*/ 1 h 625"/>
                    <a:gd name="T58" fmla="*/ 1 w 890"/>
                    <a:gd name="T59" fmla="*/ 1 h 625"/>
                    <a:gd name="T60" fmla="*/ 1 w 890"/>
                    <a:gd name="T61" fmla="*/ 1 h 625"/>
                    <a:gd name="T62" fmla="*/ 1 w 890"/>
                    <a:gd name="T63" fmla="*/ 1 h 625"/>
                    <a:gd name="T64" fmla="*/ 1 w 890"/>
                    <a:gd name="T65" fmla="*/ 1 h 625"/>
                    <a:gd name="T66" fmla="*/ 1 w 890"/>
                    <a:gd name="T67" fmla="*/ 1 h 625"/>
                    <a:gd name="T68" fmla="*/ 1 w 890"/>
                    <a:gd name="T69" fmla="*/ 1 h 625"/>
                    <a:gd name="T70" fmla="*/ 1 w 890"/>
                    <a:gd name="T71" fmla="*/ 1 h 625"/>
                    <a:gd name="T72" fmla="*/ 1 w 890"/>
                    <a:gd name="T73" fmla="*/ 1 h 625"/>
                    <a:gd name="T74" fmla="*/ 1 w 890"/>
                    <a:gd name="T75" fmla="*/ 1 h 625"/>
                    <a:gd name="T76" fmla="*/ 1 w 890"/>
                    <a:gd name="T77" fmla="*/ 1 h 625"/>
                    <a:gd name="T78" fmla="*/ 1 w 890"/>
                    <a:gd name="T79" fmla="*/ 1 h 625"/>
                    <a:gd name="T80" fmla="*/ 1 w 890"/>
                    <a:gd name="T81" fmla="*/ 1 h 625"/>
                    <a:gd name="T82" fmla="*/ 1 w 890"/>
                    <a:gd name="T83" fmla="*/ 1 h 625"/>
                    <a:gd name="T84" fmla="*/ 1 w 890"/>
                    <a:gd name="T85" fmla="*/ 1 h 625"/>
                    <a:gd name="T86" fmla="*/ 1 w 890"/>
                    <a:gd name="T87" fmla="*/ 1 h 625"/>
                    <a:gd name="T88" fmla="*/ 1 w 890"/>
                    <a:gd name="T89" fmla="*/ 1 h 625"/>
                    <a:gd name="T90" fmla="*/ 1 w 890"/>
                    <a:gd name="T91" fmla="*/ 1 h 625"/>
                    <a:gd name="T92" fmla="*/ 1 w 890"/>
                    <a:gd name="T93" fmla="*/ 1 h 625"/>
                    <a:gd name="T94" fmla="*/ 1 w 890"/>
                    <a:gd name="T95" fmla="*/ 1 h 625"/>
                    <a:gd name="T96" fmla="*/ 1 w 890"/>
                    <a:gd name="T97" fmla="*/ 1 h 6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0"/>
                    <a:gd name="T148" fmla="*/ 0 h 625"/>
                    <a:gd name="T149" fmla="*/ 890 w 890"/>
                    <a:gd name="T150" fmla="*/ 625 h 6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0" h="625">
                      <a:moveTo>
                        <a:pt x="855" y="220"/>
                      </a:moveTo>
                      <a:lnTo>
                        <a:pt x="760" y="120"/>
                      </a:lnTo>
                      <a:lnTo>
                        <a:pt x="700" y="85"/>
                      </a:lnTo>
                      <a:lnTo>
                        <a:pt x="590" y="55"/>
                      </a:lnTo>
                      <a:lnTo>
                        <a:pt x="570" y="0"/>
                      </a:lnTo>
                      <a:lnTo>
                        <a:pt x="530" y="55"/>
                      </a:lnTo>
                      <a:lnTo>
                        <a:pt x="530" y="95"/>
                      </a:lnTo>
                      <a:lnTo>
                        <a:pt x="510" y="105"/>
                      </a:lnTo>
                      <a:lnTo>
                        <a:pt x="465" y="120"/>
                      </a:lnTo>
                      <a:lnTo>
                        <a:pt x="415" y="140"/>
                      </a:lnTo>
                      <a:lnTo>
                        <a:pt x="380" y="170"/>
                      </a:lnTo>
                      <a:lnTo>
                        <a:pt x="340" y="200"/>
                      </a:lnTo>
                      <a:lnTo>
                        <a:pt x="315" y="150"/>
                      </a:lnTo>
                      <a:lnTo>
                        <a:pt x="275" y="120"/>
                      </a:lnTo>
                      <a:lnTo>
                        <a:pt x="245" y="95"/>
                      </a:lnTo>
                      <a:lnTo>
                        <a:pt x="205" y="120"/>
                      </a:lnTo>
                      <a:lnTo>
                        <a:pt x="190" y="150"/>
                      </a:lnTo>
                      <a:lnTo>
                        <a:pt x="230" y="200"/>
                      </a:lnTo>
                      <a:lnTo>
                        <a:pt x="210" y="235"/>
                      </a:lnTo>
                      <a:lnTo>
                        <a:pt x="170" y="235"/>
                      </a:lnTo>
                      <a:lnTo>
                        <a:pt x="150" y="245"/>
                      </a:lnTo>
                      <a:lnTo>
                        <a:pt x="140" y="285"/>
                      </a:lnTo>
                      <a:lnTo>
                        <a:pt x="120" y="305"/>
                      </a:lnTo>
                      <a:lnTo>
                        <a:pt x="65" y="325"/>
                      </a:lnTo>
                      <a:lnTo>
                        <a:pt x="0" y="320"/>
                      </a:lnTo>
                      <a:lnTo>
                        <a:pt x="85" y="380"/>
                      </a:lnTo>
                      <a:lnTo>
                        <a:pt x="95" y="445"/>
                      </a:lnTo>
                      <a:lnTo>
                        <a:pt x="105" y="495"/>
                      </a:lnTo>
                      <a:lnTo>
                        <a:pt x="95" y="550"/>
                      </a:lnTo>
                      <a:lnTo>
                        <a:pt x="85" y="580"/>
                      </a:lnTo>
                      <a:lnTo>
                        <a:pt x="125" y="560"/>
                      </a:lnTo>
                      <a:lnTo>
                        <a:pt x="180" y="610"/>
                      </a:lnTo>
                      <a:lnTo>
                        <a:pt x="265" y="560"/>
                      </a:lnTo>
                      <a:lnTo>
                        <a:pt x="330" y="550"/>
                      </a:lnTo>
                      <a:lnTo>
                        <a:pt x="370" y="550"/>
                      </a:lnTo>
                      <a:lnTo>
                        <a:pt x="425" y="580"/>
                      </a:lnTo>
                      <a:lnTo>
                        <a:pt x="475" y="610"/>
                      </a:lnTo>
                      <a:lnTo>
                        <a:pt x="540" y="625"/>
                      </a:lnTo>
                      <a:lnTo>
                        <a:pt x="590" y="600"/>
                      </a:lnTo>
                      <a:lnTo>
                        <a:pt x="645" y="530"/>
                      </a:lnTo>
                      <a:lnTo>
                        <a:pt x="710" y="540"/>
                      </a:lnTo>
                      <a:lnTo>
                        <a:pt x="730" y="475"/>
                      </a:lnTo>
                      <a:lnTo>
                        <a:pt x="795" y="465"/>
                      </a:lnTo>
                      <a:lnTo>
                        <a:pt x="825" y="475"/>
                      </a:lnTo>
                      <a:lnTo>
                        <a:pt x="855" y="455"/>
                      </a:lnTo>
                      <a:lnTo>
                        <a:pt x="875" y="425"/>
                      </a:lnTo>
                      <a:lnTo>
                        <a:pt x="890" y="380"/>
                      </a:lnTo>
                      <a:lnTo>
                        <a:pt x="890" y="300"/>
                      </a:lnTo>
                      <a:lnTo>
                        <a:pt x="855" y="2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75" name="Freeform 69"/>
                <p:cNvSpPr>
                  <a:spLocks noChangeAspect="1"/>
                </p:cNvSpPr>
                <p:nvPr/>
              </p:nvSpPr>
              <p:spPr bwMode="auto">
                <a:xfrm>
                  <a:off x="5212" y="8584"/>
                  <a:ext cx="830" cy="606"/>
                </a:xfrm>
                <a:custGeom>
                  <a:avLst/>
                  <a:gdLst>
                    <a:gd name="T0" fmla="*/ 1 w 1129"/>
                    <a:gd name="T1" fmla="*/ 0 h 1064"/>
                    <a:gd name="T2" fmla="*/ 1 w 1129"/>
                    <a:gd name="T3" fmla="*/ 1 h 1064"/>
                    <a:gd name="T4" fmla="*/ 1 w 1129"/>
                    <a:gd name="T5" fmla="*/ 1 h 1064"/>
                    <a:gd name="T6" fmla="*/ 1 w 1129"/>
                    <a:gd name="T7" fmla="*/ 1 h 1064"/>
                    <a:gd name="T8" fmla="*/ 1 w 1129"/>
                    <a:gd name="T9" fmla="*/ 1 h 1064"/>
                    <a:gd name="T10" fmla="*/ 1 w 1129"/>
                    <a:gd name="T11" fmla="*/ 1 h 1064"/>
                    <a:gd name="T12" fmla="*/ 1 w 1129"/>
                    <a:gd name="T13" fmla="*/ 1 h 1064"/>
                    <a:gd name="T14" fmla="*/ 1 w 1129"/>
                    <a:gd name="T15" fmla="*/ 1 h 1064"/>
                    <a:gd name="T16" fmla="*/ 1 w 1129"/>
                    <a:gd name="T17" fmla="*/ 1 h 1064"/>
                    <a:gd name="T18" fmla="*/ 1 w 1129"/>
                    <a:gd name="T19" fmla="*/ 1 h 1064"/>
                    <a:gd name="T20" fmla="*/ 1 w 1129"/>
                    <a:gd name="T21" fmla="*/ 1 h 1064"/>
                    <a:gd name="T22" fmla="*/ 1 w 1129"/>
                    <a:gd name="T23" fmla="*/ 1 h 1064"/>
                    <a:gd name="T24" fmla="*/ 1 w 1129"/>
                    <a:gd name="T25" fmla="*/ 1 h 1064"/>
                    <a:gd name="T26" fmla="*/ 1 w 1129"/>
                    <a:gd name="T27" fmla="*/ 1 h 1064"/>
                    <a:gd name="T28" fmla="*/ 1 w 1129"/>
                    <a:gd name="T29" fmla="*/ 1 h 1064"/>
                    <a:gd name="T30" fmla="*/ 1 w 1129"/>
                    <a:gd name="T31" fmla="*/ 1 h 1064"/>
                    <a:gd name="T32" fmla="*/ 1 w 1129"/>
                    <a:gd name="T33" fmla="*/ 1 h 1064"/>
                    <a:gd name="T34" fmla="*/ 1 w 1129"/>
                    <a:gd name="T35" fmla="*/ 1 h 1064"/>
                    <a:gd name="T36" fmla="*/ 1 w 1129"/>
                    <a:gd name="T37" fmla="*/ 1 h 1064"/>
                    <a:gd name="T38" fmla="*/ 1 w 1129"/>
                    <a:gd name="T39" fmla="*/ 1 h 1064"/>
                    <a:gd name="T40" fmla="*/ 1 w 1129"/>
                    <a:gd name="T41" fmla="*/ 1 h 1064"/>
                    <a:gd name="T42" fmla="*/ 1 w 1129"/>
                    <a:gd name="T43" fmla="*/ 1 h 1064"/>
                    <a:gd name="T44" fmla="*/ 1 w 1129"/>
                    <a:gd name="T45" fmla="*/ 1 h 1064"/>
                    <a:gd name="T46" fmla="*/ 1 w 1129"/>
                    <a:gd name="T47" fmla="*/ 1 h 1064"/>
                    <a:gd name="T48" fmla="*/ 1 w 1129"/>
                    <a:gd name="T49" fmla="*/ 1 h 1064"/>
                    <a:gd name="T50" fmla="*/ 1 w 1129"/>
                    <a:gd name="T51" fmla="*/ 1 h 1064"/>
                    <a:gd name="T52" fmla="*/ 1 w 1129"/>
                    <a:gd name="T53" fmla="*/ 1 h 1064"/>
                    <a:gd name="T54" fmla="*/ 1 w 1129"/>
                    <a:gd name="T55" fmla="*/ 1 h 1064"/>
                    <a:gd name="T56" fmla="*/ 1 w 1129"/>
                    <a:gd name="T57" fmla="*/ 1 h 1064"/>
                    <a:gd name="T58" fmla="*/ 1 w 1129"/>
                    <a:gd name="T59" fmla="*/ 1 h 1064"/>
                    <a:gd name="T60" fmla="*/ 1 w 1129"/>
                    <a:gd name="T61" fmla="*/ 1 h 1064"/>
                    <a:gd name="T62" fmla="*/ 1 w 1129"/>
                    <a:gd name="T63" fmla="*/ 1 h 1064"/>
                    <a:gd name="T64" fmla="*/ 1 w 1129"/>
                    <a:gd name="T65" fmla="*/ 1 h 1064"/>
                    <a:gd name="T66" fmla="*/ 1 w 1129"/>
                    <a:gd name="T67" fmla="*/ 1 h 1064"/>
                    <a:gd name="T68" fmla="*/ 1 w 1129"/>
                    <a:gd name="T69" fmla="*/ 1 h 1064"/>
                    <a:gd name="T70" fmla="*/ 1 w 1129"/>
                    <a:gd name="T71" fmla="*/ 1 h 1064"/>
                    <a:gd name="T72" fmla="*/ 1 w 1129"/>
                    <a:gd name="T73" fmla="*/ 1 h 1064"/>
                    <a:gd name="T74" fmla="*/ 1 w 1129"/>
                    <a:gd name="T75" fmla="*/ 1 h 1064"/>
                    <a:gd name="T76" fmla="*/ 1 w 1129"/>
                    <a:gd name="T77" fmla="*/ 1 h 1064"/>
                    <a:gd name="T78" fmla="*/ 1 w 1129"/>
                    <a:gd name="T79" fmla="*/ 1 h 1064"/>
                    <a:gd name="T80" fmla="*/ 1 w 1129"/>
                    <a:gd name="T81" fmla="*/ 1 h 1064"/>
                    <a:gd name="T82" fmla="*/ 1 w 1129"/>
                    <a:gd name="T83" fmla="*/ 1 h 1064"/>
                    <a:gd name="T84" fmla="*/ 1 w 1129"/>
                    <a:gd name="T85" fmla="*/ 1 h 1064"/>
                    <a:gd name="T86" fmla="*/ 1 w 1129"/>
                    <a:gd name="T87" fmla="*/ 1 h 1064"/>
                    <a:gd name="T88" fmla="*/ 1 w 1129"/>
                    <a:gd name="T89" fmla="*/ 1 h 1064"/>
                    <a:gd name="T90" fmla="*/ 1 w 1129"/>
                    <a:gd name="T91" fmla="*/ 1 h 1064"/>
                    <a:gd name="T92" fmla="*/ 0 w 1129"/>
                    <a:gd name="T93" fmla="*/ 1 h 1064"/>
                    <a:gd name="T94" fmla="*/ 0 w 1129"/>
                    <a:gd name="T95" fmla="*/ 1 h 1064"/>
                    <a:gd name="T96" fmla="*/ 1 w 1129"/>
                    <a:gd name="T97" fmla="*/ 1 h 1064"/>
                    <a:gd name="T98" fmla="*/ 1 w 1129"/>
                    <a:gd name="T99" fmla="*/ 1 h 1064"/>
                    <a:gd name="T100" fmla="*/ 1 w 1129"/>
                    <a:gd name="T101" fmla="*/ 1 h 1064"/>
                    <a:gd name="T102" fmla="*/ 1 w 1129"/>
                    <a:gd name="T103" fmla="*/ 1 h 1064"/>
                    <a:gd name="T104" fmla="*/ 1 w 1129"/>
                    <a:gd name="T105" fmla="*/ 1 h 1064"/>
                    <a:gd name="T106" fmla="*/ 1 w 1129"/>
                    <a:gd name="T107" fmla="*/ 1 h 1064"/>
                    <a:gd name="T108" fmla="*/ 1 w 1129"/>
                    <a:gd name="T109" fmla="*/ 1 h 1064"/>
                    <a:gd name="T110" fmla="*/ 1 w 1129"/>
                    <a:gd name="T111" fmla="*/ 1 h 1064"/>
                    <a:gd name="T112" fmla="*/ 1 w 1129"/>
                    <a:gd name="T113" fmla="*/ 1 h 1064"/>
                    <a:gd name="T114" fmla="*/ 1 w 1129"/>
                    <a:gd name="T115" fmla="*/ 1 h 1064"/>
                    <a:gd name="T116" fmla="*/ 1 w 1129"/>
                    <a:gd name="T117" fmla="*/ 1 h 1064"/>
                    <a:gd name="T118" fmla="*/ 1 w 1129"/>
                    <a:gd name="T119" fmla="*/ 1 h 1064"/>
                    <a:gd name="T120" fmla="*/ 1 w 1129"/>
                    <a:gd name="T121" fmla="*/ 1 h 1064"/>
                    <a:gd name="T122" fmla="*/ 1 w 1129"/>
                    <a:gd name="T123" fmla="*/ 1 h 1064"/>
                    <a:gd name="T124" fmla="*/ 1 w 1129"/>
                    <a:gd name="T125" fmla="*/ 0 h 10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9"/>
                    <a:gd name="T190" fmla="*/ 0 h 1064"/>
                    <a:gd name="T191" fmla="*/ 1129 w 1129"/>
                    <a:gd name="T192" fmla="*/ 1064 h 106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9" h="1064">
                      <a:moveTo>
                        <a:pt x="579" y="0"/>
                      </a:moveTo>
                      <a:lnTo>
                        <a:pt x="644" y="149"/>
                      </a:lnTo>
                      <a:lnTo>
                        <a:pt x="684" y="254"/>
                      </a:lnTo>
                      <a:lnTo>
                        <a:pt x="709" y="304"/>
                      </a:lnTo>
                      <a:lnTo>
                        <a:pt x="719" y="379"/>
                      </a:lnTo>
                      <a:lnTo>
                        <a:pt x="804" y="444"/>
                      </a:lnTo>
                      <a:lnTo>
                        <a:pt x="874" y="504"/>
                      </a:lnTo>
                      <a:lnTo>
                        <a:pt x="979" y="599"/>
                      </a:lnTo>
                      <a:lnTo>
                        <a:pt x="1079" y="664"/>
                      </a:lnTo>
                      <a:lnTo>
                        <a:pt x="1129" y="714"/>
                      </a:lnTo>
                      <a:lnTo>
                        <a:pt x="1109" y="759"/>
                      </a:lnTo>
                      <a:lnTo>
                        <a:pt x="1079" y="779"/>
                      </a:lnTo>
                      <a:lnTo>
                        <a:pt x="1059" y="789"/>
                      </a:lnTo>
                      <a:lnTo>
                        <a:pt x="1064" y="834"/>
                      </a:lnTo>
                      <a:lnTo>
                        <a:pt x="1034" y="854"/>
                      </a:lnTo>
                      <a:lnTo>
                        <a:pt x="1004" y="874"/>
                      </a:lnTo>
                      <a:lnTo>
                        <a:pt x="974" y="874"/>
                      </a:lnTo>
                      <a:lnTo>
                        <a:pt x="889" y="939"/>
                      </a:lnTo>
                      <a:lnTo>
                        <a:pt x="874" y="904"/>
                      </a:lnTo>
                      <a:lnTo>
                        <a:pt x="834" y="874"/>
                      </a:lnTo>
                      <a:lnTo>
                        <a:pt x="789" y="844"/>
                      </a:lnTo>
                      <a:lnTo>
                        <a:pt x="759" y="854"/>
                      </a:lnTo>
                      <a:lnTo>
                        <a:pt x="739" y="874"/>
                      </a:lnTo>
                      <a:lnTo>
                        <a:pt x="739" y="904"/>
                      </a:lnTo>
                      <a:lnTo>
                        <a:pt x="769" y="939"/>
                      </a:lnTo>
                      <a:lnTo>
                        <a:pt x="749" y="969"/>
                      </a:lnTo>
                      <a:lnTo>
                        <a:pt x="709" y="979"/>
                      </a:lnTo>
                      <a:lnTo>
                        <a:pt x="684" y="999"/>
                      </a:lnTo>
                      <a:lnTo>
                        <a:pt x="674" y="1034"/>
                      </a:lnTo>
                      <a:lnTo>
                        <a:pt x="644" y="1054"/>
                      </a:lnTo>
                      <a:lnTo>
                        <a:pt x="614" y="1064"/>
                      </a:lnTo>
                      <a:lnTo>
                        <a:pt x="549" y="1054"/>
                      </a:lnTo>
                      <a:lnTo>
                        <a:pt x="465" y="1044"/>
                      </a:lnTo>
                      <a:lnTo>
                        <a:pt x="400" y="999"/>
                      </a:lnTo>
                      <a:lnTo>
                        <a:pt x="340" y="949"/>
                      </a:lnTo>
                      <a:lnTo>
                        <a:pt x="255" y="874"/>
                      </a:lnTo>
                      <a:lnTo>
                        <a:pt x="225" y="844"/>
                      </a:lnTo>
                      <a:lnTo>
                        <a:pt x="180" y="834"/>
                      </a:lnTo>
                      <a:lnTo>
                        <a:pt x="95" y="819"/>
                      </a:lnTo>
                      <a:lnTo>
                        <a:pt x="40" y="819"/>
                      </a:lnTo>
                      <a:lnTo>
                        <a:pt x="20" y="789"/>
                      </a:lnTo>
                      <a:lnTo>
                        <a:pt x="10" y="734"/>
                      </a:lnTo>
                      <a:lnTo>
                        <a:pt x="20" y="664"/>
                      </a:lnTo>
                      <a:lnTo>
                        <a:pt x="40" y="609"/>
                      </a:lnTo>
                      <a:lnTo>
                        <a:pt x="30" y="589"/>
                      </a:lnTo>
                      <a:lnTo>
                        <a:pt x="20" y="539"/>
                      </a:lnTo>
                      <a:lnTo>
                        <a:pt x="0" y="484"/>
                      </a:lnTo>
                      <a:lnTo>
                        <a:pt x="0" y="444"/>
                      </a:lnTo>
                      <a:lnTo>
                        <a:pt x="20" y="424"/>
                      </a:lnTo>
                      <a:lnTo>
                        <a:pt x="40" y="409"/>
                      </a:lnTo>
                      <a:lnTo>
                        <a:pt x="30" y="359"/>
                      </a:lnTo>
                      <a:lnTo>
                        <a:pt x="40" y="324"/>
                      </a:lnTo>
                      <a:lnTo>
                        <a:pt x="95" y="274"/>
                      </a:lnTo>
                      <a:lnTo>
                        <a:pt x="150" y="274"/>
                      </a:lnTo>
                      <a:lnTo>
                        <a:pt x="200" y="254"/>
                      </a:lnTo>
                      <a:lnTo>
                        <a:pt x="230" y="214"/>
                      </a:lnTo>
                      <a:lnTo>
                        <a:pt x="225" y="179"/>
                      </a:lnTo>
                      <a:lnTo>
                        <a:pt x="295" y="104"/>
                      </a:lnTo>
                      <a:lnTo>
                        <a:pt x="380" y="114"/>
                      </a:lnTo>
                      <a:lnTo>
                        <a:pt x="415" y="75"/>
                      </a:lnTo>
                      <a:lnTo>
                        <a:pt x="485" y="65"/>
                      </a:lnTo>
                      <a:lnTo>
                        <a:pt x="529" y="35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76" name="Freeform 70"/>
                <p:cNvSpPr>
                  <a:spLocks noChangeAspect="1"/>
                </p:cNvSpPr>
                <p:nvPr/>
              </p:nvSpPr>
              <p:spPr bwMode="auto">
                <a:xfrm>
                  <a:off x="4669" y="8187"/>
                  <a:ext cx="687" cy="630"/>
                </a:xfrm>
                <a:custGeom>
                  <a:avLst/>
                  <a:gdLst>
                    <a:gd name="T0" fmla="*/ 1 w 935"/>
                    <a:gd name="T1" fmla="*/ 1 h 1109"/>
                    <a:gd name="T2" fmla="*/ 1 w 935"/>
                    <a:gd name="T3" fmla="*/ 1 h 1109"/>
                    <a:gd name="T4" fmla="*/ 1 w 935"/>
                    <a:gd name="T5" fmla="*/ 1 h 1109"/>
                    <a:gd name="T6" fmla="*/ 1 w 935"/>
                    <a:gd name="T7" fmla="*/ 1 h 1109"/>
                    <a:gd name="T8" fmla="*/ 1 w 935"/>
                    <a:gd name="T9" fmla="*/ 1 h 1109"/>
                    <a:gd name="T10" fmla="*/ 1 w 935"/>
                    <a:gd name="T11" fmla="*/ 1 h 1109"/>
                    <a:gd name="T12" fmla="*/ 1 w 935"/>
                    <a:gd name="T13" fmla="*/ 1 h 1109"/>
                    <a:gd name="T14" fmla="*/ 1 w 935"/>
                    <a:gd name="T15" fmla="*/ 1 h 1109"/>
                    <a:gd name="T16" fmla="*/ 1 w 935"/>
                    <a:gd name="T17" fmla="*/ 0 h 1109"/>
                    <a:gd name="T18" fmla="*/ 1 w 935"/>
                    <a:gd name="T19" fmla="*/ 1 h 1109"/>
                    <a:gd name="T20" fmla="*/ 1 w 935"/>
                    <a:gd name="T21" fmla="*/ 1 h 1109"/>
                    <a:gd name="T22" fmla="*/ 1 w 935"/>
                    <a:gd name="T23" fmla="*/ 1 h 1109"/>
                    <a:gd name="T24" fmla="*/ 1 w 935"/>
                    <a:gd name="T25" fmla="*/ 1 h 1109"/>
                    <a:gd name="T26" fmla="*/ 1 w 935"/>
                    <a:gd name="T27" fmla="*/ 1 h 1109"/>
                    <a:gd name="T28" fmla="*/ 1 w 935"/>
                    <a:gd name="T29" fmla="*/ 1 h 1109"/>
                    <a:gd name="T30" fmla="*/ 1 w 935"/>
                    <a:gd name="T31" fmla="*/ 1 h 1109"/>
                    <a:gd name="T32" fmla="*/ 1 w 935"/>
                    <a:gd name="T33" fmla="*/ 1 h 1109"/>
                    <a:gd name="T34" fmla="*/ 1 w 935"/>
                    <a:gd name="T35" fmla="*/ 1 h 1109"/>
                    <a:gd name="T36" fmla="*/ 0 w 935"/>
                    <a:gd name="T37" fmla="*/ 1 h 1109"/>
                    <a:gd name="T38" fmla="*/ 1 w 935"/>
                    <a:gd name="T39" fmla="*/ 1 h 1109"/>
                    <a:gd name="T40" fmla="*/ 0 w 935"/>
                    <a:gd name="T41" fmla="*/ 1 h 1109"/>
                    <a:gd name="T42" fmla="*/ 1 w 935"/>
                    <a:gd name="T43" fmla="*/ 1 h 1109"/>
                    <a:gd name="T44" fmla="*/ 1 w 935"/>
                    <a:gd name="T45" fmla="*/ 1 h 1109"/>
                    <a:gd name="T46" fmla="*/ 1 w 935"/>
                    <a:gd name="T47" fmla="*/ 1 h 1109"/>
                    <a:gd name="T48" fmla="*/ 1 w 935"/>
                    <a:gd name="T49" fmla="*/ 1 h 1109"/>
                    <a:gd name="T50" fmla="*/ 1 w 935"/>
                    <a:gd name="T51" fmla="*/ 1 h 1109"/>
                    <a:gd name="T52" fmla="*/ 1 w 935"/>
                    <a:gd name="T53" fmla="*/ 1 h 1109"/>
                    <a:gd name="T54" fmla="*/ 1 w 935"/>
                    <a:gd name="T55" fmla="*/ 1 h 1109"/>
                    <a:gd name="T56" fmla="*/ 1 w 935"/>
                    <a:gd name="T57" fmla="*/ 1 h 1109"/>
                    <a:gd name="T58" fmla="*/ 1 w 935"/>
                    <a:gd name="T59" fmla="*/ 1 h 1109"/>
                    <a:gd name="T60" fmla="*/ 1 w 935"/>
                    <a:gd name="T61" fmla="*/ 1 h 1109"/>
                    <a:gd name="T62" fmla="*/ 1 w 935"/>
                    <a:gd name="T63" fmla="*/ 1 h 1109"/>
                    <a:gd name="T64" fmla="*/ 1 w 935"/>
                    <a:gd name="T65" fmla="*/ 1 h 1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5"/>
                    <a:gd name="T100" fmla="*/ 0 h 1109"/>
                    <a:gd name="T101" fmla="*/ 935 w 935"/>
                    <a:gd name="T102" fmla="*/ 1109 h 1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5" h="1109">
                      <a:moveTo>
                        <a:pt x="935" y="844"/>
                      </a:moveTo>
                      <a:lnTo>
                        <a:pt x="915" y="789"/>
                      </a:lnTo>
                      <a:lnTo>
                        <a:pt x="865" y="750"/>
                      </a:lnTo>
                      <a:lnTo>
                        <a:pt x="790" y="685"/>
                      </a:lnTo>
                      <a:lnTo>
                        <a:pt x="725" y="655"/>
                      </a:lnTo>
                      <a:lnTo>
                        <a:pt x="680" y="625"/>
                      </a:lnTo>
                      <a:lnTo>
                        <a:pt x="695" y="520"/>
                      </a:lnTo>
                      <a:lnTo>
                        <a:pt x="675" y="455"/>
                      </a:lnTo>
                      <a:lnTo>
                        <a:pt x="660" y="390"/>
                      </a:lnTo>
                      <a:lnTo>
                        <a:pt x="660" y="285"/>
                      </a:lnTo>
                      <a:lnTo>
                        <a:pt x="600" y="245"/>
                      </a:lnTo>
                      <a:lnTo>
                        <a:pt x="525" y="190"/>
                      </a:lnTo>
                      <a:lnTo>
                        <a:pt x="470" y="180"/>
                      </a:lnTo>
                      <a:lnTo>
                        <a:pt x="410" y="115"/>
                      </a:lnTo>
                      <a:lnTo>
                        <a:pt x="380" y="55"/>
                      </a:lnTo>
                      <a:lnTo>
                        <a:pt x="325" y="55"/>
                      </a:lnTo>
                      <a:lnTo>
                        <a:pt x="280" y="55"/>
                      </a:lnTo>
                      <a:lnTo>
                        <a:pt x="280" y="0"/>
                      </a:lnTo>
                      <a:lnTo>
                        <a:pt x="250" y="30"/>
                      </a:lnTo>
                      <a:lnTo>
                        <a:pt x="210" y="20"/>
                      </a:lnTo>
                      <a:lnTo>
                        <a:pt x="190" y="75"/>
                      </a:lnTo>
                      <a:lnTo>
                        <a:pt x="220" y="140"/>
                      </a:lnTo>
                      <a:lnTo>
                        <a:pt x="250" y="210"/>
                      </a:lnTo>
                      <a:lnTo>
                        <a:pt x="260" y="250"/>
                      </a:lnTo>
                      <a:lnTo>
                        <a:pt x="240" y="275"/>
                      </a:lnTo>
                      <a:lnTo>
                        <a:pt x="175" y="285"/>
                      </a:lnTo>
                      <a:lnTo>
                        <a:pt x="125" y="315"/>
                      </a:lnTo>
                      <a:lnTo>
                        <a:pt x="90" y="360"/>
                      </a:lnTo>
                      <a:lnTo>
                        <a:pt x="115" y="420"/>
                      </a:lnTo>
                      <a:lnTo>
                        <a:pt x="115" y="465"/>
                      </a:lnTo>
                      <a:lnTo>
                        <a:pt x="90" y="465"/>
                      </a:lnTo>
                      <a:lnTo>
                        <a:pt x="105" y="495"/>
                      </a:lnTo>
                      <a:lnTo>
                        <a:pt x="50" y="540"/>
                      </a:lnTo>
                      <a:lnTo>
                        <a:pt x="70" y="580"/>
                      </a:lnTo>
                      <a:lnTo>
                        <a:pt x="60" y="615"/>
                      </a:lnTo>
                      <a:lnTo>
                        <a:pt x="10" y="655"/>
                      </a:lnTo>
                      <a:lnTo>
                        <a:pt x="20" y="700"/>
                      </a:lnTo>
                      <a:lnTo>
                        <a:pt x="0" y="720"/>
                      </a:lnTo>
                      <a:lnTo>
                        <a:pt x="50" y="740"/>
                      </a:lnTo>
                      <a:lnTo>
                        <a:pt x="50" y="770"/>
                      </a:lnTo>
                      <a:lnTo>
                        <a:pt x="30" y="789"/>
                      </a:lnTo>
                      <a:lnTo>
                        <a:pt x="0" y="834"/>
                      </a:lnTo>
                      <a:lnTo>
                        <a:pt x="30" y="899"/>
                      </a:lnTo>
                      <a:lnTo>
                        <a:pt x="85" y="864"/>
                      </a:lnTo>
                      <a:lnTo>
                        <a:pt x="155" y="864"/>
                      </a:lnTo>
                      <a:lnTo>
                        <a:pt x="190" y="884"/>
                      </a:lnTo>
                      <a:lnTo>
                        <a:pt x="200" y="939"/>
                      </a:lnTo>
                      <a:lnTo>
                        <a:pt x="220" y="989"/>
                      </a:lnTo>
                      <a:lnTo>
                        <a:pt x="260" y="1004"/>
                      </a:lnTo>
                      <a:lnTo>
                        <a:pt x="275" y="1034"/>
                      </a:lnTo>
                      <a:lnTo>
                        <a:pt x="295" y="1074"/>
                      </a:lnTo>
                      <a:lnTo>
                        <a:pt x="335" y="1094"/>
                      </a:lnTo>
                      <a:lnTo>
                        <a:pt x="385" y="1094"/>
                      </a:lnTo>
                      <a:lnTo>
                        <a:pt x="450" y="1109"/>
                      </a:lnTo>
                      <a:lnTo>
                        <a:pt x="470" y="1094"/>
                      </a:lnTo>
                      <a:lnTo>
                        <a:pt x="505" y="1054"/>
                      </a:lnTo>
                      <a:lnTo>
                        <a:pt x="535" y="1034"/>
                      </a:lnTo>
                      <a:lnTo>
                        <a:pt x="590" y="1014"/>
                      </a:lnTo>
                      <a:lnTo>
                        <a:pt x="640" y="1014"/>
                      </a:lnTo>
                      <a:lnTo>
                        <a:pt x="680" y="969"/>
                      </a:lnTo>
                      <a:lnTo>
                        <a:pt x="705" y="929"/>
                      </a:lnTo>
                      <a:lnTo>
                        <a:pt x="725" y="909"/>
                      </a:lnTo>
                      <a:lnTo>
                        <a:pt x="780" y="919"/>
                      </a:lnTo>
                      <a:lnTo>
                        <a:pt x="820" y="909"/>
                      </a:lnTo>
                      <a:lnTo>
                        <a:pt x="885" y="899"/>
                      </a:lnTo>
                      <a:lnTo>
                        <a:pt x="935" y="8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77" name="Freeform 71"/>
                <p:cNvSpPr>
                  <a:spLocks noChangeAspect="1"/>
                </p:cNvSpPr>
                <p:nvPr/>
              </p:nvSpPr>
              <p:spPr bwMode="auto">
                <a:xfrm>
                  <a:off x="4813" y="7958"/>
                  <a:ext cx="816" cy="734"/>
                </a:xfrm>
                <a:custGeom>
                  <a:avLst/>
                  <a:gdLst>
                    <a:gd name="T0" fmla="*/ 1 w 1114"/>
                    <a:gd name="T1" fmla="*/ 1 h 1284"/>
                    <a:gd name="T2" fmla="*/ 1 w 1114"/>
                    <a:gd name="T3" fmla="*/ 1 h 1284"/>
                    <a:gd name="T4" fmla="*/ 1 w 1114"/>
                    <a:gd name="T5" fmla="*/ 1 h 1284"/>
                    <a:gd name="T6" fmla="*/ 1 w 1114"/>
                    <a:gd name="T7" fmla="*/ 1 h 1284"/>
                    <a:gd name="T8" fmla="*/ 1 w 1114"/>
                    <a:gd name="T9" fmla="*/ 1 h 1284"/>
                    <a:gd name="T10" fmla="*/ 1 w 1114"/>
                    <a:gd name="T11" fmla="*/ 1 h 1284"/>
                    <a:gd name="T12" fmla="*/ 1 w 1114"/>
                    <a:gd name="T13" fmla="*/ 1 h 1284"/>
                    <a:gd name="T14" fmla="*/ 1 w 1114"/>
                    <a:gd name="T15" fmla="*/ 1 h 1284"/>
                    <a:gd name="T16" fmla="*/ 1 w 1114"/>
                    <a:gd name="T17" fmla="*/ 1 h 1284"/>
                    <a:gd name="T18" fmla="*/ 1 w 1114"/>
                    <a:gd name="T19" fmla="*/ 1 h 1284"/>
                    <a:gd name="T20" fmla="*/ 1 w 1114"/>
                    <a:gd name="T21" fmla="*/ 1 h 1284"/>
                    <a:gd name="T22" fmla="*/ 1 w 1114"/>
                    <a:gd name="T23" fmla="*/ 1 h 1284"/>
                    <a:gd name="T24" fmla="*/ 1 w 1114"/>
                    <a:gd name="T25" fmla="*/ 0 h 1284"/>
                    <a:gd name="T26" fmla="*/ 1 w 1114"/>
                    <a:gd name="T27" fmla="*/ 1 h 1284"/>
                    <a:gd name="T28" fmla="*/ 1 w 1114"/>
                    <a:gd name="T29" fmla="*/ 1 h 1284"/>
                    <a:gd name="T30" fmla="*/ 1 w 1114"/>
                    <a:gd name="T31" fmla="*/ 1 h 1284"/>
                    <a:gd name="T32" fmla="*/ 1 w 1114"/>
                    <a:gd name="T33" fmla="*/ 1 h 1284"/>
                    <a:gd name="T34" fmla="*/ 1 w 1114"/>
                    <a:gd name="T35" fmla="*/ 1 h 1284"/>
                    <a:gd name="T36" fmla="*/ 1 w 1114"/>
                    <a:gd name="T37" fmla="*/ 1 h 1284"/>
                    <a:gd name="T38" fmla="*/ 1 w 1114"/>
                    <a:gd name="T39" fmla="*/ 1 h 1284"/>
                    <a:gd name="T40" fmla="*/ 1 w 1114"/>
                    <a:gd name="T41" fmla="*/ 1 h 1284"/>
                    <a:gd name="T42" fmla="*/ 1 w 1114"/>
                    <a:gd name="T43" fmla="*/ 1 h 1284"/>
                    <a:gd name="T44" fmla="*/ 1 w 1114"/>
                    <a:gd name="T45" fmla="*/ 1 h 1284"/>
                    <a:gd name="T46" fmla="*/ 1 w 1114"/>
                    <a:gd name="T47" fmla="*/ 1 h 1284"/>
                    <a:gd name="T48" fmla="*/ 0 w 1114"/>
                    <a:gd name="T49" fmla="*/ 1 h 1284"/>
                    <a:gd name="T50" fmla="*/ 0 w 1114"/>
                    <a:gd name="T51" fmla="*/ 1 h 1284"/>
                    <a:gd name="T52" fmla="*/ 1 w 1114"/>
                    <a:gd name="T53" fmla="*/ 1 h 1284"/>
                    <a:gd name="T54" fmla="*/ 1 w 1114"/>
                    <a:gd name="T55" fmla="*/ 1 h 1284"/>
                    <a:gd name="T56" fmla="*/ 1 w 1114"/>
                    <a:gd name="T57" fmla="*/ 1 h 1284"/>
                    <a:gd name="T58" fmla="*/ 1 w 1114"/>
                    <a:gd name="T59" fmla="*/ 1 h 1284"/>
                    <a:gd name="T60" fmla="*/ 1 w 1114"/>
                    <a:gd name="T61" fmla="*/ 1 h 1284"/>
                    <a:gd name="T62" fmla="*/ 1 w 1114"/>
                    <a:gd name="T63" fmla="*/ 1 h 1284"/>
                    <a:gd name="T64" fmla="*/ 1 w 1114"/>
                    <a:gd name="T65" fmla="*/ 1 h 1284"/>
                    <a:gd name="T66" fmla="*/ 1 w 1114"/>
                    <a:gd name="T67" fmla="*/ 1 h 1284"/>
                    <a:gd name="T68" fmla="*/ 1 w 1114"/>
                    <a:gd name="T69" fmla="*/ 1 h 1284"/>
                    <a:gd name="T70" fmla="*/ 1 w 1114"/>
                    <a:gd name="T71" fmla="*/ 1 h 1284"/>
                    <a:gd name="T72" fmla="*/ 1 w 1114"/>
                    <a:gd name="T73" fmla="*/ 1 h 1284"/>
                    <a:gd name="T74" fmla="*/ 1 w 1114"/>
                    <a:gd name="T75" fmla="*/ 1 h 1284"/>
                    <a:gd name="T76" fmla="*/ 1 w 1114"/>
                    <a:gd name="T77" fmla="*/ 1 h 1284"/>
                    <a:gd name="T78" fmla="*/ 1 w 1114"/>
                    <a:gd name="T79" fmla="*/ 1 h 1284"/>
                    <a:gd name="T80" fmla="*/ 1 w 1114"/>
                    <a:gd name="T81" fmla="*/ 1 h 1284"/>
                    <a:gd name="T82" fmla="*/ 1 w 1114"/>
                    <a:gd name="T83" fmla="*/ 1 h 1284"/>
                    <a:gd name="T84" fmla="*/ 1 w 1114"/>
                    <a:gd name="T85" fmla="*/ 1 h 1284"/>
                    <a:gd name="T86" fmla="*/ 1 w 1114"/>
                    <a:gd name="T87" fmla="*/ 1 h 1284"/>
                    <a:gd name="T88" fmla="*/ 1 w 1114"/>
                    <a:gd name="T89" fmla="*/ 1 h 1284"/>
                    <a:gd name="T90" fmla="*/ 1 w 1114"/>
                    <a:gd name="T91" fmla="*/ 1 h 1284"/>
                    <a:gd name="T92" fmla="*/ 1 w 1114"/>
                    <a:gd name="T93" fmla="*/ 1 h 1284"/>
                    <a:gd name="T94" fmla="*/ 1 w 1114"/>
                    <a:gd name="T95" fmla="*/ 1 h 1284"/>
                    <a:gd name="T96" fmla="*/ 1 w 1114"/>
                    <a:gd name="T97" fmla="*/ 1 h 1284"/>
                    <a:gd name="T98" fmla="*/ 1 w 1114"/>
                    <a:gd name="T99" fmla="*/ 1 h 1284"/>
                    <a:gd name="T100" fmla="*/ 1 w 1114"/>
                    <a:gd name="T101" fmla="*/ 1 h 1284"/>
                    <a:gd name="T102" fmla="*/ 1 w 1114"/>
                    <a:gd name="T103" fmla="*/ 1 h 1284"/>
                    <a:gd name="T104" fmla="*/ 1 w 1114"/>
                    <a:gd name="T105" fmla="*/ 1 h 1284"/>
                    <a:gd name="T106" fmla="*/ 1 w 1114"/>
                    <a:gd name="T107" fmla="*/ 1 h 1284"/>
                    <a:gd name="T108" fmla="*/ 1 w 1114"/>
                    <a:gd name="T109" fmla="*/ 1 h 1284"/>
                    <a:gd name="T110" fmla="*/ 1 w 1114"/>
                    <a:gd name="T111" fmla="*/ 1 h 1284"/>
                    <a:gd name="T112" fmla="*/ 1 w 1114"/>
                    <a:gd name="T113" fmla="*/ 1 h 1284"/>
                    <a:gd name="T114" fmla="*/ 1 w 1114"/>
                    <a:gd name="T115" fmla="*/ 1 h 1284"/>
                    <a:gd name="T116" fmla="*/ 1 w 1114"/>
                    <a:gd name="T117" fmla="*/ 1 h 1284"/>
                    <a:gd name="T118" fmla="*/ 1 w 1114"/>
                    <a:gd name="T119" fmla="*/ 1 h 12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14"/>
                    <a:gd name="T181" fmla="*/ 0 h 1284"/>
                    <a:gd name="T182" fmla="*/ 1114 w 1114"/>
                    <a:gd name="T183" fmla="*/ 1284 h 12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14" h="1284">
                      <a:moveTo>
                        <a:pt x="1114" y="1085"/>
                      </a:moveTo>
                      <a:lnTo>
                        <a:pt x="1094" y="1020"/>
                      </a:lnTo>
                      <a:lnTo>
                        <a:pt x="1079" y="865"/>
                      </a:lnTo>
                      <a:lnTo>
                        <a:pt x="1065" y="735"/>
                      </a:lnTo>
                      <a:lnTo>
                        <a:pt x="1020" y="580"/>
                      </a:lnTo>
                      <a:lnTo>
                        <a:pt x="980" y="515"/>
                      </a:lnTo>
                      <a:lnTo>
                        <a:pt x="905" y="420"/>
                      </a:lnTo>
                      <a:lnTo>
                        <a:pt x="820" y="380"/>
                      </a:lnTo>
                      <a:lnTo>
                        <a:pt x="725" y="295"/>
                      </a:lnTo>
                      <a:lnTo>
                        <a:pt x="630" y="210"/>
                      </a:lnTo>
                      <a:lnTo>
                        <a:pt x="535" y="115"/>
                      </a:lnTo>
                      <a:lnTo>
                        <a:pt x="465" y="40"/>
                      </a:lnTo>
                      <a:lnTo>
                        <a:pt x="410" y="0"/>
                      </a:lnTo>
                      <a:lnTo>
                        <a:pt x="420" y="65"/>
                      </a:lnTo>
                      <a:lnTo>
                        <a:pt x="385" y="115"/>
                      </a:lnTo>
                      <a:lnTo>
                        <a:pt x="345" y="135"/>
                      </a:lnTo>
                      <a:lnTo>
                        <a:pt x="305" y="115"/>
                      </a:lnTo>
                      <a:lnTo>
                        <a:pt x="255" y="70"/>
                      </a:lnTo>
                      <a:lnTo>
                        <a:pt x="230" y="65"/>
                      </a:lnTo>
                      <a:lnTo>
                        <a:pt x="175" y="65"/>
                      </a:lnTo>
                      <a:lnTo>
                        <a:pt x="125" y="85"/>
                      </a:lnTo>
                      <a:lnTo>
                        <a:pt x="70" y="65"/>
                      </a:lnTo>
                      <a:lnTo>
                        <a:pt x="50" y="105"/>
                      </a:lnTo>
                      <a:lnTo>
                        <a:pt x="50" y="170"/>
                      </a:lnTo>
                      <a:lnTo>
                        <a:pt x="0" y="180"/>
                      </a:lnTo>
                      <a:lnTo>
                        <a:pt x="0" y="210"/>
                      </a:lnTo>
                      <a:lnTo>
                        <a:pt x="40" y="250"/>
                      </a:lnTo>
                      <a:lnTo>
                        <a:pt x="85" y="230"/>
                      </a:lnTo>
                      <a:lnTo>
                        <a:pt x="135" y="240"/>
                      </a:lnTo>
                      <a:lnTo>
                        <a:pt x="145" y="275"/>
                      </a:lnTo>
                      <a:lnTo>
                        <a:pt x="135" y="305"/>
                      </a:lnTo>
                      <a:lnTo>
                        <a:pt x="90" y="315"/>
                      </a:lnTo>
                      <a:lnTo>
                        <a:pt x="85" y="345"/>
                      </a:lnTo>
                      <a:lnTo>
                        <a:pt x="85" y="380"/>
                      </a:lnTo>
                      <a:lnTo>
                        <a:pt x="90" y="400"/>
                      </a:lnTo>
                      <a:lnTo>
                        <a:pt x="90" y="440"/>
                      </a:lnTo>
                      <a:lnTo>
                        <a:pt x="155" y="455"/>
                      </a:lnTo>
                      <a:lnTo>
                        <a:pt x="175" y="455"/>
                      </a:lnTo>
                      <a:lnTo>
                        <a:pt x="255" y="545"/>
                      </a:lnTo>
                      <a:lnTo>
                        <a:pt x="280" y="590"/>
                      </a:lnTo>
                      <a:lnTo>
                        <a:pt x="325" y="580"/>
                      </a:lnTo>
                      <a:lnTo>
                        <a:pt x="410" y="645"/>
                      </a:lnTo>
                      <a:lnTo>
                        <a:pt x="470" y="695"/>
                      </a:lnTo>
                      <a:lnTo>
                        <a:pt x="470" y="800"/>
                      </a:lnTo>
                      <a:lnTo>
                        <a:pt x="485" y="875"/>
                      </a:lnTo>
                      <a:lnTo>
                        <a:pt x="495" y="980"/>
                      </a:lnTo>
                      <a:lnTo>
                        <a:pt x="505" y="1035"/>
                      </a:lnTo>
                      <a:lnTo>
                        <a:pt x="535" y="1065"/>
                      </a:lnTo>
                      <a:lnTo>
                        <a:pt x="590" y="1085"/>
                      </a:lnTo>
                      <a:lnTo>
                        <a:pt x="675" y="1150"/>
                      </a:lnTo>
                      <a:lnTo>
                        <a:pt x="715" y="1179"/>
                      </a:lnTo>
                      <a:lnTo>
                        <a:pt x="740" y="1219"/>
                      </a:lnTo>
                      <a:lnTo>
                        <a:pt x="745" y="1264"/>
                      </a:lnTo>
                      <a:lnTo>
                        <a:pt x="770" y="1284"/>
                      </a:lnTo>
                      <a:lnTo>
                        <a:pt x="780" y="1254"/>
                      </a:lnTo>
                      <a:lnTo>
                        <a:pt x="845" y="1179"/>
                      </a:lnTo>
                      <a:lnTo>
                        <a:pt x="915" y="1199"/>
                      </a:lnTo>
                      <a:lnTo>
                        <a:pt x="960" y="1150"/>
                      </a:lnTo>
                      <a:lnTo>
                        <a:pt x="1020" y="1160"/>
                      </a:lnTo>
                      <a:lnTo>
                        <a:pt x="1114" y="1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296" name="Freeform 72"/>
                <p:cNvSpPr>
                  <a:spLocks noChangeAspect="1"/>
                </p:cNvSpPr>
                <p:nvPr/>
              </p:nvSpPr>
              <p:spPr bwMode="auto">
                <a:xfrm>
                  <a:off x="3464" y="7288"/>
                  <a:ext cx="1654" cy="777"/>
                </a:xfrm>
                <a:custGeom>
                  <a:avLst/>
                  <a:gdLst>
                    <a:gd name="T0" fmla="*/ 1 w 2258"/>
                    <a:gd name="T1" fmla="*/ 1 h 1359"/>
                    <a:gd name="T2" fmla="*/ 1 w 2258"/>
                    <a:gd name="T3" fmla="*/ 1 h 1359"/>
                    <a:gd name="T4" fmla="*/ 1 w 2258"/>
                    <a:gd name="T5" fmla="*/ 1 h 1359"/>
                    <a:gd name="T6" fmla="*/ 1 w 2258"/>
                    <a:gd name="T7" fmla="*/ 1 h 1359"/>
                    <a:gd name="T8" fmla="*/ 1 w 2258"/>
                    <a:gd name="T9" fmla="*/ 1 h 1359"/>
                    <a:gd name="T10" fmla="*/ 1 w 2258"/>
                    <a:gd name="T11" fmla="*/ 1 h 1359"/>
                    <a:gd name="T12" fmla="*/ 1 w 2258"/>
                    <a:gd name="T13" fmla="*/ 1 h 1359"/>
                    <a:gd name="T14" fmla="*/ 1 w 2258"/>
                    <a:gd name="T15" fmla="*/ 1 h 1359"/>
                    <a:gd name="T16" fmla="*/ 1 w 2258"/>
                    <a:gd name="T17" fmla="*/ 1 h 1359"/>
                    <a:gd name="T18" fmla="*/ 1 w 2258"/>
                    <a:gd name="T19" fmla="*/ 1 h 1359"/>
                    <a:gd name="T20" fmla="*/ 1 w 2258"/>
                    <a:gd name="T21" fmla="*/ 1 h 1359"/>
                    <a:gd name="T22" fmla="*/ 1 w 2258"/>
                    <a:gd name="T23" fmla="*/ 1 h 1359"/>
                    <a:gd name="T24" fmla="*/ 1 w 2258"/>
                    <a:gd name="T25" fmla="*/ 1 h 1359"/>
                    <a:gd name="T26" fmla="*/ 1 w 2258"/>
                    <a:gd name="T27" fmla="*/ 1 h 1359"/>
                    <a:gd name="T28" fmla="*/ 1 w 2258"/>
                    <a:gd name="T29" fmla="*/ 1 h 1359"/>
                    <a:gd name="T30" fmla="*/ 1 w 2258"/>
                    <a:gd name="T31" fmla="*/ 1 h 1359"/>
                    <a:gd name="T32" fmla="*/ 1 w 2258"/>
                    <a:gd name="T33" fmla="*/ 1 h 1359"/>
                    <a:gd name="T34" fmla="*/ 1 w 2258"/>
                    <a:gd name="T35" fmla="*/ 1 h 1359"/>
                    <a:gd name="T36" fmla="*/ 1 w 2258"/>
                    <a:gd name="T37" fmla="*/ 1 h 1359"/>
                    <a:gd name="T38" fmla="*/ 1 w 2258"/>
                    <a:gd name="T39" fmla="*/ 1 h 1359"/>
                    <a:gd name="T40" fmla="*/ 1 w 2258"/>
                    <a:gd name="T41" fmla="*/ 1 h 1359"/>
                    <a:gd name="T42" fmla="*/ 1 w 2258"/>
                    <a:gd name="T43" fmla="*/ 0 h 1359"/>
                    <a:gd name="T44" fmla="*/ 1 w 2258"/>
                    <a:gd name="T45" fmla="*/ 1 h 1359"/>
                    <a:gd name="T46" fmla="*/ 1 w 2258"/>
                    <a:gd name="T47" fmla="*/ 1 h 1359"/>
                    <a:gd name="T48" fmla="*/ 1 w 2258"/>
                    <a:gd name="T49" fmla="*/ 1 h 1359"/>
                    <a:gd name="T50" fmla="*/ 1 w 2258"/>
                    <a:gd name="T51" fmla="*/ 1 h 1359"/>
                    <a:gd name="T52" fmla="*/ 1 w 2258"/>
                    <a:gd name="T53" fmla="*/ 1 h 1359"/>
                    <a:gd name="T54" fmla="*/ 1 w 2258"/>
                    <a:gd name="T55" fmla="*/ 1 h 1359"/>
                    <a:gd name="T56" fmla="*/ 1 w 2258"/>
                    <a:gd name="T57" fmla="*/ 1 h 1359"/>
                    <a:gd name="T58" fmla="*/ 1 w 2258"/>
                    <a:gd name="T59" fmla="*/ 1 h 1359"/>
                    <a:gd name="T60" fmla="*/ 1 w 2258"/>
                    <a:gd name="T61" fmla="*/ 1 h 1359"/>
                    <a:gd name="T62" fmla="*/ 1 w 2258"/>
                    <a:gd name="T63" fmla="*/ 1 h 1359"/>
                    <a:gd name="T64" fmla="*/ 1 w 2258"/>
                    <a:gd name="T65" fmla="*/ 1 h 1359"/>
                    <a:gd name="T66" fmla="*/ 1 w 2258"/>
                    <a:gd name="T67" fmla="*/ 1 h 1359"/>
                    <a:gd name="T68" fmla="*/ 1 w 2258"/>
                    <a:gd name="T69" fmla="*/ 1 h 1359"/>
                    <a:gd name="T70" fmla="*/ 1 w 2258"/>
                    <a:gd name="T71" fmla="*/ 1 h 1359"/>
                    <a:gd name="T72" fmla="*/ 1 w 2258"/>
                    <a:gd name="T73" fmla="*/ 1 h 1359"/>
                    <a:gd name="T74" fmla="*/ 1 w 2258"/>
                    <a:gd name="T75" fmla="*/ 1 h 1359"/>
                    <a:gd name="T76" fmla="*/ 1 w 2258"/>
                    <a:gd name="T77" fmla="*/ 1 h 1359"/>
                    <a:gd name="T78" fmla="*/ 1 w 2258"/>
                    <a:gd name="T79" fmla="*/ 1 h 1359"/>
                    <a:gd name="T80" fmla="*/ 1 w 2258"/>
                    <a:gd name="T81" fmla="*/ 1 h 1359"/>
                    <a:gd name="T82" fmla="*/ 1 w 2258"/>
                    <a:gd name="T83" fmla="*/ 1 h 1359"/>
                    <a:gd name="T84" fmla="*/ 1 w 2258"/>
                    <a:gd name="T85" fmla="*/ 1 h 1359"/>
                    <a:gd name="T86" fmla="*/ 1 w 2258"/>
                    <a:gd name="T87" fmla="*/ 1 h 1359"/>
                    <a:gd name="T88" fmla="*/ 1 w 2258"/>
                    <a:gd name="T89" fmla="*/ 1 h 1359"/>
                    <a:gd name="T90" fmla="*/ 1 w 2258"/>
                    <a:gd name="T91" fmla="*/ 1 h 1359"/>
                    <a:gd name="T92" fmla="*/ 1 w 2258"/>
                    <a:gd name="T93" fmla="*/ 1 h 1359"/>
                    <a:gd name="T94" fmla="*/ 1 w 2258"/>
                    <a:gd name="T95" fmla="*/ 1 h 1359"/>
                    <a:gd name="T96" fmla="*/ 1 w 2258"/>
                    <a:gd name="T97" fmla="*/ 1 h 1359"/>
                    <a:gd name="T98" fmla="*/ 1 w 2258"/>
                    <a:gd name="T99" fmla="*/ 1 h 1359"/>
                    <a:gd name="T100" fmla="*/ 1 w 2258"/>
                    <a:gd name="T101" fmla="*/ 1 h 1359"/>
                    <a:gd name="T102" fmla="*/ 1 w 2258"/>
                    <a:gd name="T103" fmla="*/ 1 h 1359"/>
                    <a:gd name="T104" fmla="*/ 1 w 2258"/>
                    <a:gd name="T105" fmla="*/ 1 h 13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58"/>
                    <a:gd name="T160" fmla="*/ 0 h 1359"/>
                    <a:gd name="T161" fmla="*/ 2258 w 2258"/>
                    <a:gd name="T162" fmla="*/ 1359 h 13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58" h="1359">
                      <a:moveTo>
                        <a:pt x="2238" y="1169"/>
                      </a:moveTo>
                      <a:lnTo>
                        <a:pt x="2168" y="1119"/>
                      </a:lnTo>
                      <a:lnTo>
                        <a:pt x="2133" y="1064"/>
                      </a:lnTo>
                      <a:lnTo>
                        <a:pt x="2093" y="949"/>
                      </a:lnTo>
                      <a:lnTo>
                        <a:pt x="2068" y="904"/>
                      </a:lnTo>
                      <a:lnTo>
                        <a:pt x="2018" y="819"/>
                      </a:lnTo>
                      <a:lnTo>
                        <a:pt x="1983" y="779"/>
                      </a:lnTo>
                      <a:lnTo>
                        <a:pt x="1983" y="729"/>
                      </a:lnTo>
                      <a:lnTo>
                        <a:pt x="2028" y="685"/>
                      </a:lnTo>
                      <a:lnTo>
                        <a:pt x="2018" y="620"/>
                      </a:lnTo>
                      <a:lnTo>
                        <a:pt x="2018" y="535"/>
                      </a:lnTo>
                      <a:lnTo>
                        <a:pt x="2008" y="485"/>
                      </a:lnTo>
                      <a:lnTo>
                        <a:pt x="2038" y="445"/>
                      </a:lnTo>
                      <a:lnTo>
                        <a:pt x="2008" y="400"/>
                      </a:lnTo>
                      <a:lnTo>
                        <a:pt x="1953" y="315"/>
                      </a:lnTo>
                      <a:lnTo>
                        <a:pt x="1898" y="305"/>
                      </a:lnTo>
                      <a:lnTo>
                        <a:pt x="1828" y="280"/>
                      </a:lnTo>
                      <a:lnTo>
                        <a:pt x="1788" y="305"/>
                      </a:lnTo>
                      <a:lnTo>
                        <a:pt x="1753" y="335"/>
                      </a:lnTo>
                      <a:lnTo>
                        <a:pt x="1708" y="345"/>
                      </a:lnTo>
                      <a:lnTo>
                        <a:pt x="1668" y="325"/>
                      </a:lnTo>
                      <a:lnTo>
                        <a:pt x="1544" y="325"/>
                      </a:lnTo>
                      <a:lnTo>
                        <a:pt x="1469" y="295"/>
                      </a:lnTo>
                      <a:lnTo>
                        <a:pt x="1419" y="275"/>
                      </a:lnTo>
                      <a:lnTo>
                        <a:pt x="1374" y="230"/>
                      </a:lnTo>
                      <a:lnTo>
                        <a:pt x="1319" y="260"/>
                      </a:lnTo>
                      <a:lnTo>
                        <a:pt x="1229" y="260"/>
                      </a:lnTo>
                      <a:lnTo>
                        <a:pt x="1119" y="275"/>
                      </a:lnTo>
                      <a:lnTo>
                        <a:pt x="1059" y="260"/>
                      </a:lnTo>
                      <a:lnTo>
                        <a:pt x="994" y="200"/>
                      </a:lnTo>
                      <a:lnTo>
                        <a:pt x="954" y="230"/>
                      </a:lnTo>
                      <a:lnTo>
                        <a:pt x="909" y="240"/>
                      </a:lnTo>
                      <a:lnTo>
                        <a:pt x="854" y="210"/>
                      </a:lnTo>
                      <a:lnTo>
                        <a:pt x="834" y="190"/>
                      </a:lnTo>
                      <a:lnTo>
                        <a:pt x="769" y="200"/>
                      </a:lnTo>
                      <a:lnTo>
                        <a:pt x="709" y="190"/>
                      </a:lnTo>
                      <a:lnTo>
                        <a:pt x="659" y="155"/>
                      </a:lnTo>
                      <a:lnTo>
                        <a:pt x="574" y="90"/>
                      </a:lnTo>
                      <a:lnTo>
                        <a:pt x="494" y="30"/>
                      </a:lnTo>
                      <a:lnTo>
                        <a:pt x="444" y="40"/>
                      </a:lnTo>
                      <a:lnTo>
                        <a:pt x="384" y="60"/>
                      </a:lnTo>
                      <a:lnTo>
                        <a:pt x="340" y="30"/>
                      </a:lnTo>
                      <a:lnTo>
                        <a:pt x="295" y="0"/>
                      </a:lnTo>
                      <a:lnTo>
                        <a:pt x="245" y="0"/>
                      </a:lnTo>
                      <a:lnTo>
                        <a:pt x="205" y="30"/>
                      </a:lnTo>
                      <a:lnTo>
                        <a:pt x="190" y="50"/>
                      </a:lnTo>
                      <a:lnTo>
                        <a:pt x="190" y="145"/>
                      </a:lnTo>
                      <a:lnTo>
                        <a:pt x="170" y="240"/>
                      </a:lnTo>
                      <a:lnTo>
                        <a:pt x="150" y="305"/>
                      </a:lnTo>
                      <a:lnTo>
                        <a:pt x="120" y="345"/>
                      </a:lnTo>
                      <a:lnTo>
                        <a:pt x="85" y="410"/>
                      </a:lnTo>
                      <a:lnTo>
                        <a:pt x="40" y="450"/>
                      </a:lnTo>
                      <a:lnTo>
                        <a:pt x="0" y="485"/>
                      </a:lnTo>
                      <a:lnTo>
                        <a:pt x="55" y="525"/>
                      </a:lnTo>
                      <a:lnTo>
                        <a:pt x="105" y="535"/>
                      </a:lnTo>
                      <a:lnTo>
                        <a:pt x="170" y="550"/>
                      </a:lnTo>
                      <a:lnTo>
                        <a:pt x="160" y="630"/>
                      </a:lnTo>
                      <a:lnTo>
                        <a:pt x="225" y="665"/>
                      </a:lnTo>
                      <a:lnTo>
                        <a:pt x="310" y="695"/>
                      </a:lnTo>
                      <a:lnTo>
                        <a:pt x="330" y="709"/>
                      </a:lnTo>
                      <a:lnTo>
                        <a:pt x="340" y="749"/>
                      </a:lnTo>
                      <a:lnTo>
                        <a:pt x="345" y="834"/>
                      </a:lnTo>
                      <a:lnTo>
                        <a:pt x="359" y="884"/>
                      </a:lnTo>
                      <a:lnTo>
                        <a:pt x="409" y="904"/>
                      </a:lnTo>
                      <a:lnTo>
                        <a:pt x="454" y="894"/>
                      </a:lnTo>
                      <a:lnTo>
                        <a:pt x="464" y="854"/>
                      </a:lnTo>
                      <a:lnTo>
                        <a:pt x="464" y="809"/>
                      </a:lnTo>
                      <a:lnTo>
                        <a:pt x="519" y="769"/>
                      </a:lnTo>
                      <a:lnTo>
                        <a:pt x="539" y="749"/>
                      </a:lnTo>
                      <a:lnTo>
                        <a:pt x="559" y="779"/>
                      </a:lnTo>
                      <a:lnTo>
                        <a:pt x="614" y="819"/>
                      </a:lnTo>
                      <a:lnTo>
                        <a:pt x="684" y="844"/>
                      </a:lnTo>
                      <a:lnTo>
                        <a:pt x="784" y="864"/>
                      </a:lnTo>
                      <a:lnTo>
                        <a:pt x="854" y="874"/>
                      </a:lnTo>
                      <a:lnTo>
                        <a:pt x="954" y="914"/>
                      </a:lnTo>
                      <a:lnTo>
                        <a:pt x="1004" y="959"/>
                      </a:lnTo>
                      <a:lnTo>
                        <a:pt x="1064" y="1024"/>
                      </a:lnTo>
                      <a:lnTo>
                        <a:pt x="1099" y="1034"/>
                      </a:lnTo>
                      <a:lnTo>
                        <a:pt x="1184" y="1034"/>
                      </a:lnTo>
                      <a:lnTo>
                        <a:pt x="1229" y="1034"/>
                      </a:lnTo>
                      <a:lnTo>
                        <a:pt x="1289" y="1084"/>
                      </a:lnTo>
                      <a:lnTo>
                        <a:pt x="1339" y="1099"/>
                      </a:lnTo>
                      <a:lnTo>
                        <a:pt x="1404" y="1084"/>
                      </a:lnTo>
                      <a:lnTo>
                        <a:pt x="1449" y="1099"/>
                      </a:lnTo>
                      <a:lnTo>
                        <a:pt x="1479" y="1099"/>
                      </a:lnTo>
                      <a:lnTo>
                        <a:pt x="1554" y="1099"/>
                      </a:lnTo>
                      <a:lnTo>
                        <a:pt x="1574" y="1074"/>
                      </a:lnTo>
                      <a:lnTo>
                        <a:pt x="1629" y="1119"/>
                      </a:lnTo>
                      <a:lnTo>
                        <a:pt x="1629" y="1159"/>
                      </a:lnTo>
                      <a:lnTo>
                        <a:pt x="1629" y="1224"/>
                      </a:lnTo>
                      <a:lnTo>
                        <a:pt x="1658" y="1244"/>
                      </a:lnTo>
                      <a:lnTo>
                        <a:pt x="1733" y="1254"/>
                      </a:lnTo>
                      <a:lnTo>
                        <a:pt x="1773" y="1294"/>
                      </a:lnTo>
                      <a:lnTo>
                        <a:pt x="1808" y="1329"/>
                      </a:lnTo>
                      <a:lnTo>
                        <a:pt x="1838" y="1359"/>
                      </a:lnTo>
                      <a:lnTo>
                        <a:pt x="1878" y="1329"/>
                      </a:lnTo>
                      <a:lnTo>
                        <a:pt x="1893" y="1274"/>
                      </a:lnTo>
                      <a:lnTo>
                        <a:pt x="1908" y="1234"/>
                      </a:lnTo>
                      <a:lnTo>
                        <a:pt x="1958" y="1249"/>
                      </a:lnTo>
                      <a:lnTo>
                        <a:pt x="2018" y="1234"/>
                      </a:lnTo>
                      <a:lnTo>
                        <a:pt x="2058" y="1234"/>
                      </a:lnTo>
                      <a:lnTo>
                        <a:pt x="2123" y="1274"/>
                      </a:lnTo>
                      <a:lnTo>
                        <a:pt x="2168" y="1309"/>
                      </a:lnTo>
                      <a:lnTo>
                        <a:pt x="2198" y="1309"/>
                      </a:lnTo>
                      <a:lnTo>
                        <a:pt x="2238" y="1269"/>
                      </a:lnTo>
                      <a:lnTo>
                        <a:pt x="2258" y="1234"/>
                      </a:lnTo>
                      <a:lnTo>
                        <a:pt x="2238" y="116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626" name="Freeform 73"/>
                <p:cNvSpPr>
                  <a:spLocks noChangeAspect="1"/>
                </p:cNvSpPr>
                <p:nvPr/>
              </p:nvSpPr>
              <p:spPr bwMode="auto">
                <a:xfrm>
                  <a:off x="2626" y="7542"/>
                  <a:ext cx="1281" cy="391"/>
                </a:xfrm>
                <a:custGeom>
                  <a:avLst/>
                  <a:gdLst>
                    <a:gd name="T0" fmla="*/ 1 w 1753"/>
                    <a:gd name="T1" fmla="*/ 0 h 689"/>
                    <a:gd name="T2" fmla="*/ 1 w 1753"/>
                    <a:gd name="T3" fmla="*/ 1 h 689"/>
                    <a:gd name="T4" fmla="*/ 1 w 1753"/>
                    <a:gd name="T5" fmla="*/ 1 h 689"/>
                    <a:gd name="T6" fmla="*/ 1 w 1753"/>
                    <a:gd name="T7" fmla="*/ 1 h 689"/>
                    <a:gd name="T8" fmla="*/ 1 w 1753"/>
                    <a:gd name="T9" fmla="*/ 1 h 689"/>
                    <a:gd name="T10" fmla="*/ 1 w 1753"/>
                    <a:gd name="T11" fmla="*/ 1 h 689"/>
                    <a:gd name="T12" fmla="*/ 1 w 1753"/>
                    <a:gd name="T13" fmla="*/ 1 h 689"/>
                    <a:gd name="T14" fmla="*/ 1 w 1753"/>
                    <a:gd name="T15" fmla="*/ 1 h 689"/>
                    <a:gd name="T16" fmla="*/ 1 w 1753"/>
                    <a:gd name="T17" fmla="*/ 1 h 689"/>
                    <a:gd name="T18" fmla="*/ 1 w 1753"/>
                    <a:gd name="T19" fmla="*/ 1 h 689"/>
                    <a:gd name="T20" fmla="*/ 1 w 1753"/>
                    <a:gd name="T21" fmla="*/ 1 h 689"/>
                    <a:gd name="T22" fmla="*/ 1 w 1753"/>
                    <a:gd name="T23" fmla="*/ 1 h 689"/>
                    <a:gd name="T24" fmla="*/ 1 w 1753"/>
                    <a:gd name="T25" fmla="*/ 1 h 689"/>
                    <a:gd name="T26" fmla="*/ 0 w 1753"/>
                    <a:gd name="T27" fmla="*/ 1 h 689"/>
                    <a:gd name="T28" fmla="*/ 1 w 1753"/>
                    <a:gd name="T29" fmla="*/ 1 h 689"/>
                    <a:gd name="T30" fmla="*/ 1 w 1753"/>
                    <a:gd name="T31" fmla="*/ 1 h 689"/>
                    <a:gd name="T32" fmla="*/ 1 w 1753"/>
                    <a:gd name="T33" fmla="*/ 1 h 689"/>
                    <a:gd name="T34" fmla="*/ 1 w 1753"/>
                    <a:gd name="T35" fmla="*/ 1 h 689"/>
                    <a:gd name="T36" fmla="*/ 1 w 1753"/>
                    <a:gd name="T37" fmla="*/ 1 h 689"/>
                    <a:gd name="T38" fmla="*/ 1 w 1753"/>
                    <a:gd name="T39" fmla="*/ 1 h 689"/>
                    <a:gd name="T40" fmla="*/ 1 w 1753"/>
                    <a:gd name="T41" fmla="*/ 1 h 689"/>
                    <a:gd name="T42" fmla="*/ 1 w 1753"/>
                    <a:gd name="T43" fmla="*/ 1 h 689"/>
                    <a:gd name="T44" fmla="*/ 1 w 1753"/>
                    <a:gd name="T45" fmla="*/ 1 h 689"/>
                    <a:gd name="T46" fmla="*/ 1 w 1753"/>
                    <a:gd name="T47" fmla="*/ 1 h 689"/>
                    <a:gd name="T48" fmla="*/ 1 w 1753"/>
                    <a:gd name="T49" fmla="*/ 1 h 689"/>
                    <a:gd name="T50" fmla="*/ 1 w 1753"/>
                    <a:gd name="T51" fmla="*/ 1 h 689"/>
                    <a:gd name="T52" fmla="*/ 1 w 1753"/>
                    <a:gd name="T53" fmla="*/ 1 h 689"/>
                    <a:gd name="T54" fmla="*/ 1 w 1753"/>
                    <a:gd name="T55" fmla="*/ 1 h 689"/>
                    <a:gd name="T56" fmla="*/ 1 w 1753"/>
                    <a:gd name="T57" fmla="*/ 1 h 689"/>
                    <a:gd name="T58" fmla="*/ 1 w 1753"/>
                    <a:gd name="T59" fmla="*/ 1 h 689"/>
                    <a:gd name="T60" fmla="*/ 1 w 1753"/>
                    <a:gd name="T61" fmla="*/ 1 h 689"/>
                    <a:gd name="T62" fmla="*/ 1 w 1753"/>
                    <a:gd name="T63" fmla="*/ 1 h 689"/>
                    <a:gd name="T64" fmla="*/ 1 w 1753"/>
                    <a:gd name="T65" fmla="*/ 1 h 689"/>
                    <a:gd name="T66" fmla="*/ 1 w 1753"/>
                    <a:gd name="T67" fmla="*/ 1 h 689"/>
                    <a:gd name="T68" fmla="*/ 1 w 1753"/>
                    <a:gd name="T69" fmla="*/ 1 h 689"/>
                    <a:gd name="T70" fmla="*/ 1 w 1753"/>
                    <a:gd name="T71" fmla="*/ 1 h 6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53"/>
                    <a:gd name="T109" fmla="*/ 0 h 689"/>
                    <a:gd name="T110" fmla="*/ 1753 w 1753"/>
                    <a:gd name="T111" fmla="*/ 689 h 68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53" h="689">
                      <a:moveTo>
                        <a:pt x="1144" y="20"/>
                      </a:moveTo>
                      <a:lnTo>
                        <a:pt x="989" y="0"/>
                      </a:lnTo>
                      <a:lnTo>
                        <a:pt x="934" y="85"/>
                      </a:lnTo>
                      <a:lnTo>
                        <a:pt x="894" y="85"/>
                      </a:lnTo>
                      <a:lnTo>
                        <a:pt x="839" y="40"/>
                      </a:lnTo>
                      <a:lnTo>
                        <a:pt x="789" y="55"/>
                      </a:lnTo>
                      <a:lnTo>
                        <a:pt x="734" y="65"/>
                      </a:lnTo>
                      <a:lnTo>
                        <a:pt x="684" y="85"/>
                      </a:lnTo>
                      <a:lnTo>
                        <a:pt x="664" y="75"/>
                      </a:lnTo>
                      <a:lnTo>
                        <a:pt x="599" y="35"/>
                      </a:lnTo>
                      <a:lnTo>
                        <a:pt x="559" y="15"/>
                      </a:lnTo>
                      <a:lnTo>
                        <a:pt x="459" y="35"/>
                      </a:lnTo>
                      <a:lnTo>
                        <a:pt x="459" y="65"/>
                      </a:lnTo>
                      <a:lnTo>
                        <a:pt x="479" y="85"/>
                      </a:lnTo>
                      <a:lnTo>
                        <a:pt x="474" y="125"/>
                      </a:lnTo>
                      <a:lnTo>
                        <a:pt x="439" y="140"/>
                      </a:lnTo>
                      <a:lnTo>
                        <a:pt x="409" y="180"/>
                      </a:lnTo>
                      <a:lnTo>
                        <a:pt x="399" y="210"/>
                      </a:lnTo>
                      <a:lnTo>
                        <a:pt x="409" y="250"/>
                      </a:lnTo>
                      <a:lnTo>
                        <a:pt x="399" y="284"/>
                      </a:lnTo>
                      <a:lnTo>
                        <a:pt x="369" y="304"/>
                      </a:lnTo>
                      <a:lnTo>
                        <a:pt x="284" y="324"/>
                      </a:lnTo>
                      <a:lnTo>
                        <a:pt x="125" y="339"/>
                      </a:lnTo>
                      <a:lnTo>
                        <a:pt x="125" y="379"/>
                      </a:lnTo>
                      <a:lnTo>
                        <a:pt x="70" y="424"/>
                      </a:lnTo>
                      <a:lnTo>
                        <a:pt x="30" y="464"/>
                      </a:lnTo>
                      <a:lnTo>
                        <a:pt x="0" y="519"/>
                      </a:lnTo>
                      <a:lnTo>
                        <a:pt x="0" y="604"/>
                      </a:lnTo>
                      <a:lnTo>
                        <a:pt x="40" y="689"/>
                      </a:lnTo>
                      <a:lnTo>
                        <a:pt x="90" y="654"/>
                      </a:lnTo>
                      <a:lnTo>
                        <a:pt x="170" y="674"/>
                      </a:lnTo>
                      <a:lnTo>
                        <a:pt x="219" y="689"/>
                      </a:lnTo>
                      <a:lnTo>
                        <a:pt x="304" y="664"/>
                      </a:lnTo>
                      <a:lnTo>
                        <a:pt x="374" y="624"/>
                      </a:lnTo>
                      <a:lnTo>
                        <a:pt x="429" y="569"/>
                      </a:lnTo>
                      <a:lnTo>
                        <a:pt x="439" y="489"/>
                      </a:lnTo>
                      <a:lnTo>
                        <a:pt x="454" y="434"/>
                      </a:lnTo>
                      <a:lnTo>
                        <a:pt x="494" y="389"/>
                      </a:lnTo>
                      <a:lnTo>
                        <a:pt x="564" y="359"/>
                      </a:lnTo>
                      <a:lnTo>
                        <a:pt x="609" y="339"/>
                      </a:lnTo>
                      <a:lnTo>
                        <a:pt x="684" y="274"/>
                      </a:lnTo>
                      <a:lnTo>
                        <a:pt x="769" y="205"/>
                      </a:lnTo>
                      <a:lnTo>
                        <a:pt x="904" y="190"/>
                      </a:lnTo>
                      <a:lnTo>
                        <a:pt x="969" y="225"/>
                      </a:lnTo>
                      <a:lnTo>
                        <a:pt x="1054" y="274"/>
                      </a:lnTo>
                      <a:lnTo>
                        <a:pt x="1104" y="299"/>
                      </a:lnTo>
                      <a:lnTo>
                        <a:pt x="1199" y="304"/>
                      </a:lnTo>
                      <a:lnTo>
                        <a:pt x="1274" y="359"/>
                      </a:lnTo>
                      <a:lnTo>
                        <a:pt x="1379" y="424"/>
                      </a:lnTo>
                      <a:lnTo>
                        <a:pt x="1474" y="519"/>
                      </a:lnTo>
                      <a:lnTo>
                        <a:pt x="1598" y="634"/>
                      </a:lnTo>
                      <a:lnTo>
                        <a:pt x="1693" y="674"/>
                      </a:lnTo>
                      <a:lnTo>
                        <a:pt x="1718" y="654"/>
                      </a:lnTo>
                      <a:lnTo>
                        <a:pt x="1753" y="609"/>
                      </a:lnTo>
                      <a:lnTo>
                        <a:pt x="1708" y="529"/>
                      </a:lnTo>
                      <a:lnTo>
                        <a:pt x="1618" y="484"/>
                      </a:lnTo>
                      <a:lnTo>
                        <a:pt x="1583" y="429"/>
                      </a:lnTo>
                      <a:lnTo>
                        <a:pt x="1513" y="424"/>
                      </a:lnTo>
                      <a:lnTo>
                        <a:pt x="1489" y="389"/>
                      </a:lnTo>
                      <a:lnTo>
                        <a:pt x="1489" y="349"/>
                      </a:lnTo>
                      <a:lnTo>
                        <a:pt x="1484" y="304"/>
                      </a:lnTo>
                      <a:lnTo>
                        <a:pt x="1459" y="260"/>
                      </a:lnTo>
                      <a:lnTo>
                        <a:pt x="1439" y="235"/>
                      </a:lnTo>
                      <a:lnTo>
                        <a:pt x="1379" y="205"/>
                      </a:lnTo>
                      <a:lnTo>
                        <a:pt x="1314" y="170"/>
                      </a:lnTo>
                      <a:lnTo>
                        <a:pt x="1294" y="140"/>
                      </a:lnTo>
                      <a:lnTo>
                        <a:pt x="1304" y="105"/>
                      </a:lnTo>
                      <a:lnTo>
                        <a:pt x="1294" y="75"/>
                      </a:lnTo>
                      <a:lnTo>
                        <a:pt x="1264" y="75"/>
                      </a:lnTo>
                      <a:lnTo>
                        <a:pt x="1229" y="55"/>
                      </a:lnTo>
                      <a:lnTo>
                        <a:pt x="1199" y="65"/>
                      </a:lnTo>
                      <a:lnTo>
                        <a:pt x="1144" y="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80" name="Freeform 74"/>
                <p:cNvSpPr>
                  <a:spLocks noChangeAspect="1"/>
                </p:cNvSpPr>
                <p:nvPr/>
              </p:nvSpPr>
              <p:spPr bwMode="auto">
                <a:xfrm>
                  <a:off x="2441" y="6754"/>
                  <a:ext cx="514" cy="312"/>
                </a:xfrm>
                <a:custGeom>
                  <a:avLst/>
                  <a:gdLst>
                    <a:gd name="T0" fmla="*/ 1 w 699"/>
                    <a:gd name="T1" fmla="*/ 1 h 549"/>
                    <a:gd name="T2" fmla="*/ 1 w 699"/>
                    <a:gd name="T3" fmla="*/ 1 h 549"/>
                    <a:gd name="T4" fmla="*/ 1 w 699"/>
                    <a:gd name="T5" fmla="*/ 1 h 549"/>
                    <a:gd name="T6" fmla="*/ 1 w 699"/>
                    <a:gd name="T7" fmla="*/ 1 h 549"/>
                    <a:gd name="T8" fmla="*/ 1 w 699"/>
                    <a:gd name="T9" fmla="*/ 1 h 549"/>
                    <a:gd name="T10" fmla="*/ 1 w 699"/>
                    <a:gd name="T11" fmla="*/ 1 h 549"/>
                    <a:gd name="T12" fmla="*/ 1 w 699"/>
                    <a:gd name="T13" fmla="*/ 1 h 549"/>
                    <a:gd name="T14" fmla="*/ 1 w 699"/>
                    <a:gd name="T15" fmla="*/ 1 h 549"/>
                    <a:gd name="T16" fmla="*/ 1 w 699"/>
                    <a:gd name="T17" fmla="*/ 1 h 549"/>
                    <a:gd name="T18" fmla="*/ 1 w 699"/>
                    <a:gd name="T19" fmla="*/ 0 h 549"/>
                    <a:gd name="T20" fmla="*/ 1 w 699"/>
                    <a:gd name="T21" fmla="*/ 1 h 549"/>
                    <a:gd name="T22" fmla="*/ 1 w 699"/>
                    <a:gd name="T23" fmla="*/ 1 h 549"/>
                    <a:gd name="T24" fmla="*/ 0 w 699"/>
                    <a:gd name="T25" fmla="*/ 1 h 549"/>
                    <a:gd name="T26" fmla="*/ 1 w 699"/>
                    <a:gd name="T27" fmla="*/ 1 h 549"/>
                    <a:gd name="T28" fmla="*/ 1 w 699"/>
                    <a:gd name="T29" fmla="*/ 1 h 549"/>
                    <a:gd name="T30" fmla="*/ 1 w 699"/>
                    <a:gd name="T31" fmla="*/ 1 h 549"/>
                    <a:gd name="T32" fmla="*/ 1 w 699"/>
                    <a:gd name="T33" fmla="*/ 1 h 549"/>
                    <a:gd name="T34" fmla="*/ 1 w 699"/>
                    <a:gd name="T35" fmla="*/ 1 h 549"/>
                    <a:gd name="T36" fmla="*/ 1 w 699"/>
                    <a:gd name="T37" fmla="*/ 1 h 549"/>
                    <a:gd name="T38" fmla="*/ 1 w 699"/>
                    <a:gd name="T39" fmla="*/ 1 h 549"/>
                    <a:gd name="T40" fmla="*/ 1 w 699"/>
                    <a:gd name="T41" fmla="*/ 1 h 549"/>
                    <a:gd name="T42" fmla="*/ 1 w 699"/>
                    <a:gd name="T43" fmla="*/ 1 h 549"/>
                    <a:gd name="T44" fmla="*/ 1 w 699"/>
                    <a:gd name="T45" fmla="*/ 1 h 549"/>
                    <a:gd name="T46" fmla="*/ 1 w 699"/>
                    <a:gd name="T47" fmla="*/ 1 h 549"/>
                    <a:gd name="T48" fmla="*/ 1 w 699"/>
                    <a:gd name="T49" fmla="*/ 1 h 549"/>
                    <a:gd name="T50" fmla="*/ 1 w 699"/>
                    <a:gd name="T51" fmla="*/ 1 h 549"/>
                    <a:gd name="T52" fmla="*/ 1 w 699"/>
                    <a:gd name="T53" fmla="*/ 1 h 549"/>
                    <a:gd name="T54" fmla="*/ 1 w 699"/>
                    <a:gd name="T55" fmla="*/ 1 h 549"/>
                    <a:gd name="T56" fmla="*/ 1 w 699"/>
                    <a:gd name="T57" fmla="*/ 1 h 549"/>
                    <a:gd name="T58" fmla="*/ 1 w 699"/>
                    <a:gd name="T59" fmla="*/ 1 h 549"/>
                    <a:gd name="T60" fmla="*/ 1 w 699"/>
                    <a:gd name="T61" fmla="*/ 1 h 549"/>
                    <a:gd name="T62" fmla="*/ 1 w 699"/>
                    <a:gd name="T63" fmla="*/ 1 h 549"/>
                    <a:gd name="T64" fmla="*/ 1 w 699"/>
                    <a:gd name="T65" fmla="*/ 1 h 549"/>
                    <a:gd name="T66" fmla="*/ 1 w 699"/>
                    <a:gd name="T67" fmla="*/ 1 h 549"/>
                    <a:gd name="T68" fmla="*/ 1 w 699"/>
                    <a:gd name="T69" fmla="*/ 1 h 549"/>
                    <a:gd name="T70" fmla="*/ 1 w 699"/>
                    <a:gd name="T71" fmla="*/ 1 h 549"/>
                    <a:gd name="T72" fmla="*/ 1 w 699"/>
                    <a:gd name="T73" fmla="*/ 1 h 549"/>
                    <a:gd name="T74" fmla="*/ 1 w 699"/>
                    <a:gd name="T75" fmla="*/ 1 h 549"/>
                    <a:gd name="T76" fmla="*/ 1 w 699"/>
                    <a:gd name="T77" fmla="*/ 1 h 5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99"/>
                    <a:gd name="T118" fmla="*/ 0 h 549"/>
                    <a:gd name="T119" fmla="*/ 699 w 699"/>
                    <a:gd name="T120" fmla="*/ 549 h 5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99" h="549">
                      <a:moveTo>
                        <a:pt x="654" y="24"/>
                      </a:moveTo>
                      <a:lnTo>
                        <a:pt x="549" y="4"/>
                      </a:lnTo>
                      <a:lnTo>
                        <a:pt x="494" y="4"/>
                      </a:lnTo>
                      <a:lnTo>
                        <a:pt x="440" y="74"/>
                      </a:lnTo>
                      <a:lnTo>
                        <a:pt x="415" y="119"/>
                      </a:lnTo>
                      <a:lnTo>
                        <a:pt x="360" y="129"/>
                      </a:lnTo>
                      <a:lnTo>
                        <a:pt x="285" y="99"/>
                      </a:lnTo>
                      <a:lnTo>
                        <a:pt x="245" y="64"/>
                      </a:lnTo>
                      <a:lnTo>
                        <a:pt x="180" y="14"/>
                      </a:lnTo>
                      <a:lnTo>
                        <a:pt x="150" y="0"/>
                      </a:lnTo>
                      <a:lnTo>
                        <a:pt x="95" y="44"/>
                      </a:lnTo>
                      <a:lnTo>
                        <a:pt x="55" y="99"/>
                      </a:lnTo>
                      <a:lnTo>
                        <a:pt x="0" y="149"/>
                      </a:lnTo>
                      <a:lnTo>
                        <a:pt x="40" y="244"/>
                      </a:lnTo>
                      <a:lnTo>
                        <a:pt x="85" y="309"/>
                      </a:lnTo>
                      <a:lnTo>
                        <a:pt x="95" y="339"/>
                      </a:lnTo>
                      <a:lnTo>
                        <a:pt x="65" y="394"/>
                      </a:lnTo>
                      <a:lnTo>
                        <a:pt x="75" y="459"/>
                      </a:lnTo>
                      <a:lnTo>
                        <a:pt x="75" y="519"/>
                      </a:lnTo>
                      <a:lnTo>
                        <a:pt x="95" y="549"/>
                      </a:lnTo>
                      <a:lnTo>
                        <a:pt x="140" y="499"/>
                      </a:lnTo>
                      <a:lnTo>
                        <a:pt x="210" y="479"/>
                      </a:lnTo>
                      <a:lnTo>
                        <a:pt x="245" y="459"/>
                      </a:lnTo>
                      <a:lnTo>
                        <a:pt x="295" y="464"/>
                      </a:lnTo>
                      <a:lnTo>
                        <a:pt x="360" y="459"/>
                      </a:lnTo>
                      <a:lnTo>
                        <a:pt x="415" y="464"/>
                      </a:lnTo>
                      <a:lnTo>
                        <a:pt x="464" y="479"/>
                      </a:lnTo>
                      <a:lnTo>
                        <a:pt x="504" y="459"/>
                      </a:lnTo>
                      <a:lnTo>
                        <a:pt x="579" y="434"/>
                      </a:lnTo>
                      <a:lnTo>
                        <a:pt x="599" y="379"/>
                      </a:lnTo>
                      <a:lnTo>
                        <a:pt x="624" y="354"/>
                      </a:lnTo>
                      <a:lnTo>
                        <a:pt x="654" y="359"/>
                      </a:lnTo>
                      <a:lnTo>
                        <a:pt x="699" y="354"/>
                      </a:lnTo>
                      <a:lnTo>
                        <a:pt x="684" y="309"/>
                      </a:lnTo>
                      <a:lnTo>
                        <a:pt x="684" y="224"/>
                      </a:lnTo>
                      <a:lnTo>
                        <a:pt x="664" y="189"/>
                      </a:lnTo>
                      <a:lnTo>
                        <a:pt x="664" y="129"/>
                      </a:lnTo>
                      <a:lnTo>
                        <a:pt x="654" y="84"/>
                      </a:lnTo>
                      <a:lnTo>
                        <a:pt x="654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81" name="Freeform 75"/>
                <p:cNvSpPr>
                  <a:spLocks noChangeAspect="1"/>
                </p:cNvSpPr>
                <p:nvPr/>
              </p:nvSpPr>
              <p:spPr bwMode="auto">
                <a:xfrm>
                  <a:off x="2304" y="6522"/>
                  <a:ext cx="1199" cy="1219"/>
                </a:xfrm>
                <a:custGeom>
                  <a:avLst/>
                  <a:gdLst>
                    <a:gd name="T0" fmla="*/ 1 w 1634"/>
                    <a:gd name="T1" fmla="*/ 1 h 2138"/>
                    <a:gd name="T2" fmla="*/ 1 w 1634"/>
                    <a:gd name="T3" fmla="*/ 1 h 2138"/>
                    <a:gd name="T4" fmla="*/ 1 w 1634"/>
                    <a:gd name="T5" fmla="*/ 1 h 2138"/>
                    <a:gd name="T6" fmla="*/ 1 w 1634"/>
                    <a:gd name="T7" fmla="*/ 1 h 2138"/>
                    <a:gd name="T8" fmla="*/ 1 w 1634"/>
                    <a:gd name="T9" fmla="*/ 0 h 2138"/>
                    <a:gd name="T10" fmla="*/ 1 w 1634"/>
                    <a:gd name="T11" fmla="*/ 1 h 2138"/>
                    <a:gd name="T12" fmla="*/ 1 w 1634"/>
                    <a:gd name="T13" fmla="*/ 1 h 2138"/>
                    <a:gd name="T14" fmla="*/ 1 w 1634"/>
                    <a:gd name="T15" fmla="*/ 1 h 2138"/>
                    <a:gd name="T16" fmla="*/ 1 w 1634"/>
                    <a:gd name="T17" fmla="*/ 1 h 2138"/>
                    <a:gd name="T18" fmla="*/ 1 w 1634"/>
                    <a:gd name="T19" fmla="*/ 1 h 2138"/>
                    <a:gd name="T20" fmla="*/ 1 w 1634"/>
                    <a:gd name="T21" fmla="*/ 1 h 2138"/>
                    <a:gd name="T22" fmla="*/ 1 w 1634"/>
                    <a:gd name="T23" fmla="*/ 1 h 2138"/>
                    <a:gd name="T24" fmla="*/ 1 w 1634"/>
                    <a:gd name="T25" fmla="*/ 1 h 2138"/>
                    <a:gd name="T26" fmla="*/ 1 w 1634"/>
                    <a:gd name="T27" fmla="*/ 1 h 2138"/>
                    <a:gd name="T28" fmla="*/ 1 w 1634"/>
                    <a:gd name="T29" fmla="*/ 1 h 2138"/>
                    <a:gd name="T30" fmla="*/ 1 w 1634"/>
                    <a:gd name="T31" fmla="*/ 1 h 2138"/>
                    <a:gd name="T32" fmla="*/ 1 w 1634"/>
                    <a:gd name="T33" fmla="*/ 1 h 2138"/>
                    <a:gd name="T34" fmla="*/ 1 w 1634"/>
                    <a:gd name="T35" fmla="*/ 1 h 2138"/>
                    <a:gd name="T36" fmla="*/ 1 w 1634"/>
                    <a:gd name="T37" fmla="*/ 1 h 2138"/>
                    <a:gd name="T38" fmla="*/ 1 w 1634"/>
                    <a:gd name="T39" fmla="*/ 1 h 2138"/>
                    <a:gd name="T40" fmla="*/ 1 w 1634"/>
                    <a:gd name="T41" fmla="*/ 1 h 2138"/>
                    <a:gd name="T42" fmla="*/ 1 w 1634"/>
                    <a:gd name="T43" fmla="*/ 1 h 2138"/>
                    <a:gd name="T44" fmla="*/ 1 w 1634"/>
                    <a:gd name="T45" fmla="*/ 1 h 2138"/>
                    <a:gd name="T46" fmla="*/ 1 w 1634"/>
                    <a:gd name="T47" fmla="*/ 1 h 2138"/>
                    <a:gd name="T48" fmla="*/ 1 w 1634"/>
                    <a:gd name="T49" fmla="*/ 1 h 2138"/>
                    <a:gd name="T50" fmla="*/ 1 w 1634"/>
                    <a:gd name="T51" fmla="*/ 1 h 2138"/>
                    <a:gd name="T52" fmla="*/ 1 w 1634"/>
                    <a:gd name="T53" fmla="*/ 1 h 2138"/>
                    <a:gd name="T54" fmla="*/ 1 w 1634"/>
                    <a:gd name="T55" fmla="*/ 1 h 2138"/>
                    <a:gd name="T56" fmla="*/ 1 w 1634"/>
                    <a:gd name="T57" fmla="*/ 1 h 2138"/>
                    <a:gd name="T58" fmla="*/ 1 w 1634"/>
                    <a:gd name="T59" fmla="*/ 1 h 2138"/>
                    <a:gd name="T60" fmla="*/ 1 w 1634"/>
                    <a:gd name="T61" fmla="*/ 1 h 2138"/>
                    <a:gd name="T62" fmla="*/ 1 w 1634"/>
                    <a:gd name="T63" fmla="*/ 1 h 2138"/>
                    <a:gd name="T64" fmla="*/ 1 w 1634"/>
                    <a:gd name="T65" fmla="*/ 1 h 2138"/>
                    <a:gd name="T66" fmla="*/ 1 w 1634"/>
                    <a:gd name="T67" fmla="*/ 1 h 2138"/>
                    <a:gd name="T68" fmla="*/ 1 w 1634"/>
                    <a:gd name="T69" fmla="*/ 1 h 2138"/>
                    <a:gd name="T70" fmla="*/ 1 w 1634"/>
                    <a:gd name="T71" fmla="*/ 1 h 2138"/>
                    <a:gd name="T72" fmla="*/ 1 w 1634"/>
                    <a:gd name="T73" fmla="*/ 1 h 2138"/>
                    <a:gd name="T74" fmla="*/ 1 w 1634"/>
                    <a:gd name="T75" fmla="*/ 1 h 2138"/>
                    <a:gd name="T76" fmla="*/ 1 w 1634"/>
                    <a:gd name="T77" fmla="*/ 1 h 2138"/>
                    <a:gd name="T78" fmla="*/ 1 w 1634"/>
                    <a:gd name="T79" fmla="*/ 1 h 2138"/>
                    <a:gd name="T80" fmla="*/ 1 w 1634"/>
                    <a:gd name="T81" fmla="*/ 1 h 2138"/>
                    <a:gd name="T82" fmla="*/ 1 w 1634"/>
                    <a:gd name="T83" fmla="*/ 1 h 2138"/>
                    <a:gd name="T84" fmla="*/ 1 w 1634"/>
                    <a:gd name="T85" fmla="*/ 1 h 2138"/>
                    <a:gd name="T86" fmla="*/ 1 w 1634"/>
                    <a:gd name="T87" fmla="*/ 1 h 2138"/>
                    <a:gd name="T88" fmla="*/ 1 w 1634"/>
                    <a:gd name="T89" fmla="*/ 1 h 2138"/>
                    <a:gd name="T90" fmla="*/ 1 w 1634"/>
                    <a:gd name="T91" fmla="*/ 1 h 2138"/>
                    <a:gd name="T92" fmla="*/ 1 w 1634"/>
                    <a:gd name="T93" fmla="*/ 1 h 2138"/>
                    <a:gd name="T94" fmla="*/ 1 w 1634"/>
                    <a:gd name="T95" fmla="*/ 1 h 2138"/>
                    <a:gd name="T96" fmla="*/ 0 w 1634"/>
                    <a:gd name="T97" fmla="*/ 1 h 2138"/>
                    <a:gd name="T98" fmla="*/ 1 w 1634"/>
                    <a:gd name="T99" fmla="*/ 1 h 2138"/>
                    <a:gd name="T100" fmla="*/ 1 w 1634"/>
                    <a:gd name="T101" fmla="*/ 1 h 2138"/>
                    <a:gd name="T102" fmla="*/ 1 w 1634"/>
                    <a:gd name="T103" fmla="*/ 1 h 2138"/>
                    <a:gd name="T104" fmla="*/ 1 w 1634"/>
                    <a:gd name="T105" fmla="*/ 1 h 2138"/>
                    <a:gd name="T106" fmla="*/ 1 w 1634"/>
                    <a:gd name="T107" fmla="*/ 1 h 2138"/>
                    <a:gd name="T108" fmla="*/ 1 w 1634"/>
                    <a:gd name="T109" fmla="*/ 1 h 2138"/>
                    <a:gd name="T110" fmla="*/ 1 w 1634"/>
                    <a:gd name="T111" fmla="*/ 1 h 2138"/>
                    <a:gd name="T112" fmla="*/ 1 w 1634"/>
                    <a:gd name="T113" fmla="*/ 1 h 2138"/>
                    <a:gd name="T114" fmla="*/ 1 w 1634"/>
                    <a:gd name="T115" fmla="*/ 1 h 2138"/>
                    <a:gd name="T116" fmla="*/ 1 w 1634"/>
                    <a:gd name="T117" fmla="*/ 1 h 2138"/>
                    <a:gd name="T118" fmla="*/ 1 w 1634"/>
                    <a:gd name="T119" fmla="*/ 1 h 2138"/>
                    <a:gd name="T120" fmla="*/ 1 w 1634"/>
                    <a:gd name="T121" fmla="*/ 1 h 21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34"/>
                    <a:gd name="T184" fmla="*/ 0 h 2138"/>
                    <a:gd name="T185" fmla="*/ 1634 w 1634"/>
                    <a:gd name="T186" fmla="*/ 2138 h 21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34" h="2138">
                      <a:moveTo>
                        <a:pt x="844" y="419"/>
                      </a:moveTo>
                      <a:lnTo>
                        <a:pt x="904" y="380"/>
                      </a:lnTo>
                      <a:lnTo>
                        <a:pt x="979" y="305"/>
                      </a:lnTo>
                      <a:lnTo>
                        <a:pt x="999" y="275"/>
                      </a:lnTo>
                      <a:lnTo>
                        <a:pt x="979" y="170"/>
                      </a:lnTo>
                      <a:lnTo>
                        <a:pt x="989" y="135"/>
                      </a:lnTo>
                      <a:lnTo>
                        <a:pt x="1104" y="85"/>
                      </a:lnTo>
                      <a:lnTo>
                        <a:pt x="1159" y="70"/>
                      </a:lnTo>
                      <a:lnTo>
                        <a:pt x="1224" y="0"/>
                      </a:lnTo>
                      <a:lnTo>
                        <a:pt x="1264" y="0"/>
                      </a:lnTo>
                      <a:lnTo>
                        <a:pt x="1274" y="50"/>
                      </a:lnTo>
                      <a:lnTo>
                        <a:pt x="1284" y="135"/>
                      </a:lnTo>
                      <a:lnTo>
                        <a:pt x="1349" y="230"/>
                      </a:lnTo>
                      <a:lnTo>
                        <a:pt x="1389" y="305"/>
                      </a:lnTo>
                      <a:lnTo>
                        <a:pt x="1389" y="380"/>
                      </a:lnTo>
                      <a:lnTo>
                        <a:pt x="1369" y="439"/>
                      </a:lnTo>
                      <a:lnTo>
                        <a:pt x="1319" y="494"/>
                      </a:lnTo>
                      <a:lnTo>
                        <a:pt x="1284" y="494"/>
                      </a:lnTo>
                      <a:lnTo>
                        <a:pt x="1254" y="494"/>
                      </a:lnTo>
                      <a:lnTo>
                        <a:pt x="1234" y="524"/>
                      </a:lnTo>
                      <a:lnTo>
                        <a:pt x="1254" y="589"/>
                      </a:lnTo>
                      <a:lnTo>
                        <a:pt x="1244" y="704"/>
                      </a:lnTo>
                      <a:lnTo>
                        <a:pt x="1294" y="759"/>
                      </a:lnTo>
                      <a:lnTo>
                        <a:pt x="1304" y="829"/>
                      </a:lnTo>
                      <a:lnTo>
                        <a:pt x="1339" y="929"/>
                      </a:lnTo>
                      <a:lnTo>
                        <a:pt x="1369" y="979"/>
                      </a:lnTo>
                      <a:lnTo>
                        <a:pt x="1404" y="1014"/>
                      </a:lnTo>
                      <a:lnTo>
                        <a:pt x="1389" y="1054"/>
                      </a:lnTo>
                      <a:lnTo>
                        <a:pt x="1369" y="1084"/>
                      </a:lnTo>
                      <a:lnTo>
                        <a:pt x="1349" y="1099"/>
                      </a:lnTo>
                      <a:lnTo>
                        <a:pt x="1294" y="1054"/>
                      </a:lnTo>
                      <a:lnTo>
                        <a:pt x="1234" y="1054"/>
                      </a:lnTo>
                      <a:lnTo>
                        <a:pt x="1189" y="1084"/>
                      </a:lnTo>
                      <a:lnTo>
                        <a:pt x="1169" y="1124"/>
                      </a:lnTo>
                      <a:lnTo>
                        <a:pt x="1209" y="1179"/>
                      </a:lnTo>
                      <a:lnTo>
                        <a:pt x="1209" y="1309"/>
                      </a:lnTo>
                      <a:lnTo>
                        <a:pt x="1244" y="1349"/>
                      </a:lnTo>
                      <a:lnTo>
                        <a:pt x="1274" y="1359"/>
                      </a:lnTo>
                      <a:lnTo>
                        <a:pt x="1339" y="1349"/>
                      </a:lnTo>
                      <a:lnTo>
                        <a:pt x="1409" y="1339"/>
                      </a:lnTo>
                      <a:lnTo>
                        <a:pt x="1464" y="1454"/>
                      </a:lnTo>
                      <a:lnTo>
                        <a:pt x="1529" y="1529"/>
                      </a:lnTo>
                      <a:lnTo>
                        <a:pt x="1569" y="1579"/>
                      </a:lnTo>
                      <a:lnTo>
                        <a:pt x="1599" y="1624"/>
                      </a:lnTo>
                      <a:lnTo>
                        <a:pt x="1599" y="1709"/>
                      </a:lnTo>
                      <a:lnTo>
                        <a:pt x="1634" y="1749"/>
                      </a:lnTo>
                      <a:lnTo>
                        <a:pt x="1634" y="1769"/>
                      </a:lnTo>
                      <a:lnTo>
                        <a:pt x="1594" y="1824"/>
                      </a:lnTo>
                      <a:lnTo>
                        <a:pt x="1424" y="1804"/>
                      </a:lnTo>
                      <a:lnTo>
                        <a:pt x="1404" y="1814"/>
                      </a:lnTo>
                      <a:lnTo>
                        <a:pt x="1369" y="1874"/>
                      </a:lnTo>
                      <a:lnTo>
                        <a:pt x="1319" y="1889"/>
                      </a:lnTo>
                      <a:lnTo>
                        <a:pt x="1254" y="1834"/>
                      </a:lnTo>
                      <a:lnTo>
                        <a:pt x="1244" y="1854"/>
                      </a:lnTo>
                      <a:lnTo>
                        <a:pt x="1199" y="1854"/>
                      </a:lnTo>
                      <a:lnTo>
                        <a:pt x="1169" y="1874"/>
                      </a:lnTo>
                      <a:lnTo>
                        <a:pt x="1104" y="1874"/>
                      </a:lnTo>
                      <a:lnTo>
                        <a:pt x="1064" y="1844"/>
                      </a:lnTo>
                      <a:lnTo>
                        <a:pt x="999" y="1824"/>
                      </a:lnTo>
                      <a:lnTo>
                        <a:pt x="969" y="1804"/>
                      </a:lnTo>
                      <a:lnTo>
                        <a:pt x="929" y="1824"/>
                      </a:lnTo>
                      <a:lnTo>
                        <a:pt x="894" y="1844"/>
                      </a:lnTo>
                      <a:lnTo>
                        <a:pt x="904" y="1869"/>
                      </a:lnTo>
                      <a:lnTo>
                        <a:pt x="914" y="1889"/>
                      </a:lnTo>
                      <a:lnTo>
                        <a:pt x="904" y="1919"/>
                      </a:lnTo>
                      <a:lnTo>
                        <a:pt x="849" y="1954"/>
                      </a:lnTo>
                      <a:lnTo>
                        <a:pt x="829" y="1984"/>
                      </a:lnTo>
                      <a:lnTo>
                        <a:pt x="829" y="2034"/>
                      </a:lnTo>
                      <a:lnTo>
                        <a:pt x="829" y="2068"/>
                      </a:lnTo>
                      <a:lnTo>
                        <a:pt x="809" y="2098"/>
                      </a:lnTo>
                      <a:lnTo>
                        <a:pt x="759" y="2118"/>
                      </a:lnTo>
                      <a:lnTo>
                        <a:pt x="640" y="2128"/>
                      </a:lnTo>
                      <a:lnTo>
                        <a:pt x="560" y="2138"/>
                      </a:lnTo>
                      <a:lnTo>
                        <a:pt x="525" y="2088"/>
                      </a:lnTo>
                      <a:lnTo>
                        <a:pt x="475" y="2048"/>
                      </a:lnTo>
                      <a:lnTo>
                        <a:pt x="420" y="2014"/>
                      </a:lnTo>
                      <a:lnTo>
                        <a:pt x="400" y="2034"/>
                      </a:lnTo>
                      <a:lnTo>
                        <a:pt x="355" y="2053"/>
                      </a:lnTo>
                      <a:lnTo>
                        <a:pt x="330" y="2088"/>
                      </a:lnTo>
                      <a:lnTo>
                        <a:pt x="305" y="2108"/>
                      </a:lnTo>
                      <a:lnTo>
                        <a:pt x="275" y="2068"/>
                      </a:lnTo>
                      <a:lnTo>
                        <a:pt x="220" y="2034"/>
                      </a:lnTo>
                      <a:lnTo>
                        <a:pt x="160" y="2014"/>
                      </a:lnTo>
                      <a:lnTo>
                        <a:pt x="125" y="1939"/>
                      </a:lnTo>
                      <a:lnTo>
                        <a:pt x="105" y="1854"/>
                      </a:lnTo>
                      <a:lnTo>
                        <a:pt x="85" y="1804"/>
                      </a:lnTo>
                      <a:lnTo>
                        <a:pt x="65" y="1769"/>
                      </a:lnTo>
                      <a:lnTo>
                        <a:pt x="65" y="1729"/>
                      </a:lnTo>
                      <a:lnTo>
                        <a:pt x="85" y="1679"/>
                      </a:lnTo>
                      <a:lnTo>
                        <a:pt x="145" y="1634"/>
                      </a:lnTo>
                      <a:lnTo>
                        <a:pt x="180" y="1569"/>
                      </a:lnTo>
                      <a:lnTo>
                        <a:pt x="190" y="1519"/>
                      </a:lnTo>
                      <a:lnTo>
                        <a:pt x="210" y="1464"/>
                      </a:lnTo>
                      <a:lnTo>
                        <a:pt x="200" y="1424"/>
                      </a:lnTo>
                      <a:lnTo>
                        <a:pt x="145" y="1369"/>
                      </a:lnTo>
                      <a:lnTo>
                        <a:pt x="75" y="1294"/>
                      </a:lnTo>
                      <a:lnTo>
                        <a:pt x="20" y="1254"/>
                      </a:lnTo>
                      <a:lnTo>
                        <a:pt x="0" y="1209"/>
                      </a:lnTo>
                      <a:lnTo>
                        <a:pt x="10" y="1179"/>
                      </a:lnTo>
                      <a:lnTo>
                        <a:pt x="105" y="1149"/>
                      </a:lnTo>
                      <a:lnTo>
                        <a:pt x="160" y="1149"/>
                      </a:lnTo>
                      <a:lnTo>
                        <a:pt x="160" y="1084"/>
                      </a:lnTo>
                      <a:lnTo>
                        <a:pt x="190" y="1054"/>
                      </a:lnTo>
                      <a:lnTo>
                        <a:pt x="250" y="1019"/>
                      </a:lnTo>
                      <a:lnTo>
                        <a:pt x="265" y="989"/>
                      </a:lnTo>
                      <a:lnTo>
                        <a:pt x="285" y="949"/>
                      </a:lnTo>
                      <a:lnTo>
                        <a:pt x="330" y="894"/>
                      </a:lnTo>
                      <a:lnTo>
                        <a:pt x="400" y="884"/>
                      </a:lnTo>
                      <a:lnTo>
                        <a:pt x="420" y="864"/>
                      </a:lnTo>
                      <a:lnTo>
                        <a:pt x="495" y="864"/>
                      </a:lnTo>
                      <a:lnTo>
                        <a:pt x="545" y="864"/>
                      </a:lnTo>
                      <a:lnTo>
                        <a:pt x="640" y="884"/>
                      </a:lnTo>
                      <a:lnTo>
                        <a:pt x="704" y="854"/>
                      </a:lnTo>
                      <a:lnTo>
                        <a:pt x="769" y="829"/>
                      </a:lnTo>
                      <a:lnTo>
                        <a:pt x="789" y="829"/>
                      </a:lnTo>
                      <a:lnTo>
                        <a:pt x="779" y="789"/>
                      </a:lnTo>
                      <a:lnTo>
                        <a:pt x="809" y="749"/>
                      </a:lnTo>
                      <a:lnTo>
                        <a:pt x="844" y="769"/>
                      </a:lnTo>
                      <a:lnTo>
                        <a:pt x="884" y="749"/>
                      </a:lnTo>
                      <a:lnTo>
                        <a:pt x="864" y="609"/>
                      </a:lnTo>
                      <a:lnTo>
                        <a:pt x="844" y="599"/>
                      </a:lnTo>
                      <a:lnTo>
                        <a:pt x="844" y="504"/>
                      </a:lnTo>
                      <a:lnTo>
                        <a:pt x="844" y="4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82" name="Freeform 76"/>
                <p:cNvSpPr>
                  <a:spLocks noChangeAspect="1"/>
                </p:cNvSpPr>
                <p:nvPr/>
              </p:nvSpPr>
              <p:spPr bwMode="auto">
                <a:xfrm>
                  <a:off x="4095" y="6287"/>
                  <a:ext cx="1023" cy="719"/>
                </a:xfrm>
                <a:custGeom>
                  <a:avLst/>
                  <a:gdLst>
                    <a:gd name="T0" fmla="*/ 1 w 1394"/>
                    <a:gd name="T1" fmla="*/ 1 h 1259"/>
                    <a:gd name="T2" fmla="*/ 1 w 1394"/>
                    <a:gd name="T3" fmla="*/ 1 h 1259"/>
                    <a:gd name="T4" fmla="*/ 1 w 1394"/>
                    <a:gd name="T5" fmla="*/ 1 h 1259"/>
                    <a:gd name="T6" fmla="*/ 1 w 1394"/>
                    <a:gd name="T7" fmla="*/ 1 h 1259"/>
                    <a:gd name="T8" fmla="*/ 1 w 1394"/>
                    <a:gd name="T9" fmla="*/ 1 h 1259"/>
                    <a:gd name="T10" fmla="*/ 1 w 1394"/>
                    <a:gd name="T11" fmla="*/ 1 h 1259"/>
                    <a:gd name="T12" fmla="*/ 1 w 1394"/>
                    <a:gd name="T13" fmla="*/ 1 h 1259"/>
                    <a:gd name="T14" fmla="*/ 1 w 1394"/>
                    <a:gd name="T15" fmla="*/ 1 h 1259"/>
                    <a:gd name="T16" fmla="*/ 1 w 1394"/>
                    <a:gd name="T17" fmla="*/ 1 h 1259"/>
                    <a:gd name="T18" fmla="*/ 1 w 1394"/>
                    <a:gd name="T19" fmla="*/ 1 h 1259"/>
                    <a:gd name="T20" fmla="*/ 1 w 1394"/>
                    <a:gd name="T21" fmla="*/ 1 h 1259"/>
                    <a:gd name="T22" fmla="*/ 1 w 1394"/>
                    <a:gd name="T23" fmla="*/ 1 h 1259"/>
                    <a:gd name="T24" fmla="*/ 1 w 1394"/>
                    <a:gd name="T25" fmla="*/ 1 h 1259"/>
                    <a:gd name="T26" fmla="*/ 1 w 1394"/>
                    <a:gd name="T27" fmla="*/ 1 h 1259"/>
                    <a:gd name="T28" fmla="*/ 1 w 1394"/>
                    <a:gd name="T29" fmla="*/ 1 h 1259"/>
                    <a:gd name="T30" fmla="*/ 1 w 1394"/>
                    <a:gd name="T31" fmla="*/ 1 h 1259"/>
                    <a:gd name="T32" fmla="*/ 1 w 1394"/>
                    <a:gd name="T33" fmla="*/ 1 h 1259"/>
                    <a:gd name="T34" fmla="*/ 1 w 1394"/>
                    <a:gd name="T35" fmla="*/ 1 h 1259"/>
                    <a:gd name="T36" fmla="*/ 1 w 1394"/>
                    <a:gd name="T37" fmla="*/ 1 h 1259"/>
                    <a:gd name="T38" fmla="*/ 1 w 1394"/>
                    <a:gd name="T39" fmla="*/ 1 h 1259"/>
                    <a:gd name="T40" fmla="*/ 1 w 1394"/>
                    <a:gd name="T41" fmla="*/ 1 h 1259"/>
                    <a:gd name="T42" fmla="*/ 1 w 1394"/>
                    <a:gd name="T43" fmla="*/ 1 h 1259"/>
                    <a:gd name="T44" fmla="*/ 1 w 1394"/>
                    <a:gd name="T45" fmla="*/ 1 h 1259"/>
                    <a:gd name="T46" fmla="*/ 1 w 1394"/>
                    <a:gd name="T47" fmla="*/ 1 h 1259"/>
                    <a:gd name="T48" fmla="*/ 1 w 1394"/>
                    <a:gd name="T49" fmla="*/ 1 h 1259"/>
                    <a:gd name="T50" fmla="*/ 1 w 1394"/>
                    <a:gd name="T51" fmla="*/ 1 h 1259"/>
                    <a:gd name="T52" fmla="*/ 1 w 1394"/>
                    <a:gd name="T53" fmla="*/ 1 h 1259"/>
                    <a:gd name="T54" fmla="*/ 1 w 1394"/>
                    <a:gd name="T55" fmla="*/ 1 h 1259"/>
                    <a:gd name="T56" fmla="*/ 1 w 1394"/>
                    <a:gd name="T57" fmla="*/ 1 h 1259"/>
                    <a:gd name="T58" fmla="*/ 1 w 1394"/>
                    <a:gd name="T59" fmla="*/ 1 h 1259"/>
                    <a:gd name="T60" fmla="*/ 1 w 1394"/>
                    <a:gd name="T61" fmla="*/ 1 h 1259"/>
                    <a:gd name="T62" fmla="*/ 1 w 1394"/>
                    <a:gd name="T63" fmla="*/ 1 h 1259"/>
                    <a:gd name="T64" fmla="*/ 1 w 1394"/>
                    <a:gd name="T65" fmla="*/ 1 h 1259"/>
                    <a:gd name="T66" fmla="*/ 1 w 1394"/>
                    <a:gd name="T67" fmla="*/ 1 h 1259"/>
                    <a:gd name="T68" fmla="*/ 1 w 1394"/>
                    <a:gd name="T69" fmla="*/ 1 h 1259"/>
                    <a:gd name="T70" fmla="*/ 1 w 1394"/>
                    <a:gd name="T71" fmla="*/ 1 h 1259"/>
                    <a:gd name="T72" fmla="*/ 1 w 1394"/>
                    <a:gd name="T73" fmla="*/ 1 h 1259"/>
                    <a:gd name="T74" fmla="*/ 1 w 1394"/>
                    <a:gd name="T75" fmla="*/ 1 h 1259"/>
                    <a:gd name="T76" fmla="*/ 1 w 1394"/>
                    <a:gd name="T77" fmla="*/ 1 h 1259"/>
                    <a:gd name="T78" fmla="*/ 1 w 1394"/>
                    <a:gd name="T79" fmla="*/ 1 h 1259"/>
                    <a:gd name="T80" fmla="*/ 1 w 1394"/>
                    <a:gd name="T81" fmla="*/ 1 h 1259"/>
                    <a:gd name="T82" fmla="*/ 1 w 1394"/>
                    <a:gd name="T83" fmla="*/ 1 h 1259"/>
                    <a:gd name="T84" fmla="*/ 1 w 1394"/>
                    <a:gd name="T85" fmla="*/ 1 h 12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94"/>
                    <a:gd name="T130" fmla="*/ 0 h 1259"/>
                    <a:gd name="T131" fmla="*/ 1394 w 1394"/>
                    <a:gd name="T132" fmla="*/ 1259 h 12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94" h="1259">
                      <a:moveTo>
                        <a:pt x="0" y="400"/>
                      </a:moveTo>
                      <a:lnTo>
                        <a:pt x="10" y="315"/>
                      </a:lnTo>
                      <a:lnTo>
                        <a:pt x="55" y="285"/>
                      </a:lnTo>
                      <a:lnTo>
                        <a:pt x="125" y="225"/>
                      </a:lnTo>
                      <a:lnTo>
                        <a:pt x="140" y="190"/>
                      </a:lnTo>
                      <a:lnTo>
                        <a:pt x="105" y="150"/>
                      </a:lnTo>
                      <a:lnTo>
                        <a:pt x="245" y="0"/>
                      </a:lnTo>
                      <a:lnTo>
                        <a:pt x="275" y="30"/>
                      </a:lnTo>
                      <a:lnTo>
                        <a:pt x="295" y="75"/>
                      </a:lnTo>
                      <a:lnTo>
                        <a:pt x="295" y="105"/>
                      </a:lnTo>
                      <a:lnTo>
                        <a:pt x="370" y="125"/>
                      </a:lnTo>
                      <a:lnTo>
                        <a:pt x="540" y="180"/>
                      </a:lnTo>
                      <a:lnTo>
                        <a:pt x="550" y="190"/>
                      </a:lnTo>
                      <a:lnTo>
                        <a:pt x="635" y="140"/>
                      </a:lnTo>
                      <a:lnTo>
                        <a:pt x="740" y="40"/>
                      </a:lnTo>
                      <a:lnTo>
                        <a:pt x="794" y="40"/>
                      </a:lnTo>
                      <a:lnTo>
                        <a:pt x="859" y="85"/>
                      </a:lnTo>
                      <a:lnTo>
                        <a:pt x="939" y="105"/>
                      </a:lnTo>
                      <a:lnTo>
                        <a:pt x="1049" y="75"/>
                      </a:lnTo>
                      <a:lnTo>
                        <a:pt x="1089" y="40"/>
                      </a:lnTo>
                      <a:lnTo>
                        <a:pt x="1144" y="40"/>
                      </a:lnTo>
                      <a:lnTo>
                        <a:pt x="1194" y="20"/>
                      </a:lnTo>
                      <a:lnTo>
                        <a:pt x="1229" y="75"/>
                      </a:lnTo>
                      <a:lnTo>
                        <a:pt x="1219" y="125"/>
                      </a:lnTo>
                      <a:lnTo>
                        <a:pt x="1229" y="190"/>
                      </a:lnTo>
                      <a:lnTo>
                        <a:pt x="1279" y="210"/>
                      </a:lnTo>
                      <a:lnTo>
                        <a:pt x="1324" y="265"/>
                      </a:lnTo>
                      <a:lnTo>
                        <a:pt x="1344" y="330"/>
                      </a:lnTo>
                      <a:lnTo>
                        <a:pt x="1394" y="400"/>
                      </a:lnTo>
                      <a:lnTo>
                        <a:pt x="1394" y="445"/>
                      </a:lnTo>
                      <a:lnTo>
                        <a:pt x="1324" y="455"/>
                      </a:lnTo>
                      <a:lnTo>
                        <a:pt x="1259" y="485"/>
                      </a:lnTo>
                      <a:lnTo>
                        <a:pt x="1194" y="550"/>
                      </a:lnTo>
                      <a:lnTo>
                        <a:pt x="1134" y="605"/>
                      </a:lnTo>
                      <a:lnTo>
                        <a:pt x="1079" y="645"/>
                      </a:lnTo>
                      <a:lnTo>
                        <a:pt x="1024" y="665"/>
                      </a:lnTo>
                      <a:lnTo>
                        <a:pt x="939" y="675"/>
                      </a:lnTo>
                      <a:lnTo>
                        <a:pt x="919" y="720"/>
                      </a:lnTo>
                      <a:lnTo>
                        <a:pt x="929" y="760"/>
                      </a:lnTo>
                      <a:lnTo>
                        <a:pt x="964" y="780"/>
                      </a:lnTo>
                      <a:lnTo>
                        <a:pt x="1004" y="805"/>
                      </a:lnTo>
                      <a:lnTo>
                        <a:pt x="1034" y="834"/>
                      </a:lnTo>
                      <a:lnTo>
                        <a:pt x="1014" y="854"/>
                      </a:lnTo>
                      <a:lnTo>
                        <a:pt x="974" y="894"/>
                      </a:lnTo>
                      <a:lnTo>
                        <a:pt x="929" y="909"/>
                      </a:lnTo>
                      <a:lnTo>
                        <a:pt x="899" y="919"/>
                      </a:lnTo>
                      <a:lnTo>
                        <a:pt x="909" y="959"/>
                      </a:lnTo>
                      <a:lnTo>
                        <a:pt x="889" y="1004"/>
                      </a:lnTo>
                      <a:lnTo>
                        <a:pt x="869" y="1034"/>
                      </a:lnTo>
                      <a:lnTo>
                        <a:pt x="824" y="1034"/>
                      </a:lnTo>
                      <a:lnTo>
                        <a:pt x="784" y="1024"/>
                      </a:lnTo>
                      <a:lnTo>
                        <a:pt x="740" y="1014"/>
                      </a:lnTo>
                      <a:lnTo>
                        <a:pt x="690" y="1014"/>
                      </a:lnTo>
                      <a:lnTo>
                        <a:pt x="670" y="1064"/>
                      </a:lnTo>
                      <a:lnTo>
                        <a:pt x="645" y="1119"/>
                      </a:lnTo>
                      <a:lnTo>
                        <a:pt x="605" y="1184"/>
                      </a:lnTo>
                      <a:lnTo>
                        <a:pt x="570" y="1214"/>
                      </a:lnTo>
                      <a:lnTo>
                        <a:pt x="540" y="1224"/>
                      </a:lnTo>
                      <a:lnTo>
                        <a:pt x="475" y="1244"/>
                      </a:lnTo>
                      <a:lnTo>
                        <a:pt x="415" y="1244"/>
                      </a:lnTo>
                      <a:lnTo>
                        <a:pt x="370" y="1224"/>
                      </a:lnTo>
                      <a:lnTo>
                        <a:pt x="340" y="1204"/>
                      </a:lnTo>
                      <a:lnTo>
                        <a:pt x="295" y="1214"/>
                      </a:lnTo>
                      <a:lnTo>
                        <a:pt x="265" y="1224"/>
                      </a:lnTo>
                      <a:lnTo>
                        <a:pt x="255" y="1204"/>
                      </a:lnTo>
                      <a:lnTo>
                        <a:pt x="225" y="1184"/>
                      </a:lnTo>
                      <a:lnTo>
                        <a:pt x="200" y="1204"/>
                      </a:lnTo>
                      <a:lnTo>
                        <a:pt x="180" y="1224"/>
                      </a:lnTo>
                      <a:lnTo>
                        <a:pt x="150" y="1259"/>
                      </a:lnTo>
                      <a:lnTo>
                        <a:pt x="115" y="1244"/>
                      </a:lnTo>
                      <a:lnTo>
                        <a:pt x="95" y="1204"/>
                      </a:lnTo>
                      <a:lnTo>
                        <a:pt x="85" y="1174"/>
                      </a:lnTo>
                      <a:lnTo>
                        <a:pt x="95" y="1109"/>
                      </a:lnTo>
                      <a:lnTo>
                        <a:pt x="95" y="1034"/>
                      </a:lnTo>
                      <a:lnTo>
                        <a:pt x="105" y="974"/>
                      </a:lnTo>
                      <a:lnTo>
                        <a:pt x="125" y="894"/>
                      </a:lnTo>
                      <a:lnTo>
                        <a:pt x="125" y="854"/>
                      </a:lnTo>
                      <a:lnTo>
                        <a:pt x="125" y="810"/>
                      </a:lnTo>
                      <a:lnTo>
                        <a:pt x="125" y="760"/>
                      </a:lnTo>
                      <a:lnTo>
                        <a:pt x="140" y="665"/>
                      </a:lnTo>
                      <a:lnTo>
                        <a:pt x="160" y="625"/>
                      </a:lnTo>
                      <a:lnTo>
                        <a:pt x="150" y="590"/>
                      </a:lnTo>
                      <a:lnTo>
                        <a:pt x="115" y="560"/>
                      </a:lnTo>
                      <a:lnTo>
                        <a:pt x="75" y="540"/>
                      </a:lnTo>
                      <a:lnTo>
                        <a:pt x="35" y="485"/>
                      </a:lnTo>
                      <a:lnTo>
                        <a:pt x="20" y="465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349" name="Freeform 77"/>
                <p:cNvSpPr>
                  <a:spLocks noChangeAspect="1"/>
                </p:cNvSpPr>
                <p:nvPr/>
              </p:nvSpPr>
              <p:spPr bwMode="auto">
                <a:xfrm>
                  <a:off x="5026" y="6582"/>
                  <a:ext cx="691" cy="574"/>
                </a:xfrm>
                <a:custGeom>
                  <a:avLst/>
                  <a:gdLst>
                    <a:gd name="T0" fmla="*/ 1 w 939"/>
                    <a:gd name="T1" fmla="*/ 1 h 999"/>
                    <a:gd name="T2" fmla="*/ 1 w 939"/>
                    <a:gd name="T3" fmla="*/ 0 h 999"/>
                    <a:gd name="T4" fmla="*/ 1 w 939"/>
                    <a:gd name="T5" fmla="*/ 1 h 999"/>
                    <a:gd name="T6" fmla="*/ 1 w 939"/>
                    <a:gd name="T7" fmla="*/ 1 h 999"/>
                    <a:gd name="T8" fmla="*/ 1 w 939"/>
                    <a:gd name="T9" fmla="*/ 1 h 999"/>
                    <a:gd name="T10" fmla="*/ 1 w 939"/>
                    <a:gd name="T11" fmla="*/ 1 h 999"/>
                    <a:gd name="T12" fmla="*/ 1 w 939"/>
                    <a:gd name="T13" fmla="*/ 1 h 999"/>
                    <a:gd name="T14" fmla="*/ 1 w 939"/>
                    <a:gd name="T15" fmla="*/ 1 h 999"/>
                    <a:gd name="T16" fmla="*/ 1 w 939"/>
                    <a:gd name="T17" fmla="*/ 1 h 999"/>
                    <a:gd name="T18" fmla="*/ 1 w 939"/>
                    <a:gd name="T19" fmla="*/ 1 h 999"/>
                    <a:gd name="T20" fmla="*/ 1 w 939"/>
                    <a:gd name="T21" fmla="*/ 1 h 999"/>
                    <a:gd name="T22" fmla="*/ 1 w 939"/>
                    <a:gd name="T23" fmla="*/ 1 h 999"/>
                    <a:gd name="T24" fmla="*/ 1 w 939"/>
                    <a:gd name="T25" fmla="*/ 1 h 999"/>
                    <a:gd name="T26" fmla="*/ 1 w 939"/>
                    <a:gd name="T27" fmla="*/ 1 h 999"/>
                    <a:gd name="T28" fmla="*/ 1 w 939"/>
                    <a:gd name="T29" fmla="*/ 1 h 999"/>
                    <a:gd name="T30" fmla="*/ 1 w 939"/>
                    <a:gd name="T31" fmla="*/ 1 h 999"/>
                    <a:gd name="T32" fmla="*/ 1 w 939"/>
                    <a:gd name="T33" fmla="*/ 1 h 999"/>
                    <a:gd name="T34" fmla="*/ 1 w 939"/>
                    <a:gd name="T35" fmla="*/ 1 h 999"/>
                    <a:gd name="T36" fmla="*/ 1 w 939"/>
                    <a:gd name="T37" fmla="*/ 1 h 999"/>
                    <a:gd name="T38" fmla="*/ 1 w 939"/>
                    <a:gd name="T39" fmla="*/ 1 h 999"/>
                    <a:gd name="T40" fmla="*/ 1 w 939"/>
                    <a:gd name="T41" fmla="*/ 1 h 999"/>
                    <a:gd name="T42" fmla="*/ 1 w 939"/>
                    <a:gd name="T43" fmla="*/ 1 h 999"/>
                    <a:gd name="T44" fmla="*/ 1 w 939"/>
                    <a:gd name="T45" fmla="*/ 1 h 999"/>
                    <a:gd name="T46" fmla="*/ 1 w 939"/>
                    <a:gd name="T47" fmla="*/ 1 h 999"/>
                    <a:gd name="T48" fmla="*/ 1 w 939"/>
                    <a:gd name="T49" fmla="*/ 1 h 999"/>
                    <a:gd name="T50" fmla="*/ 1 w 939"/>
                    <a:gd name="T51" fmla="*/ 1 h 999"/>
                    <a:gd name="T52" fmla="*/ 1 w 939"/>
                    <a:gd name="T53" fmla="*/ 1 h 999"/>
                    <a:gd name="T54" fmla="*/ 1 w 939"/>
                    <a:gd name="T55" fmla="*/ 1 h 999"/>
                    <a:gd name="T56" fmla="*/ 1 w 939"/>
                    <a:gd name="T57" fmla="*/ 1 h 999"/>
                    <a:gd name="T58" fmla="*/ 1 w 939"/>
                    <a:gd name="T59" fmla="*/ 1 h 999"/>
                    <a:gd name="T60" fmla="*/ 1 w 939"/>
                    <a:gd name="T61" fmla="*/ 1 h 999"/>
                    <a:gd name="T62" fmla="*/ 1 w 939"/>
                    <a:gd name="T63" fmla="*/ 1 h 999"/>
                    <a:gd name="T64" fmla="*/ 1 w 939"/>
                    <a:gd name="T65" fmla="*/ 1 h 999"/>
                    <a:gd name="T66" fmla="*/ 1 w 939"/>
                    <a:gd name="T67" fmla="*/ 1 h 9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9"/>
                    <a:gd name="T103" fmla="*/ 0 h 999"/>
                    <a:gd name="T104" fmla="*/ 939 w 939"/>
                    <a:gd name="T105" fmla="*/ 999 h 9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9" h="999">
                      <a:moveTo>
                        <a:pt x="315" y="30"/>
                      </a:moveTo>
                      <a:lnTo>
                        <a:pt x="305" y="30"/>
                      </a:lnTo>
                      <a:lnTo>
                        <a:pt x="315" y="40"/>
                      </a:lnTo>
                      <a:lnTo>
                        <a:pt x="340" y="0"/>
                      </a:lnTo>
                      <a:lnTo>
                        <a:pt x="400" y="10"/>
                      </a:lnTo>
                      <a:lnTo>
                        <a:pt x="485" y="40"/>
                      </a:lnTo>
                      <a:lnTo>
                        <a:pt x="620" y="105"/>
                      </a:lnTo>
                      <a:lnTo>
                        <a:pt x="655" y="90"/>
                      </a:lnTo>
                      <a:lnTo>
                        <a:pt x="834" y="170"/>
                      </a:lnTo>
                      <a:lnTo>
                        <a:pt x="899" y="210"/>
                      </a:lnTo>
                      <a:lnTo>
                        <a:pt x="919" y="240"/>
                      </a:lnTo>
                      <a:lnTo>
                        <a:pt x="904" y="275"/>
                      </a:lnTo>
                      <a:lnTo>
                        <a:pt x="874" y="290"/>
                      </a:lnTo>
                      <a:lnTo>
                        <a:pt x="834" y="300"/>
                      </a:lnTo>
                      <a:lnTo>
                        <a:pt x="789" y="314"/>
                      </a:lnTo>
                      <a:lnTo>
                        <a:pt x="799" y="374"/>
                      </a:lnTo>
                      <a:lnTo>
                        <a:pt x="884" y="454"/>
                      </a:lnTo>
                      <a:lnTo>
                        <a:pt x="899" y="504"/>
                      </a:lnTo>
                      <a:lnTo>
                        <a:pt x="884" y="569"/>
                      </a:lnTo>
                      <a:lnTo>
                        <a:pt x="844" y="639"/>
                      </a:lnTo>
                      <a:lnTo>
                        <a:pt x="819" y="704"/>
                      </a:lnTo>
                      <a:lnTo>
                        <a:pt x="864" y="759"/>
                      </a:lnTo>
                      <a:lnTo>
                        <a:pt x="919" y="829"/>
                      </a:lnTo>
                      <a:lnTo>
                        <a:pt x="924" y="864"/>
                      </a:lnTo>
                      <a:lnTo>
                        <a:pt x="939" y="959"/>
                      </a:lnTo>
                      <a:lnTo>
                        <a:pt x="939" y="989"/>
                      </a:lnTo>
                      <a:lnTo>
                        <a:pt x="904" y="999"/>
                      </a:lnTo>
                      <a:lnTo>
                        <a:pt x="854" y="999"/>
                      </a:lnTo>
                      <a:lnTo>
                        <a:pt x="834" y="969"/>
                      </a:lnTo>
                      <a:lnTo>
                        <a:pt x="814" y="909"/>
                      </a:lnTo>
                      <a:lnTo>
                        <a:pt x="784" y="864"/>
                      </a:lnTo>
                      <a:lnTo>
                        <a:pt x="770" y="864"/>
                      </a:lnTo>
                      <a:lnTo>
                        <a:pt x="740" y="884"/>
                      </a:lnTo>
                      <a:lnTo>
                        <a:pt x="695" y="929"/>
                      </a:lnTo>
                      <a:lnTo>
                        <a:pt x="675" y="934"/>
                      </a:lnTo>
                      <a:lnTo>
                        <a:pt x="610" y="934"/>
                      </a:lnTo>
                      <a:lnTo>
                        <a:pt x="580" y="914"/>
                      </a:lnTo>
                      <a:lnTo>
                        <a:pt x="515" y="914"/>
                      </a:lnTo>
                      <a:lnTo>
                        <a:pt x="485" y="929"/>
                      </a:lnTo>
                      <a:lnTo>
                        <a:pt x="465" y="914"/>
                      </a:lnTo>
                      <a:lnTo>
                        <a:pt x="430" y="894"/>
                      </a:lnTo>
                      <a:lnTo>
                        <a:pt x="390" y="854"/>
                      </a:lnTo>
                      <a:lnTo>
                        <a:pt x="360" y="809"/>
                      </a:lnTo>
                      <a:lnTo>
                        <a:pt x="325" y="799"/>
                      </a:lnTo>
                      <a:lnTo>
                        <a:pt x="260" y="829"/>
                      </a:lnTo>
                      <a:lnTo>
                        <a:pt x="220" y="844"/>
                      </a:lnTo>
                      <a:lnTo>
                        <a:pt x="190" y="844"/>
                      </a:lnTo>
                      <a:lnTo>
                        <a:pt x="150" y="809"/>
                      </a:lnTo>
                      <a:lnTo>
                        <a:pt x="125" y="769"/>
                      </a:lnTo>
                      <a:lnTo>
                        <a:pt x="125" y="739"/>
                      </a:lnTo>
                      <a:lnTo>
                        <a:pt x="125" y="694"/>
                      </a:lnTo>
                      <a:lnTo>
                        <a:pt x="95" y="664"/>
                      </a:lnTo>
                      <a:lnTo>
                        <a:pt x="70" y="619"/>
                      </a:lnTo>
                      <a:lnTo>
                        <a:pt x="40" y="599"/>
                      </a:lnTo>
                      <a:lnTo>
                        <a:pt x="20" y="599"/>
                      </a:lnTo>
                      <a:lnTo>
                        <a:pt x="30" y="559"/>
                      </a:lnTo>
                      <a:lnTo>
                        <a:pt x="20" y="524"/>
                      </a:lnTo>
                      <a:lnTo>
                        <a:pt x="10" y="474"/>
                      </a:lnTo>
                      <a:lnTo>
                        <a:pt x="0" y="429"/>
                      </a:lnTo>
                      <a:lnTo>
                        <a:pt x="30" y="389"/>
                      </a:lnTo>
                      <a:lnTo>
                        <a:pt x="95" y="314"/>
                      </a:lnTo>
                      <a:lnTo>
                        <a:pt x="155" y="230"/>
                      </a:lnTo>
                      <a:lnTo>
                        <a:pt x="175" y="220"/>
                      </a:lnTo>
                      <a:lnTo>
                        <a:pt x="175" y="175"/>
                      </a:lnTo>
                      <a:lnTo>
                        <a:pt x="210" y="145"/>
                      </a:lnTo>
                      <a:lnTo>
                        <a:pt x="255" y="115"/>
                      </a:lnTo>
                      <a:lnTo>
                        <a:pt x="305" y="105"/>
                      </a:lnTo>
                      <a:lnTo>
                        <a:pt x="285" y="85"/>
                      </a:lnTo>
                      <a:lnTo>
                        <a:pt x="315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84" name="Freeform 78"/>
                <p:cNvSpPr>
                  <a:spLocks noChangeAspect="1"/>
                </p:cNvSpPr>
                <p:nvPr/>
              </p:nvSpPr>
              <p:spPr bwMode="auto">
                <a:xfrm>
                  <a:off x="4212" y="6528"/>
                  <a:ext cx="1156" cy="1014"/>
                </a:xfrm>
                <a:custGeom>
                  <a:avLst/>
                  <a:gdLst>
                    <a:gd name="T0" fmla="*/ 1 w 1569"/>
                    <a:gd name="T1" fmla="*/ 1 h 1779"/>
                    <a:gd name="T2" fmla="*/ 1 w 1569"/>
                    <a:gd name="T3" fmla="*/ 1 h 1779"/>
                    <a:gd name="T4" fmla="*/ 1 w 1569"/>
                    <a:gd name="T5" fmla="*/ 1 h 1779"/>
                    <a:gd name="T6" fmla="*/ 1 w 1569"/>
                    <a:gd name="T7" fmla="*/ 1 h 1779"/>
                    <a:gd name="T8" fmla="*/ 1 w 1569"/>
                    <a:gd name="T9" fmla="*/ 1 h 1779"/>
                    <a:gd name="T10" fmla="*/ 1 w 1569"/>
                    <a:gd name="T11" fmla="*/ 1 h 1779"/>
                    <a:gd name="T12" fmla="*/ 1 w 1569"/>
                    <a:gd name="T13" fmla="*/ 1 h 1779"/>
                    <a:gd name="T14" fmla="*/ 1 w 1569"/>
                    <a:gd name="T15" fmla="*/ 1 h 1779"/>
                    <a:gd name="T16" fmla="*/ 1 w 1569"/>
                    <a:gd name="T17" fmla="*/ 1 h 1779"/>
                    <a:gd name="T18" fmla="*/ 1 w 1569"/>
                    <a:gd name="T19" fmla="*/ 1 h 1779"/>
                    <a:gd name="T20" fmla="*/ 1 w 1569"/>
                    <a:gd name="T21" fmla="*/ 1 h 1779"/>
                    <a:gd name="T22" fmla="*/ 1 w 1569"/>
                    <a:gd name="T23" fmla="*/ 1 h 1779"/>
                    <a:gd name="T24" fmla="*/ 1 w 1569"/>
                    <a:gd name="T25" fmla="*/ 1 h 1779"/>
                    <a:gd name="T26" fmla="*/ 1 w 1569"/>
                    <a:gd name="T27" fmla="*/ 1 h 1779"/>
                    <a:gd name="T28" fmla="*/ 1 w 1569"/>
                    <a:gd name="T29" fmla="*/ 1 h 1779"/>
                    <a:gd name="T30" fmla="*/ 1 w 1569"/>
                    <a:gd name="T31" fmla="*/ 1 h 1779"/>
                    <a:gd name="T32" fmla="*/ 1 w 1569"/>
                    <a:gd name="T33" fmla="*/ 1 h 1779"/>
                    <a:gd name="T34" fmla="*/ 1 w 1569"/>
                    <a:gd name="T35" fmla="*/ 1 h 1779"/>
                    <a:gd name="T36" fmla="*/ 1 w 1569"/>
                    <a:gd name="T37" fmla="*/ 1 h 1779"/>
                    <a:gd name="T38" fmla="*/ 1 w 1569"/>
                    <a:gd name="T39" fmla="*/ 1 h 1779"/>
                    <a:gd name="T40" fmla="*/ 1 w 1569"/>
                    <a:gd name="T41" fmla="*/ 1 h 1779"/>
                    <a:gd name="T42" fmla="*/ 1 w 1569"/>
                    <a:gd name="T43" fmla="*/ 1 h 1779"/>
                    <a:gd name="T44" fmla="*/ 1 w 1569"/>
                    <a:gd name="T45" fmla="*/ 1 h 1779"/>
                    <a:gd name="T46" fmla="*/ 1 w 1569"/>
                    <a:gd name="T47" fmla="*/ 1 h 1779"/>
                    <a:gd name="T48" fmla="*/ 1 w 1569"/>
                    <a:gd name="T49" fmla="*/ 1 h 1779"/>
                    <a:gd name="T50" fmla="*/ 1 w 1569"/>
                    <a:gd name="T51" fmla="*/ 1 h 1779"/>
                    <a:gd name="T52" fmla="*/ 1 w 1569"/>
                    <a:gd name="T53" fmla="*/ 1 h 1779"/>
                    <a:gd name="T54" fmla="*/ 1 w 1569"/>
                    <a:gd name="T55" fmla="*/ 1 h 1779"/>
                    <a:gd name="T56" fmla="*/ 1 w 1569"/>
                    <a:gd name="T57" fmla="*/ 1 h 1779"/>
                    <a:gd name="T58" fmla="*/ 1 w 1569"/>
                    <a:gd name="T59" fmla="*/ 1 h 1779"/>
                    <a:gd name="T60" fmla="*/ 1 w 1569"/>
                    <a:gd name="T61" fmla="*/ 1 h 1779"/>
                    <a:gd name="T62" fmla="*/ 1 w 1569"/>
                    <a:gd name="T63" fmla="*/ 1 h 1779"/>
                    <a:gd name="T64" fmla="*/ 1 w 1569"/>
                    <a:gd name="T65" fmla="*/ 1 h 1779"/>
                    <a:gd name="T66" fmla="*/ 1 w 1569"/>
                    <a:gd name="T67" fmla="*/ 1 h 1779"/>
                    <a:gd name="T68" fmla="*/ 1 w 1569"/>
                    <a:gd name="T69" fmla="*/ 1 h 1779"/>
                    <a:gd name="T70" fmla="*/ 1 w 1569"/>
                    <a:gd name="T71" fmla="*/ 1 h 1779"/>
                    <a:gd name="T72" fmla="*/ 1 w 1569"/>
                    <a:gd name="T73" fmla="*/ 1 h 1779"/>
                    <a:gd name="T74" fmla="*/ 1 w 1569"/>
                    <a:gd name="T75" fmla="*/ 1 h 1779"/>
                    <a:gd name="T76" fmla="*/ 1 w 1569"/>
                    <a:gd name="T77" fmla="*/ 1 h 1779"/>
                    <a:gd name="T78" fmla="*/ 1 w 1569"/>
                    <a:gd name="T79" fmla="*/ 1 h 1779"/>
                    <a:gd name="T80" fmla="*/ 1 w 1569"/>
                    <a:gd name="T81" fmla="*/ 1 h 1779"/>
                    <a:gd name="T82" fmla="*/ 1 w 1569"/>
                    <a:gd name="T83" fmla="*/ 1 h 1779"/>
                    <a:gd name="T84" fmla="*/ 1 w 1569"/>
                    <a:gd name="T85" fmla="*/ 1 h 1779"/>
                    <a:gd name="T86" fmla="*/ 1 w 1569"/>
                    <a:gd name="T87" fmla="*/ 1 h 1779"/>
                    <a:gd name="T88" fmla="*/ 1 w 1569"/>
                    <a:gd name="T89" fmla="*/ 1 h 1779"/>
                    <a:gd name="T90" fmla="*/ 1 w 1569"/>
                    <a:gd name="T91" fmla="*/ 1 h 1779"/>
                    <a:gd name="T92" fmla="*/ 1 w 1569"/>
                    <a:gd name="T93" fmla="*/ 1 h 17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69"/>
                    <a:gd name="T142" fmla="*/ 0 h 1779"/>
                    <a:gd name="T143" fmla="*/ 1569 w 1569"/>
                    <a:gd name="T144" fmla="*/ 1779 h 17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69" h="1779">
                      <a:moveTo>
                        <a:pt x="1224" y="20"/>
                      </a:moveTo>
                      <a:lnTo>
                        <a:pt x="1284" y="0"/>
                      </a:lnTo>
                      <a:lnTo>
                        <a:pt x="1329" y="15"/>
                      </a:lnTo>
                      <a:lnTo>
                        <a:pt x="1389" y="45"/>
                      </a:lnTo>
                      <a:lnTo>
                        <a:pt x="1454" y="75"/>
                      </a:lnTo>
                      <a:lnTo>
                        <a:pt x="1454" y="95"/>
                      </a:lnTo>
                      <a:lnTo>
                        <a:pt x="1434" y="120"/>
                      </a:lnTo>
                      <a:lnTo>
                        <a:pt x="1389" y="170"/>
                      </a:lnTo>
                      <a:lnTo>
                        <a:pt x="1399" y="190"/>
                      </a:lnTo>
                      <a:lnTo>
                        <a:pt x="1359" y="205"/>
                      </a:lnTo>
                      <a:lnTo>
                        <a:pt x="1329" y="235"/>
                      </a:lnTo>
                      <a:lnTo>
                        <a:pt x="1284" y="275"/>
                      </a:lnTo>
                      <a:lnTo>
                        <a:pt x="1274" y="300"/>
                      </a:lnTo>
                      <a:lnTo>
                        <a:pt x="1284" y="320"/>
                      </a:lnTo>
                      <a:lnTo>
                        <a:pt x="1254" y="330"/>
                      </a:lnTo>
                      <a:lnTo>
                        <a:pt x="1234" y="370"/>
                      </a:lnTo>
                      <a:lnTo>
                        <a:pt x="1199" y="400"/>
                      </a:lnTo>
                      <a:lnTo>
                        <a:pt x="1159" y="444"/>
                      </a:lnTo>
                      <a:lnTo>
                        <a:pt x="1129" y="489"/>
                      </a:lnTo>
                      <a:lnTo>
                        <a:pt x="1109" y="519"/>
                      </a:lnTo>
                      <a:lnTo>
                        <a:pt x="1114" y="574"/>
                      </a:lnTo>
                      <a:lnTo>
                        <a:pt x="1139" y="614"/>
                      </a:lnTo>
                      <a:lnTo>
                        <a:pt x="1129" y="644"/>
                      </a:lnTo>
                      <a:lnTo>
                        <a:pt x="1114" y="689"/>
                      </a:lnTo>
                      <a:lnTo>
                        <a:pt x="1169" y="719"/>
                      </a:lnTo>
                      <a:lnTo>
                        <a:pt x="1199" y="759"/>
                      </a:lnTo>
                      <a:lnTo>
                        <a:pt x="1224" y="784"/>
                      </a:lnTo>
                      <a:lnTo>
                        <a:pt x="1234" y="804"/>
                      </a:lnTo>
                      <a:lnTo>
                        <a:pt x="1224" y="844"/>
                      </a:lnTo>
                      <a:lnTo>
                        <a:pt x="1244" y="889"/>
                      </a:lnTo>
                      <a:lnTo>
                        <a:pt x="1264" y="929"/>
                      </a:lnTo>
                      <a:lnTo>
                        <a:pt x="1294" y="949"/>
                      </a:lnTo>
                      <a:lnTo>
                        <a:pt x="1349" y="929"/>
                      </a:lnTo>
                      <a:lnTo>
                        <a:pt x="1389" y="909"/>
                      </a:lnTo>
                      <a:lnTo>
                        <a:pt x="1424" y="889"/>
                      </a:lnTo>
                      <a:lnTo>
                        <a:pt x="1464" y="909"/>
                      </a:lnTo>
                      <a:lnTo>
                        <a:pt x="1499" y="949"/>
                      </a:lnTo>
                      <a:lnTo>
                        <a:pt x="1539" y="994"/>
                      </a:lnTo>
                      <a:lnTo>
                        <a:pt x="1569" y="1034"/>
                      </a:lnTo>
                      <a:lnTo>
                        <a:pt x="1519" y="1059"/>
                      </a:lnTo>
                      <a:lnTo>
                        <a:pt x="1424" y="1069"/>
                      </a:lnTo>
                      <a:lnTo>
                        <a:pt x="1369" y="1089"/>
                      </a:lnTo>
                      <a:lnTo>
                        <a:pt x="1234" y="1119"/>
                      </a:lnTo>
                      <a:lnTo>
                        <a:pt x="1139" y="1164"/>
                      </a:lnTo>
                      <a:lnTo>
                        <a:pt x="1064" y="1204"/>
                      </a:lnTo>
                      <a:lnTo>
                        <a:pt x="1029" y="1229"/>
                      </a:lnTo>
                      <a:lnTo>
                        <a:pt x="1029" y="1279"/>
                      </a:lnTo>
                      <a:lnTo>
                        <a:pt x="1029" y="1354"/>
                      </a:lnTo>
                      <a:lnTo>
                        <a:pt x="1004" y="1494"/>
                      </a:lnTo>
                      <a:lnTo>
                        <a:pt x="989" y="1534"/>
                      </a:lnTo>
                      <a:lnTo>
                        <a:pt x="1044" y="1574"/>
                      </a:lnTo>
                      <a:lnTo>
                        <a:pt x="1114" y="1649"/>
                      </a:lnTo>
                      <a:lnTo>
                        <a:pt x="1129" y="1694"/>
                      </a:lnTo>
                      <a:lnTo>
                        <a:pt x="1114" y="1734"/>
                      </a:lnTo>
                      <a:lnTo>
                        <a:pt x="1064" y="1759"/>
                      </a:lnTo>
                      <a:lnTo>
                        <a:pt x="1004" y="1779"/>
                      </a:lnTo>
                      <a:lnTo>
                        <a:pt x="1004" y="1764"/>
                      </a:lnTo>
                      <a:lnTo>
                        <a:pt x="969" y="1724"/>
                      </a:lnTo>
                      <a:lnTo>
                        <a:pt x="949" y="1674"/>
                      </a:lnTo>
                      <a:lnTo>
                        <a:pt x="924" y="1649"/>
                      </a:lnTo>
                      <a:lnTo>
                        <a:pt x="864" y="1629"/>
                      </a:lnTo>
                      <a:lnTo>
                        <a:pt x="799" y="1619"/>
                      </a:lnTo>
                      <a:lnTo>
                        <a:pt x="749" y="1639"/>
                      </a:lnTo>
                      <a:lnTo>
                        <a:pt x="729" y="1674"/>
                      </a:lnTo>
                      <a:lnTo>
                        <a:pt x="684" y="1684"/>
                      </a:lnTo>
                      <a:lnTo>
                        <a:pt x="644" y="1649"/>
                      </a:lnTo>
                      <a:lnTo>
                        <a:pt x="600" y="1649"/>
                      </a:lnTo>
                      <a:lnTo>
                        <a:pt x="550" y="1659"/>
                      </a:lnTo>
                      <a:lnTo>
                        <a:pt x="515" y="1649"/>
                      </a:lnTo>
                      <a:lnTo>
                        <a:pt x="475" y="1639"/>
                      </a:lnTo>
                      <a:lnTo>
                        <a:pt x="445" y="1629"/>
                      </a:lnTo>
                      <a:lnTo>
                        <a:pt x="435" y="1619"/>
                      </a:lnTo>
                      <a:lnTo>
                        <a:pt x="400" y="1609"/>
                      </a:lnTo>
                      <a:lnTo>
                        <a:pt x="360" y="1589"/>
                      </a:lnTo>
                      <a:lnTo>
                        <a:pt x="340" y="1554"/>
                      </a:lnTo>
                      <a:lnTo>
                        <a:pt x="285" y="1494"/>
                      </a:lnTo>
                      <a:lnTo>
                        <a:pt x="255" y="1459"/>
                      </a:lnTo>
                      <a:lnTo>
                        <a:pt x="210" y="1419"/>
                      </a:lnTo>
                      <a:lnTo>
                        <a:pt x="180" y="1394"/>
                      </a:lnTo>
                      <a:lnTo>
                        <a:pt x="150" y="1364"/>
                      </a:lnTo>
                      <a:lnTo>
                        <a:pt x="125" y="1334"/>
                      </a:lnTo>
                      <a:lnTo>
                        <a:pt x="125" y="1309"/>
                      </a:lnTo>
                      <a:lnTo>
                        <a:pt x="120" y="1259"/>
                      </a:lnTo>
                      <a:lnTo>
                        <a:pt x="120" y="1249"/>
                      </a:lnTo>
                      <a:lnTo>
                        <a:pt x="95" y="1239"/>
                      </a:lnTo>
                      <a:lnTo>
                        <a:pt x="65" y="1259"/>
                      </a:lnTo>
                      <a:lnTo>
                        <a:pt x="35" y="1229"/>
                      </a:lnTo>
                      <a:lnTo>
                        <a:pt x="20" y="1184"/>
                      </a:lnTo>
                      <a:lnTo>
                        <a:pt x="0" y="1144"/>
                      </a:lnTo>
                      <a:lnTo>
                        <a:pt x="15" y="1099"/>
                      </a:lnTo>
                      <a:lnTo>
                        <a:pt x="20" y="1069"/>
                      </a:lnTo>
                      <a:lnTo>
                        <a:pt x="55" y="1034"/>
                      </a:lnTo>
                      <a:lnTo>
                        <a:pt x="85" y="1009"/>
                      </a:lnTo>
                      <a:lnTo>
                        <a:pt x="125" y="974"/>
                      </a:lnTo>
                      <a:lnTo>
                        <a:pt x="120" y="944"/>
                      </a:lnTo>
                      <a:lnTo>
                        <a:pt x="105" y="909"/>
                      </a:lnTo>
                      <a:lnTo>
                        <a:pt x="105" y="869"/>
                      </a:lnTo>
                      <a:lnTo>
                        <a:pt x="105" y="839"/>
                      </a:lnTo>
                      <a:lnTo>
                        <a:pt x="120" y="814"/>
                      </a:lnTo>
                      <a:lnTo>
                        <a:pt x="170" y="774"/>
                      </a:lnTo>
                      <a:lnTo>
                        <a:pt x="210" y="814"/>
                      </a:lnTo>
                      <a:lnTo>
                        <a:pt x="235" y="824"/>
                      </a:lnTo>
                      <a:lnTo>
                        <a:pt x="295" y="824"/>
                      </a:lnTo>
                      <a:lnTo>
                        <a:pt x="380" y="804"/>
                      </a:lnTo>
                      <a:lnTo>
                        <a:pt x="410" y="784"/>
                      </a:lnTo>
                      <a:lnTo>
                        <a:pt x="445" y="754"/>
                      </a:lnTo>
                      <a:lnTo>
                        <a:pt x="475" y="709"/>
                      </a:lnTo>
                      <a:lnTo>
                        <a:pt x="510" y="644"/>
                      </a:lnTo>
                      <a:lnTo>
                        <a:pt x="515" y="594"/>
                      </a:lnTo>
                      <a:lnTo>
                        <a:pt x="580" y="584"/>
                      </a:lnTo>
                      <a:lnTo>
                        <a:pt x="609" y="604"/>
                      </a:lnTo>
                      <a:lnTo>
                        <a:pt x="654" y="614"/>
                      </a:lnTo>
                      <a:lnTo>
                        <a:pt x="684" y="614"/>
                      </a:lnTo>
                      <a:lnTo>
                        <a:pt x="709" y="614"/>
                      </a:lnTo>
                      <a:lnTo>
                        <a:pt x="749" y="529"/>
                      </a:lnTo>
                      <a:lnTo>
                        <a:pt x="729" y="509"/>
                      </a:lnTo>
                      <a:lnTo>
                        <a:pt x="749" y="489"/>
                      </a:lnTo>
                      <a:lnTo>
                        <a:pt x="769" y="489"/>
                      </a:lnTo>
                      <a:lnTo>
                        <a:pt x="789" y="489"/>
                      </a:lnTo>
                      <a:lnTo>
                        <a:pt x="874" y="414"/>
                      </a:lnTo>
                      <a:lnTo>
                        <a:pt x="864" y="400"/>
                      </a:lnTo>
                      <a:lnTo>
                        <a:pt x="844" y="385"/>
                      </a:lnTo>
                      <a:lnTo>
                        <a:pt x="799" y="360"/>
                      </a:lnTo>
                      <a:lnTo>
                        <a:pt x="779" y="340"/>
                      </a:lnTo>
                      <a:lnTo>
                        <a:pt x="769" y="330"/>
                      </a:lnTo>
                      <a:lnTo>
                        <a:pt x="769" y="310"/>
                      </a:lnTo>
                      <a:lnTo>
                        <a:pt x="759" y="300"/>
                      </a:lnTo>
                      <a:lnTo>
                        <a:pt x="759" y="265"/>
                      </a:lnTo>
                      <a:lnTo>
                        <a:pt x="769" y="255"/>
                      </a:lnTo>
                      <a:lnTo>
                        <a:pt x="789" y="255"/>
                      </a:lnTo>
                      <a:lnTo>
                        <a:pt x="844" y="235"/>
                      </a:lnTo>
                      <a:lnTo>
                        <a:pt x="874" y="235"/>
                      </a:lnTo>
                      <a:lnTo>
                        <a:pt x="919" y="225"/>
                      </a:lnTo>
                      <a:lnTo>
                        <a:pt x="939" y="205"/>
                      </a:lnTo>
                      <a:lnTo>
                        <a:pt x="969" y="180"/>
                      </a:lnTo>
                      <a:lnTo>
                        <a:pt x="1004" y="150"/>
                      </a:lnTo>
                      <a:lnTo>
                        <a:pt x="1044" y="120"/>
                      </a:lnTo>
                      <a:lnTo>
                        <a:pt x="1074" y="85"/>
                      </a:lnTo>
                      <a:lnTo>
                        <a:pt x="1094" y="65"/>
                      </a:lnTo>
                      <a:lnTo>
                        <a:pt x="1129" y="45"/>
                      </a:lnTo>
                      <a:lnTo>
                        <a:pt x="1169" y="45"/>
                      </a:lnTo>
                      <a:lnTo>
                        <a:pt x="12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85" name="Freeform 79"/>
                <p:cNvSpPr>
                  <a:spLocks noChangeAspect="1"/>
                </p:cNvSpPr>
                <p:nvPr/>
              </p:nvSpPr>
              <p:spPr bwMode="auto">
                <a:xfrm>
                  <a:off x="3804" y="7713"/>
                  <a:ext cx="1125" cy="1093"/>
                </a:xfrm>
                <a:custGeom>
                  <a:avLst/>
                  <a:gdLst>
                    <a:gd name="T0" fmla="*/ 1 w 1534"/>
                    <a:gd name="T1" fmla="*/ 1 h 1919"/>
                    <a:gd name="T2" fmla="*/ 1 w 1534"/>
                    <a:gd name="T3" fmla="*/ 1 h 1919"/>
                    <a:gd name="T4" fmla="*/ 1 w 1534"/>
                    <a:gd name="T5" fmla="*/ 1 h 1919"/>
                    <a:gd name="T6" fmla="*/ 1 w 1534"/>
                    <a:gd name="T7" fmla="*/ 1 h 1919"/>
                    <a:gd name="T8" fmla="*/ 1 w 1534"/>
                    <a:gd name="T9" fmla="*/ 1 h 1919"/>
                    <a:gd name="T10" fmla="*/ 1 w 1534"/>
                    <a:gd name="T11" fmla="*/ 1 h 1919"/>
                    <a:gd name="T12" fmla="*/ 1 w 1534"/>
                    <a:gd name="T13" fmla="*/ 1 h 1919"/>
                    <a:gd name="T14" fmla="*/ 1 w 1534"/>
                    <a:gd name="T15" fmla="*/ 1 h 1919"/>
                    <a:gd name="T16" fmla="*/ 1 w 1534"/>
                    <a:gd name="T17" fmla="*/ 1 h 1919"/>
                    <a:gd name="T18" fmla="*/ 1 w 1534"/>
                    <a:gd name="T19" fmla="*/ 1 h 1919"/>
                    <a:gd name="T20" fmla="*/ 1 w 1534"/>
                    <a:gd name="T21" fmla="*/ 1 h 1919"/>
                    <a:gd name="T22" fmla="*/ 1 w 1534"/>
                    <a:gd name="T23" fmla="*/ 1 h 1919"/>
                    <a:gd name="T24" fmla="*/ 1 w 1534"/>
                    <a:gd name="T25" fmla="*/ 1 h 1919"/>
                    <a:gd name="T26" fmla="*/ 1 w 1534"/>
                    <a:gd name="T27" fmla="*/ 1 h 1919"/>
                    <a:gd name="T28" fmla="*/ 1 w 1534"/>
                    <a:gd name="T29" fmla="*/ 1 h 1919"/>
                    <a:gd name="T30" fmla="*/ 1 w 1534"/>
                    <a:gd name="T31" fmla="*/ 1 h 1919"/>
                    <a:gd name="T32" fmla="*/ 1 w 1534"/>
                    <a:gd name="T33" fmla="*/ 1 h 1919"/>
                    <a:gd name="T34" fmla="*/ 1 w 1534"/>
                    <a:gd name="T35" fmla="*/ 1 h 1919"/>
                    <a:gd name="T36" fmla="*/ 1 w 1534"/>
                    <a:gd name="T37" fmla="*/ 1 h 1919"/>
                    <a:gd name="T38" fmla="*/ 1 w 1534"/>
                    <a:gd name="T39" fmla="*/ 1 h 1919"/>
                    <a:gd name="T40" fmla="*/ 1 w 1534"/>
                    <a:gd name="T41" fmla="*/ 1 h 1919"/>
                    <a:gd name="T42" fmla="*/ 1 w 1534"/>
                    <a:gd name="T43" fmla="*/ 1 h 1919"/>
                    <a:gd name="T44" fmla="*/ 1 w 1534"/>
                    <a:gd name="T45" fmla="*/ 1 h 1919"/>
                    <a:gd name="T46" fmla="*/ 1 w 1534"/>
                    <a:gd name="T47" fmla="*/ 1 h 1919"/>
                    <a:gd name="T48" fmla="*/ 1 w 1534"/>
                    <a:gd name="T49" fmla="*/ 1 h 1919"/>
                    <a:gd name="T50" fmla="*/ 1 w 1534"/>
                    <a:gd name="T51" fmla="*/ 1 h 1919"/>
                    <a:gd name="T52" fmla="*/ 1 w 1534"/>
                    <a:gd name="T53" fmla="*/ 1 h 1919"/>
                    <a:gd name="T54" fmla="*/ 1 w 1534"/>
                    <a:gd name="T55" fmla="*/ 1 h 1919"/>
                    <a:gd name="T56" fmla="*/ 1 w 1534"/>
                    <a:gd name="T57" fmla="*/ 1 h 1919"/>
                    <a:gd name="T58" fmla="*/ 1 w 1534"/>
                    <a:gd name="T59" fmla="*/ 1 h 1919"/>
                    <a:gd name="T60" fmla="*/ 1 w 1534"/>
                    <a:gd name="T61" fmla="*/ 1 h 1919"/>
                    <a:gd name="T62" fmla="*/ 1 w 1534"/>
                    <a:gd name="T63" fmla="*/ 1 h 1919"/>
                    <a:gd name="T64" fmla="*/ 1 w 1534"/>
                    <a:gd name="T65" fmla="*/ 1 h 1919"/>
                    <a:gd name="T66" fmla="*/ 1 w 1534"/>
                    <a:gd name="T67" fmla="*/ 1 h 1919"/>
                    <a:gd name="T68" fmla="*/ 1 w 1534"/>
                    <a:gd name="T69" fmla="*/ 1 h 1919"/>
                    <a:gd name="T70" fmla="*/ 1 w 1534"/>
                    <a:gd name="T71" fmla="*/ 1 h 1919"/>
                    <a:gd name="T72" fmla="*/ 1 w 1534"/>
                    <a:gd name="T73" fmla="*/ 1 h 1919"/>
                    <a:gd name="T74" fmla="*/ 1 w 1534"/>
                    <a:gd name="T75" fmla="*/ 1 h 1919"/>
                    <a:gd name="T76" fmla="*/ 1 w 1534"/>
                    <a:gd name="T77" fmla="*/ 1 h 1919"/>
                    <a:gd name="T78" fmla="*/ 1 w 1534"/>
                    <a:gd name="T79" fmla="*/ 1 h 1919"/>
                    <a:gd name="T80" fmla="*/ 1 w 1534"/>
                    <a:gd name="T81" fmla="*/ 1 h 1919"/>
                    <a:gd name="T82" fmla="*/ 1 w 1534"/>
                    <a:gd name="T83" fmla="*/ 1 h 1919"/>
                    <a:gd name="T84" fmla="*/ 1 w 1534"/>
                    <a:gd name="T85" fmla="*/ 1 h 1919"/>
                    <a:gd name="T86" fmla="*/ 1 w 1534"/>
                    <a:gd name="T87" fmla="*/ 1 h 1919"/>
                    <a:gd name="T88" fmla="*/ 1 w 1534"/>
                    <a:gd name="T89" fmla="*/ 1 h 1919"/>
                    <a:gd name="T90" fmla="*/ 1 w 1534"/>
                    <a:gd name="T91" fmla="*/ 1 h 1919"/>
                    <a:gd name="T92" fmla="*/ 1 w 1534"/>
                    <a:gd name="T93" fmla="*/ 1 h 1919"/>
                    <a:gd name="T94" fmla="*/ 1 w 1534"/>
                    <a:gd name="T95" fmla="*/ 1 h 1919"/>
                    <a:gd name="T96" fmla="*/ 1 w 1534"/>
                    <a:gd name="T97" fmla="*/ 1 h 1919"/>
                    <a:gd name="T98" fmla="*/ 1 w 1534"/>
                    <a:gd name="T99" fmla="*/ 1 h 1919"/>
                    <a:gd name="T100" fmla="*/ 1 w 1534"/>
                    <a:gd name="T101" fmla="*/ 1 h 1919"/>
                    <a:gd name="T102" fmla="*/ 1 w 1534"/>
                    <a:gd name="T103" fmla="*/ 1 h 19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4"/>
                    <a:gd name="T157" fmla="*/ 0 h 1919"/>
                    <a:gd name="T158" fmla="*/ 1534 w 1534"/>
                    <a:gd name="T159" fmla="*/ 1919 h 19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4" h="1919">
                      <a:moveTo>
                        <a:pt x="95" y="335"/>
                      </a:moveTo>
                      <a:lnTo>
                        <a:pt x="80" y="380"/>
                      </a:lnTo>
                      <a:lnTo>
                        <a:pt x="135" y="420"/>
                      </a:lnTo>
                      <a:lnTo>
                        <a:pt x="180" y="525"/>
                      </a:lnTo>
                      <a:lnTo>
                        <a:pt x="165" y="610"/>
                      </a:lnTo>
                      <a:lnTo>
                        <a:pt x="145" y="675"/>
                      </a:lnTo>
                      <a:lnTo>
                        <a:pt x="135" y="705"/>
                      </a:lnTo>
                      <a:lnTo>
                        <a:pt x="200" y="835"/>
                      </a:lnTo>
                      <a:lnTo>
                        <a:pt x="250" y="960"/>
                      </a:lnTo>
                      <a:lnTo>
                        <a:pt x="290" y="1065"/>
                      </a:lnTo>
                      <a:lnTo>
                        <a:pt x="315" y="1130"/>
                      </a:lnTo>
                      <a:lnTo>
                        <a:pt x="290" y="1200"/>
                      </a:lnTo>
                      <a:lnTo>
                        <a:pt x="260" y="1265"/>
                      </a:lnTo>
                      <a:lnTo>
                        <a:pt x="270" y="1320"/>
                      </a:lnTo>
                      <a:lnTo>
                        <a:pt x="325" y="1350"/>
                      </a:lnTo>
                      <a:lnTo>
                        <a:pt x="365" y="1395"/>
                      </a:lnTo>
                      <a:lnTo>
                        <a:pt x="390" y="1425"/>
                      </a:lnTo>
                      <a:lnTo>
                        <a:pt x="390" y="1480"/>
                      </a:lnTo>
                      <a:lnTo>
                        <a:pt x="450" y="1520"/>
                      </a:lnTo>
                      <a:lnTo>
                        <a:pt x="505" y="1570"/>
                      </a:lnTo>
                      <a:lnTo>
                        <a:pt x="535" y="1614"/>
                      </a:lnTo>
                      <a:lnTo>
                        <a:pt x="555" y="1664"/>
                      </a:lnTo>
                      <a:lnTo>
                        <a:pt x="590" y="1699"/>
                      </a:lnTo>
                      <a:lnTo>
                        <a:pt x="630" y="1774"/>
                      </a:lnTo>
                      <a:lnTo>
                        <a:pt x="660" y="1834"/>
                      </a:lnTo>
                      <a:lnTo>
                        <a:pt x="685" y="1879"/>
                      </a:lnTo>
                      <a:lnTo>
                        <a:pt x="725" y="1879"/>
                      </a:lnTo>
                      <a:lnTo>
                        <a:pt x="790" y="1889"/>
                      </a:lnTo>
                      <a:lnTo>
                        <a:pt x="840" y="1899"/>
                      </a:lnTo>
                      <a:lnTo>
                        <a:pt x="895" y="1919"/>
                      </a:lnTo>
                      <a:lnTo>
                        <a:pt x="905" y="1899"/>
                      </a:lnTo>
                      <a:lnTo>
                        <a:pt x="950" y="1859"/>
                      </a:lnTo>
                      <a:lnTo>
                        <a:pt x="995" y="1794"/>
                      </a:lnTo>
                      <a:lnTo>
                        <a:pt x="1015" y="1744"/>
                      </a:lnTo>
                      <a:lnTo>
                        <a:pt x="1020" y="1679"/>
                      </a:lnTo>
                      <a:lnTo>
                        <a:pt x="1060" y="1679"/>
                      </a:lnTo>
                      <a:lnTo>
                        <a:pt x="1080" y="1644"/>
                      </a:lnTo>
                      <a:lnTo>
                        <a:pt x="1125" y="1600"/>
                      </a:lnTo>
                      <a:lnTo>
                        <a:pt x="1105" y="1540"/>
                      </a:lnTo>
                      <a:lnTo>
                        <a:pt x="1135" y="1510"/>
                      </a:lnTo>
                      <a:lnTo>
                        <a:pt x="1179" y="1540"/>
                      </a:lnTo>
                      <a:lnTo>
                        <a:pt x="1219" y="1520"/>
                      </a:lnTo>
                      <a:lnTo>
                        <a:pt x="1209" y="1490"/>
                      </a:lnTo>
                      <a:lnTo>
                        <a:pt x="1259" y="1425"/>
                      </a:lnTo>
                      <a:lnTo>
                        <a:pt x="1259" y="1360"/>
                      </a:lnTo>
                      <a:lnTo>
                        <a:pt x="1304" y="1320"/>
                      </a:lnTo>
                      <a:lnTo>
                        <a:pt x="1294" y="1285"/>
                      </a:lnTo>
                      <a:lnTo>
                        <a:pt x="1319" y="1265"/>
                      </a:lnTo>
                      <a:lnTo>
                        <a:pt x="1304" y="1215"/>
                      </a:lnTo>
                      <a:lnTo>
                        <a:pt x="1294" y="1175"/>
                      </a:lnTo>
                      <a:lnTo>
                        <a:pt x="1319" y="1140"/>
                      </a:lnTo>
                      <a:lnTo>
                        <a:pt x="1359" y="1110"/>
                      </a:lnTo>
                      <a:lnTo>
                        <a:pt x="1409" y="1095"/>
                      </a:lnTo>
                      <a:lnTo>
                        <a:pt x="1444" y="1075"/>
                      </a:lnTo>
                      <a:lnTo>
                        <a:pt x="1464" y="1055"/>
                      </a:lnTo>
                      <a:lnTo>
                        <a:pt x="1444" y="1005"/>
                      </a:lnTo>
                      <a:lnTo>
                        <a:pt x="1379" y="900"/>
                      </a:lnTo>
                      <a:lnTo>
                        <a:pt x="1409" y="845"/>
                      </a:lnTo>
                      <a:lnTo>
                        <a:pt x="1464" y="855"/>
                      </a:lnTo>
                      <a:lnTo>
                        <a:pt x="1494" y="865"/>
                      </a:lnTo>
                      <a:lnTo>
                        <a:pt x="1469" y="800"/>
                      </a:lnTo>
                      <a:lnTo>
                        <a:pt x="1464" y="770"/>
                      </a:lnTo>
                      <a:lnTo>
                        <a:pt x="1484" y="735"/>
                      </a:lnTo>
                      <a:lnTo>
                        <a:pt x="1514" y="715"/>
                      </a:lnTo>
                      <a:lnTo>
                        <a:pt x="1534" y="695"/>
                      </a:lnTo>
                      <a:lnTo>
                        <a:pt x="1514" y="665"/>
                      </a:lnTo>
                      <a:lnTo>
                        <a:pt x="1484" y="645"/>
                      </a:lnTo>
                      <a:lnTo>
                        <a:pt x="1464" y="665"/>
                      </a:lnTo>
                      <a:lnTo>
                        <a:pt x="1429" y="675"/>
                      </a:lnTo>
                      <a:lnTo>
                        <a:pt x="1389" y="630"/>
                      </a:lnTo>
                      <a:lnTo>
                        <a:pt x="1379" y="600"/>
                      </a:lnTo>
                      <a:lnTo>
                        <a:pt x="1359" y="570"/>
                      </a:lnTo>
                      <a:lnTo>
                        <a:pt x="1284" y="505"/>
                      </a:lnTo>
                      <a:lnTo>
                        <a:pt x="1239" y="495"/>
                      </a:lnTo>
                      <a:lnTo>
                        <a:pt x="1189" y="485"/>
                      </a:lnTo>
                      <a:lnTo>
                        <a:pt x="1169" y="465"/>
                      </a:lnTo>
                      <a:lnTo>
                        <a:pt x="1169" y="410"/>
                      </a:lnTo>
                      <a:lnTo>
                        <a:pt x="1169" y="380"/>
                      </a:lnTo>
                      <a:lnTo>
                        <a:pt x="1125" y="335"/>
                      </a:lnTo>
                      <a:lnTo>
                        <a:pt x="1095" y="345"/>
                      </a:lnTo>
                      <a:lnTo>
                        <a:pt x="1000" y="345"/>
                      </a:lnTo>
                      <a:lnTo>
                        <a:pt x="955" y="325"/>
                      </a:lnTo>
                      <a:lnTo>
                        <a:pt x="935" y="335"/>
                      </a:lnTo>
                      <a:lnTo>
                        <a:pt x="915" y="345"/>
                      </a:lnTo>
                      <a:lnTo>
                        <a:pt x="870" y="335"/>
                      </a:lnTo>
                      <a:lnTo>
                        <a:pt x="840" y="335"/>
                      </a:lnTo>
                      <a:lnTo>
                        <a:pt x="765" y="280"/>
                      </a:lnTo>
                      <a:lnTo>
                        <a:pt x="640" y="275"/>
                      </a:lnTo>
                      <a:lnTo>
                        <a:pt x="610" y="260"/>
                      </a:lnTo>
                      <a:lnTo>
                        <a:pt x="565" y="210"/>
                      </a:lnTo>
                      <a:lnTo>
                        <a:pt x="515" y="170"/>
                      </a:lnTo>
                      <a:lnTo>
                        <a:pt x="440" y="125"/>
                      </a:lnTo>
                      <a:lnTo>
                        <a:pt x="375" y="115"/>
                      </a:lnTo>
                      <a:lnTo>
                        <a:pt x="290" y="105"/>
                      </a:lnTo>
                      <a:lnTo>
                        <a:pt x="200" y="70"/>
                      </a:lnTo>
                      <a:lnTo>
                        <a:pt x="155" y="65"/>
                      </a:lnTo>
                      <a:lnTo>
                        <a:pt x="135" y="50"/>
                      </a:lnTo>
                      <a:lnTo>
                        <a:pt x="115" y="20"/>
                      </a:lnTo>
                      <a:lnTo>
                        <a:pt x="80" y="0"/>
                      </a:lnTo>
                      <a:lnTo>
                        <a:pt x="20" y="50"/>
                      </a:lnTo>
                      <a:lnTo>
                        <a:pt x="0" y="135"/>
                      </a:lnTo>
                      <a:lnTo>
                        <a:pt x="50" y="205"/>
                      </a:lnTo>
                      <a:lnTo>
                        <a:pt x="115" y="240"/>
                      </a:lnTo>
                      <a:lnTo>
                        <a:pt x="140" y="305"/>
                      </a:lnTo>
                      <a:lnTo>
                        <a:pt x="95" y="3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it-IT" sz="16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86" name="Freeform 80"/>
                <p:cNvSpPr>
                  <a:spLocks noChangeAspect="1"/>
                </p:cNvSpPr>
                <p:nvPr/>
              </p:nvSpPr>
              <p:spPr bwMode="auto">
                <a:xfrm>
                  <a:off x="4733" y="11032"/>
                  <a:ext cx="1693" cy="869"/>
                </a:xfrm>
                <a:custGeom>
                  <a:avLst/>
                  <a:gdLst>
                    <a:gd name="T0" fmla="*/ 1 w 2309"/>
                    <a:gd name="T1" fmla="*/ 1 h 1529"/>
                    <a:gd name="T2" fmla="*/ 1 w 2309"/>
                    <a:gd name="T3" fmla="*/ 1 h 1529"/>
                    <a:gd name="T4" fmla="*/ 1 w 2309"/>
                    <a:gd name="T5" fmla="*/ 1 h 1529"/>
                    <a:gd name="T6" fmla="*/ 1 w 2309"/>
                    <a:gd name="T7" fmla="*/ 1 h 1529"/>
                    <a:gd name="T8" fmla="*/ 1 w 2309"/>
                    <a:gd name="T9" fmla="*/ 1 h 1529"/>
                    <a:gd name="T10" fmla="*/ 1 w 2309"/>
                    <a:gd name="T11" fmla="*/ 1 h 1529"/>
                    <a:gd name="T12" fmla="*/ 1 w 2309"/>
                    <a:gd name="T13" fmla="*/ 1 h 1529"/>
                    <a:gd name="T14" fmla="*/ 1 w 2309"/>
                    <a:gd name="T15" fmla="*/ 1 h 1529"/>
                    <a:gd name="T16" fmla="*/ 1 w 2309"/>
                    <a:gd name="T17" fmla="*/ 1 h 1529"/>
                    <a:gd name="T18" fmla="*/ 1 w 2309"/>
                    <a:gd name="T19" fmla="*/ 1 h 1529"/>
                    <a:gd name="T20" fmla="*/ 1 w 2309"/>
                    <a:gd name="T21" fmla="*/ 1 h 1529"/>
                    <a:gd name="T22" fmla="*/ 1 w 2309"/>
                    <a:gd name="T23" fmla="*/ 1 h 1529"/>
                    <a:gd name="T24" fmla="*/ 1 w 2309"/>
                    <a:gd name="T25" fmla="*/ 1 h 1529"/>
                    <a:gd name="T26" fmla="*/ 1 w 2309"/>
                    <a:gd name="T27" fmla="*/ 1 h 1529"/>
                    <a:gd name="T28" fmla="*/ 1 w 2309"/>
                    <a:gd name="T29" fmla="*/ 1 h 1529"/>
                    <a:gd name="T30" fmla="*/ 1 w 2309"/>
                    <a:gd name="T31" fmla="*/ 1 h 1529"/>
                    <a:gd name="T32" fmla="*/ 1 w 2309"/>
                    <a:gd name="T33" fmla="*/ 1 h 1529"/>
                    <a:gd name="T34" fmla="*/ 1 w 2309"/>
                    <a:gd name="T35" fmla="*/ 1 h 1529"/>
                    <a:gd name="T36" fmla="*/ 1 w 2309"/>
                    <a:gd name="T37" fmla="*/ 1 h 1529"/>
                    <a:gd name="T38" fmla="*/ 1 w 2309"/>
                    <a:gd name="T39" fmla="*/ 1 h 1529"/>
                    <a:gd name="T40" fmla="*/ 1 w 2309"/>
                    <a:gd name="T41" fmla="*/ 1 h 1529"/>
                    <a:gd name="T42" fmla="*/ 1 w 2309"/>
                    <a:gd name="T43" fmla="*/ 1 h 1529"/>
                    <a:gd name="T44" fmla="*/ 1 w 2309"/>
                    <a:gd name="T45" fmla="*/ 1 h 1529"/>
                    <a:gd name="T46" fmla="*/ 1 w 2309"/>
                    <a:gd name="T47" fmla="*/ 1 h 1529"/>
                    <a:gd name="T48" fmla="*/ 1 w 2309"/>
                    <a:gd name="T49" fmla="*/ 1 h 1529"/>
                    <a:gd name="T50" fmla="*/ 1 w 2309"/>
                    <a:gd name="T51" fmla="*/ 1 h 1529"/>
                    <a:gd name="T52" fmla="*/ 1 w 2309"/>
                    <a:gd name="T53" fmla="*/ 1 h 1529"/>
                    <a:gd name="T54" fmla="*/ 1 w 2309"/>
                    <a:gd name="T55" fmla="*/ 1 h 1529"/>
                    <a:gd name="T56" fmla="*/ 1 w 2309"/>
                    <a:gd name="T57" fmla="*/ 1 h 1529"/>
                    <a:gd name="T58" fmla="*/ 1 w 2309"/>
                    <a:gd name="T59" fmla="*/ 1 h 1529"/>
                    <a:gd name="T60" fmla="*/ 1 w 2309"/>
                    <a:gd name="T61" fmla="*/ 1 h 1529"/>
                    <a:gd name="T62" fmla="*/ 0 w 2309"/>
                    <a:gd name="T63" fmla="*/ 1 h 1529"/>
                    <a:gd name="T64" fmla="*/ 1 w 2309"/>
                    <a:gd name="T65" fmla="*/ 1 h 1529"/>
                    <a:gd name="T66" fmla="*/ 1 w 2309"/>
                    <a:gd name="T67" fmla="*/ 1 h 1529"/>
                    <a:gd name="T68" fmla="*/ 1 w 2309"/>
                    <a:gd name="T69" fmla="*/ 1 h 1529"/>
                    <a:gd name="T70" fmla="*/ 1 w 2309"/>
                    <a:gd name="T71" fmla="*/ 1 h 1529"/>
                    <a:gd name="T72" fmla="*/ 1 w 2309"/>
                    <a:gd name="T73" fmla="*/ 1 h 1529"/>
                    <a:gd name="T74" fmla="*/ 1 w 2309"/>
                    <a:gd name="T75" fmla="*/ 1 h 1529"/>
                    <a:gd name="T76" fmla="*/ 1 w 2309"/>
                    <a:gd name="T77" fmla="*/ 1 h 1529"/>
                    <a:gd name="T78" fmla="*/ 1 w 2309"/>
                    <a:gd name="T79" fmla="*/ 1 h 1529"/>
                    <a:gd name="T80" fmla="*/ 1 w 2309"/>
                    <a:gd name="T81" fmla="*/ 1 h 1529"/>
                    <a:gd name="T82" fmla="*/ 1 w 2309"/>
                    <a:gd name="T83" fmla="*/ 1 h 1529"/>
                    <a:gd name="T84" fmla="*/ 1 w 2309"/>
                    <a:gd name="T85" fmla="*/ 1 h 1529"/>
                    <a:gd name="T86" fmla="*/ 1 w 2309"/>
                    <a:gd name="T87" fmla="*/ 1 h 1529"/>
                    <a:gd name="T88" fmla="*/ 1 w 2309"/>
                    <a:gd name="T89" fmla="*/ 1 h 1529"/>
                    <a:gd name="T90" fmla="*/ 1 w 2309"/>
                    <a:gd name="T91" fmla="*/ 1 h 1529"/>
                    <a:gd name="T92" fmla="*/ 1 w 2309"/>
                    <a:gd name="T93" fmla="*/ 1 h 1529"/>
                    <a:gd name="T94" fmla="*/ 1 w 2309"/>
                    <a:gd name="T95" fmla="*/ 1 h 1529"/>
                    <a:gd name="T96" fmla="*/ 1 w 2309"/>
                    <a:gd name="T97" fmla="*/ 1 h 1529"/>
                    <a:gd name="T98" fmla="*/ 1 w 2309"/>
                    <a:gd name="T99" fmla="*/ 1 h 1529"/>
                    <a:gd name="T100" fmla="*/ 1 w 2309"/>
                    <a:gd name="T101" fmla="*/ 1 h 15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309"/>
                    <a:gd name="T154" fmla="*/ 0 h 1529"/>
                    <a:gd name="T155" fmla="*/ 2309 w 2309"/>
                    <a:gd name="T156" fmla="*/ 1529 h 152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309" h="1529">
                      <a:moveTo>
                        <a:pt x="2289" y="0"/>
                      </a:moveTo>
                      <a:lnTo>
                        <a:pt x="2309" y="45"/>
                      </a:lnTo>
                      <a:lnTo>
                        <a:pt x="2224" y="180"/>
                      </a:lnTo>
                      <a:lnTo>
                        <a:pt x="2184" y="300"/>
                      </a:lnTo>
                      <a:lnTo>
                        <a:pt x="2119" y="415"/>
                      </a:lnTo>
                      <a:lnTo>
                        <a:pt x="2054" y="540"/>
                      </a:lnTo>
                      <a:lnTo>
                        <a:pt x="2014" y="580"/>
                      </a:lnTo>
                      <a:lnTo>
                        <a:pt x="2034" y="685"/>
                      </a:lnTo>
                      <a:lnTo>
                        <a:pt x="1909" y="759"/>
                      </a:lnTo>
                      <a:lnTo>
                        <a:pt x="1929" y="834"/>
                      </a:lnTo>
                      <a:lnTo>
                        <a:pt x="1929" y="919"/>
                      </a:lnTo>
                      <a:lnTo>
                        <a:pt x="2004" y="984"/>
                      </a:lnTo>
                      <a:lnTo>
                        <a:pt x="1994" y="1034"/>
                      </a:lnTo>
                      <a:lnTo>
                        <a:pt x="2044" y="1119"/>
                      </a:lnTo>
                      <a:lnTo>
                        <a:pt x="2079" y="1139"/>
                      </a:lnTo>
                      <a:lnTo>
                        <a:pt x="2079" y="1204"/>
                      </a:lnTo>
                      <a:lnTo>
                        <a:pt x="1959" y="1319"/>
                      </a:lnTo>
                      <a:lnTo>
                        <a:pt x="1949" y="1374"/>
                      </a:lnTo>
                      <a:lnTo>
                        <a:pt x="1959" y="1439"/>
                      </a:lnTo>
                      <a:lnTo>
                        <a:pt x="1939" y="1499"/>
                      </a:lnTo>
                      <a:lnTo>
                        <a:pt x="1889" y="1529"/>
                      </a:lnTo>
                      <a:lnTo>
                        <a:pt x="1854" y="1529"/>
                      </a:lnTo>
                      <a:lnTo>
                        <a:pt x="1804" y="1489"/>
                      </a:lnTo>
                      <a:lnTo>
                        <a:pt x="1769" y="1459"/>
                      </a:lnTo>
                      <a:lnTo>
                        <a:pt x="1709" y="1459"/>
                      </a:lnTo>
                      <a:lnTo>
                        <a:pt x="1614" y="1439"/>
                      </a:lnTo>
                      <a:lnTo>
                        <a:pt x="1579" y="1444"/>
                      </a:lnTo>
                      <a:lnTo>
                        <a:pt x="1539" y="1404"/>
                      </a:lnTo>
                      <a:lnTo>
                        <a:pt x="1494" y="1359"/>
                      </a:lnTo>
                      <a:lnTo>
                        <a:pt x="1454" y="1359"/>
                      </a:lnTo>
                      <a:lnTo>
                        <a:pt x="1424" y="1339"/>
                      </a:lnTo>
                      <a:lnTo>
                        <a:pt x="1424" y="1289"/>
                      </a:lnTo>
                      <a:lnTo>
                        <a:pt x="1404" y="1224"/>
                      </a:lnTo>
                      <a:lnTo>
                        <a:pt x="1369" y="1194"/>
                      </a:lnTo>
                      <a:lnTo>
                        <a:pt x="1304" y="1129"/>
                      </a:lnTo>
                      <a:lnTo>
                        <a:pt x="1189" y="1044"/>
                      </a:lnTo>
                      <a:lnTo>
                        <a:pt x="1125" y="1044"/>
                      </a:lnTo>
                      <a:lnTo>
                        <a:pt x="1055" y="1044"/>
                      </a:lnTo>
                      <a:lnTo>
                        <a:pt x="1000" y="1004"/>
                      </a:lnTo>
                      <a:lnTo>
                        <a:pt x="915" y="969"/>
                      </a:lnTo>
                      <a:lnTo>
                        <a:pt x="885" y="939"/>
                      </a:lnTo>
                      <a:lnTo>
                        <a:pt x="810" y="909"/>
                      </a:lnTo>
                      <a:lnTo>
                        <a:pt x="725" y="899"/>
                      </a:lnTo>
                      <a:lnTo>
                        <a:pt x="685" y="899"/>
                      </a:lnTo>
                      <a:lnTo>
                        <a:pt x="620" y="824"/>
                      </a:lnTo>
                      <a:lnTo>
                        <a:pt x="600" y="799"/>
                      </a:lnTo>
                      <a:lnTo>
                        <a:pt x="555" y="794"/>
                      </a:lnTo>
                      <a:lnTo>
                        <a:pt x="550" y="759"/>
                      </a:lnTo>
                      <a:lnTo>
                        <a:pt x="505" y="685"/>
                      </a:lnTo>
                      <a:lnTo>
                        <a:pt x="450" y="685"/>
                      </a:lnTo>
                      <a:lnTo>
                        <a:pt x="400" y="665"/>
                      </a:lnTo>
                      <a:lnTo>
                        <a:pt x="360" y="600"/>
                      </a:lnTo>
                      <a:lnTo>
                        <a:pt x="345" y="595"/>
                      </a:lnTo>
                      <a:lnTo>
                        <a:pt x="295" y="595"/>
                      </a:lnTo>
                      <a:lnTo>
                        <a:pt x="240" y="615"/>
                      </a:lnTo>
                      <a:lnTo>
                        <a:pt x="190" y="615"/>
                      </a:lnTo>
                      <a:lnTo>
                        <a:pt x="145" y="580"/>
                      </a:lnTo>
                      <a:lnTo>
                        <a:pt x="145" y="540"/>
                      </a:lnTo>
                      <a:lnTo>
                        <a:pt x="125" y="495"/>
                      </a:lnTo>
                      <a:lnTo>
                        <a:pt x="70" y="510"/>
                      </a:lnTo>
                      <a:lnTo>
                        <a:pt x="50" y="490"/>
                      </a:lnTo>
                      <a:lnTo>
                        <a:pt x="70" y="470"/>
                      </a:lnTo>
                      <a:lnTo>
                        <a:pt x="0" y="415"/>
                      </a:lnTo>
                      <a:lnTo>
                        <a:pt x="0" y="370"/>
                      </a:lnTo>
                      <a:lnTo>
                        <a:pt x="20" y="340"/>
                      </a:lnTo>
                      <a:lnTo>
                        <a:pt x="50" y="305"/>
                      </a:lnTo>
                      <a:lnTo>
                        <a:pt x="50" y="275"/>
                      </a:lnTo>
                      <a:lnTo>
                        <a:pt x="20" y="245"/>
                      </a:lnTo>
                      <a:lnTo>
                        <a:pt x="30" y="200"/>
                      </a:lnTo>
                      <a:lnTo>
                        <a:pt x="60" y="160"/>
                      </a:lnTo>
                      <a:lnTo>
                        <a:pt x="200" y="55"/>
                      </a:lnTo>
                      <a:lnTo>
                        <a:pt x="260" y="65"/>
                      </a:lnTo>
                      <a:lnTo>
                        <a:pt x="280" y="95"/>
                      </a:lnTo>
                      <a:lnTo>
                        <a:pt x="365" y="140"/>
                      </a:lnTo>
                      <a:lnTo>
                        <a:pt x="410" y="95"/>
                      </a:lnTo>
                      <a:lnTo>
                        <a:pt x="440" y="45"/>
                      </a:lnTo>
                      <a:lnTo>
                        <a:pt x="695" y="45"/>
                      </a:lnTo>
                      <a:lnTo>
                        <a:pt x="705" y="85"/>
                      </a:lnTo>
                      <a:lnTo>
                        <a:pt x="790" y="130"/>
                      </a:lnTo>
                      <a:lnTo>
                        <a:pt x="810" y="170"/>
                      </a:lnTo>
                      <a:lnTo>
                        <a:pt x="845" y="190"/>
                      </a:lnTo>
                      <a:lnTo>
                        <a:pt x="875" y="170"/>
                      </a:lnTo>
                      <a:lnTo>
                        <a:pt x="980" y="225"/>
                      </a:lnTo>
                      <a:lnTo>
                        <a:pt x="1035" y="245"/>
                      </a:lnTo>
                      <a:lnTo>
                        <a:pt x="1095" y="225"/>
                      </a:lnTo>
                      <a:lnTo>
                        <a:pt x="1170" y="180"/>
                      </a:lnTo>
                      <a:lnTo>
                        <a:pt x="1234" y="180"/>
                      </a:lnTo>
                      <a:lnTo>
                        <a:pt x="1304" y="225"/>
                      </a:lnTo>
                      <a:lnTo>
                        <a:pt x="1349" y="235"/>
                      </a:lnTo>
                      <a:lnTo>
                        <a:pt x="1429" y="215"/>
                      </a:lnTo>
                      <a:lnTo>
                        <a:pt x="1514" y="225"/>
                      </a:lnTo>
                      <a:lnTo>
                        <a:pt x="1569" y="200"/>
                      </a:lnTo>
                      <a:lnTo>
                        <a:pt x="1634" y="180"/>
                      </a:lnTo>
                      <a:lnTo>
                        <a:pt x="1709" y="130"/>
                      </a:lnTo>
                      <a:lnTo>
                        <a:pt x="1769" y="105"/>
                      </a:lnTo>
                      <a:lnTo>
                        <a:pt x="1864" y="95"/>
                      </a:lnTo>
                      <a:lnTo>
                        <a:pt x="1939" y="105"/>
                      </a:lnTo>
                      <a:lnTo>
                        <a:pt x="2004" y="95"/>
                      </a:lnTo>
                      <a:lnTo>
                        <a:pt x="2069" y="35"/>
                      </a:lnTo>
                      <a:lnTo>
                        <a:pt x="2099" y="20"/>
                      </a:lnTo>
                      <a:lnTo>
                        <a:pt x="2139" y="35"/>
                      </a:lnTo>
                      <a:lnTo>
                        <a:pt x="2224" y="35"/>
                      </a:lnTo>
                      <a:lnTo>
                        <a:pt x="228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564" name="Freeform 81"/>
              <p:cNvSpPr>
                <a:spLocks noChangeAspect="1"/>
              </p:cNvSpPr>
              <p:nvPr/>
            </p:nvSpPr>
            <p:spPr bwMode="auto">
              <a:xfrm>
                <a:off x="4093" y="6287"/>
                <a:ext cx="1023" cy="425"/>
              </a:xfrm>
              <a:custGeom>
                <a:avLst/>
                <a:gdLst>
                  <a:gd name="T0" fmla="*/ 2147483646 w 559"/>
                  <a:gd name="T1" fmla="*/ 2147483646 h 234"/>
                  <a:gd name="T2" fmla="*/ 2147483646 w 559"/>
                  <a:gd name="T3" fmla="*/ 2147483646 h 234"/>
                  <a:gd name="T4" fmla="*/ 2147483646 w 559"/>
                  <a:gd name="T5" fmla="*/ 2147483646 h 234"/>
                  <a:gd name="T6" fmla="*/ 2147483646 w 559"/>
                  <a:gd name="T7" fmla="*/ 2147483646 h 234"/>
                  <a:gd name="T8" fmla="*/ 2147483646 w 559"/>
                  <a:gd name="T9" fmla="*/ 2147483646 h 234"/>
                  <a:gd name="T10" fmla="*/ 2147483646 w 559"/>
                  <a:gd name="T11" fmla="*/ 2147483646 h 234"/>
                  <a:gd name="T12" fmla="*/ 2147483646 w 559"/>
                  <a:gd name="T13" fmla="*/ 2147483646 h 234"/>
                  <a:gd name="T14" fmla="*/ 2147483646 w 559"/>
                  <a:gd name="T15" fmla="*/ 2147483646 h 234"/>
                  <a:gd name="T16" fmla="*/ 2147483646 w 559"/>
                  <a:gd name="T17" fmla="*/ 2147483646 h 234"/>
                  <a:gd name="T18" fmla="*/ 2147483646 w 559"/>
                  <a:gd name="T19" fmla="*/ 2147483646 h 234"/>
                  <a:gd name="T20" fmla="*/ 2147483646 w 559"/>
                  <a:gd name="T21" fmla="*/ 2147483646 h 234"/>
                  <a:gd name="T22" fmla="*/ 2147483646 w 559"/>
                  <a:gd name="T23" fmla="*/ 2147483646 h 234"/>
                  <a:gd name="T24" fmla="*/ 2147483646 w 559"/>
                  <a:gd name="T25" fmla="*/ 2147483646 h 234"/>
                  <a:gd name="T26" fmla="*/ 2147483646 w 559"/>
                  <a:gd name="T27" fmla="*/ 2147483646 h 234"/>
                  <a:gd name="T28" fmla="*/ 2147483646 w 559"/>
                  <a:gd name="T29" fmla="*/ 2147483646 h 234"/>
                  <a:gd name="T30" fmla="*/ 2147483646 w 559"/>
                  <a:gd name="T31" fmla="*/ 2147483646 h 234"/>
                  <a:gd name="T32" fmla="*/ 2147483646 w 559"/>
                  <a:gd name="T33" fmla="*/ 2147483646 h 234"/>
                  <a:gd name="T34" fmla="*/ 2147483646 w 559"/>
                  <a:gd name="T35" fmla="*/ 2147483646 h 234"/>
                  <a:gd name="T36" fmla="*/ 2147483646 w 559"/>
                  <a:gd name="T37" fmla="*/ 2147483646 h 234"/>
                  <a:gd name="T38" fmla="*/ 2147483646 w 559"/>
                  <a:gd name="T39" fmla="*/ 2147483646 h 234"/>
                  <a:gd name="T40" fmla="*/ 2147483646 w 559"/>
                  <a:gd name="T41" fmla="*/ 2147483646 h 234"/>
                  <a:gd name="T42" fmla="*/ 2147483646 w 559"/>
                  <a:gd name="T43" fmla="*/ 2147483646 h 234"/>
                  <a:gd name="T44" fmla="*/ 2147483646 w 559"/>
                  <a:gd name="T45" fmla="*/ 2147483646 h 234"/>
                  <a:gd name="T46" fmla="*/ 2147483646 w 559"/>
                  <a:gd name="T47" fmla="*/ 2147483646 h 234"/>
                  <a:gd name="T48" fmla="*/ 2147483646 w 559"/>
                  <a:gd name="T49" fmla="*/ 2147483646 h 234"/>
                  <a:gd name="T50" fmla="*/ 2147483646 w 559"/>
                  <a:gd name="T51" fmla="*/ 2147483646 h 234"/>
                  <a:gd name="T52" fmla="*/ 2147483646 w 559"/>
                  <a:gd name="T53" fmla="*/ 2147483646 h 234"/>
                  <a:gd name="T54" fmla="*/ 2147483646 w 559"/>
                  <a:gd name="T55" fmla="*/ 2147483646 h 234"/>
                  <a:gd name="T56" fmla="*/ 2147483646 w 559"/>
                  <a:gd name="T57" fmla="*/ 2147483646 h 234"/>
                  <a:gd name="T58" fmla="*/ 2147483646 w 559"/>
                  <a:gd name="T59" fmla="*/ 2147483646 h 234"/>
                  <a:gd name="T60" fmla="*/ 2147483646 w 559"/>
                  <a:gd name="T61" fmla="*/ 2147483646 h 234"/>
                  <a:gd name="T62" fmla="*/ 2147483646 w 559"/>
                  <a:gd name="T63" fmla="*/ 2147483646 h 234"/>
                  <a:gd name="T64" fmla="*/ 2147483646 w 559"/>
                  <a:gd name="T65" fmla="*/ 2147483646 h 234"/>
                  <a:gd name="T66" fmla="*/ 2147483646 w 559"/>
                  <a:gd name="T67" fmla="*/ 2147483646 h 234"/>
                  <a:gd name="T68" fmla="*/ 2147483646 w 559"/>
                  <a:gd name="T69" fmla="*/ 2147483646 h 234"/>
                  <a:gd name="T70" fmla="*/ 2147483646 w 559"/>
                  <a:gd name="T71" fmla="*/ 2147483646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9"/>
                  <a:gd name="T109" fmla="*/ 0 h 234"/>
                  <a:gd name="T110" fmla="*/ 559 w 559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9" h="234">
                    <a:moveTo>
                      <a:pt x="0" y="125"/>
                    </a:moveTo>
                    <a:lnTo>
                      <a:pt x="4" y="99"/>
                    </a:lnTo>
                    <a:lnTo>
                      <a:pt x="22" y="89"/>
                    </a:lnTo>
                    <a:lnTo>
                      <a:pt x="50" y="71"/>
                    </a:lnTo>
                    <a:lnTo>
                      <a:pt x="56" y="60"/>
                    </a:lnTo>
                    <a:lnTo>
                      <a:pt x="42" y="47"/>
                    </a:lnTo>
                    <a:lnTo>
                      <a:pt x="98" y="0"/>
                    </a:lnTo>
                    <a:lnTo>
                      <a:pt x="110" y="9"/>
                    </a:lnTo>
                    <a:lnTo>
                      <a:pt x="118" y="24"/>
                    </a:lnTo>
                    <a:lnTo>
                      <a:pt x="118" y="33"/>
                    </a:lnTo>
                    <a:lnTo>
                      <a:pt x="148" y="39"/>
                    </a:lnTo>
                    <a:lnTo>
                      <a:pt x="217" y="56"/>
                    </a:lnTo>
                    <a:lnTo>
                      <a:pt x="221" y="60"/>
                    </a:lnTo>
                    <a:lnTo>
                      <a:pt x="255" y="44"/>
                    </a:lnTo>
                    <a:lnTo>
                      <a:pt x="297" y="13"/>
                    </a:lnTo>
                    <a:lnTo>
                      <a:pt x="318" y="13"/>
                    </a:lnTo>
                    <a:lnTo>
                      <a:pt x="344" y="27"/>
                    </a:lnTo>
                    <a:lnTo>
                      <a:pt x="377" y="33"/>
                    </a:lnTo>
                    <a:lnTo>
                      <a:pt x="421" y="24"/>
                    </a:lnTo>
                    <a:lnTo>
                      <a:pt x="437" y="13"/>
                    </a:lnTo>
                    <a:lnTo>
                      <a:pt x="459" y="13"/>
                    </a:lnTo>
                    <a:lnTo>
                      <a:pt x="479" y="6"/>
                    </a:lnTo>
                    <a:lnTo>
                      <a:pt x="493" y="24"/>
                    </a:lnTo>
                    <a:lnTo>
                      <a:pt x="489" y="39"/>
                    </a:lnTo>
                    <a:lnTo>
                      <a:pt x="493" y="60"/>
                    </a:lnTo>
                    <a:lnTo>
                      <a:pt x="513" y="66"/>
                    </a:lnTo>
                    <a:lnTo>
                      <a:pt x="531" y="83"/>
                    </a:lnTo>
                    <a:lnTo>
                      <a:pt x="539" y="104"/>
                    </a:lnTo>
                    <a:lnTo>
                      <a:pt x="559" y="125"/>
                    </a:lnTo>
                    <a:lnTo>
                      <a:pt x="559" y="140"/>
                    </a:lnTo>
                    <a:lnTo>
                      <a:pt x="531" y="143"/>
                    </a:lnTo>
                    <a:lnTo>
                      <a:pt x="505" y="152"/>
                    </a:lnTo>
                    <a:lnTo>
                      <a:pt x="479" y="173"/>
                    </a:lnTo>
                    <a:lnTo>
                      <a:pt x="455" y="190"/>
                    </a:lnTo>
                    <a:lnTo>
                      <a:pt x="433" y="202"/>
                    </a:lnTo>
                    <a:lnTo>
                      <a:pt x="411" y="209"/>
                    </a:lnTo>
                    <a:lnTo>
                      <a:pt x="390" y="206"/>
                    </a:lnTo>
                    <a:lnTo>
                      <a:pt x="369" y="198"/>
                    </a:lnTo>
                    <a:lnTo>
                      <a:pt x="351" y="203"/>
                    </a:lnTo>
                    <a:lnTo>
                      <a:pt x="339" y="209"/>
                    </a:lnTo>
                    <a:lnTo>
                      <a:pt x="332" y="215"/>
                    </a:lnTo>
                    <a:lnTo>
                      <a:pt x="320" y="219"/>
                    </a:lnTo>
                    <a:lnTo>
                      <a:pt x="311" y="222"/>
                    </a:lnTo>
                    <a:lnTo>
                      <a:pt x="305" y="230"/>
                    </a:lnTo>
                    <a:lnTo>
                      <a:pt x="294" y="233"/>
                    </a:lnTo>
                    <a:lnTo>
                      <a:pt x="282" y="234"/>
                    </a:lnTo>
                    <a:lnTo>
                      <a:pt x="276" y="225"/>
                    </a:lnTo>
                    <a:lnTo>
                      <a:pt x="278" y="216"/>
                    </a:lnTo>
                    <a:lnTo>
                      <a:pt x="284" y="207"/>
                    </a:lnTo>
                    <a:lnTo>
                      <a:pt x="279" y="197"/>
                    </a:lnTo>
                    <a:lnTo>
                      <a:pt x="267" y="194"/>
                    </a:lnTo>
                    <a:lnTo>
                      <a:pt x="249" y="192"/>
                    </a:lnTo>
                    <a:lnTo>
                      <a:pt x="236" y="191"/>
                    </a:lnTo>
                    <a:lnTo>
                      <a:pt x="221" y="191"/>
                    </a:lnTo>
                    <a:lnTo>
                      <a:pt x="209" y="189"/>
                    </a:lnTo>
                    <a:lnTo>
                      <a:pt x="200" y="195"/>
                    </a:lnTo>
                    <a:lnTo>
                      <a:pt x="192" y="194"/>
                    </a:lnTo>
                    <a:lnTo>
                      <a:pt x="188" y="197"/>
                    </a:lnTo>
                    <a:lnTo>
                      <a:pt x="182" y="203"/>
                    </a:lnTo>
                    <a:lnTo>
                      <a:pt x="171" y="206"/>
                    </a:lnTo>
                    <a:lnTo>
                      <a:pt x="164" y="206"/>
                    </a:lnTo>
                    <a:lnTo>
                      <a:pt x="156" y="209"/>
                    </a:lnTo>
                    <a:lnTo>
                      <a:pt x="138" y="207"/>
                    </a:lnTo>
                    <a:lnTo>
                      <a:pt x="120" y="204"/>
                    </a:lnTo>
                    <a:lnTo>
                      <a:pt x="96" y="201"/>
                    </a:lnTo>
                    <a:lnTo>
                      <a:pt x="81" y="200"/>
                    </a:lnTo>
                    <a:lnTo>
                      <a:pt x="64" y="196"/>
                    </a:lnTo>
                    <a:lnTo>
                      <a:pt x="60" y="185"/>
                    </a:lnTo>
                    <a:lnTo>
                      <a:pt x="46" y="176"/>
                    </a:lnTo>
                    <a:lnTo>
                      <a:pt x="30" y="169"/>
                    </a:lnTo>
                    <a:lnTo>
                      <a:pt x="14" y="152"/>
                    </a:lnTo>
                    <a:lnTo>
                      <a:pt x="8" y="14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547" name="Text Box 87"/>
            <p:cNvSpPr txBox="1">
              <a:spLocks noChangeArrowheads="1"/>
            </p:cNvSpPr>
            <p:nvPr/>
          </p:nvSpPr>
          <p:spPr bwMode="auto">
            <a:xfrm>
              <a:off x="4740" y="3088"/>
              <a:ext cx="54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8" name="Text Box 88"/>
            <p:cNvSpPr txBox="1">
              <a:spLocks noChangeArrowheads="1"/>
            </p:cNvSpPr>
            <p:nvPr/>
          </p:nvSpPr>
          <p:spPr bwMode="auto">
            <a:xfrm>
              <a:off x="4820" y="4055"/>
              <a:ext cx="706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0" name="Text Box 90"/>
            <p:cNvSpPr txBox="1">
              <a:spLocks noChangeArrowheads="1"/>
            </p:cNvSpPr>
            <p:nvPr/>
          </p:nvSpPr>
          <p:spPr bwMode="auto">
            <a:xfrm>
              <a:off x="4461" y="4834"/>
              <a:ext cx="706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1" name="Text Box 91"/>
            <p:cNvSpPr txBox="1">
              <a:spLocks noChangeArrowheads="1"/>
            </p:cNvSpPr>
            <p:nvPr/>
          </p:nvSpPr>
          <p:spPr bwMode="auto">
            <a:xfrm>
              <a:off x="4013" y="5738"/>
              <a:ext cx="1517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2</a:t>
              </a: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2" name="Text Box 92"/>
            <p:cNvSpPr txBox="1">
              <a:spLocks noChangeArrowheads="1"/>
            </p:cNvSpPr>
            <p:nvPr/>
          </p:nvSpPr>
          <p:spPr bwMode="auto">
            <a:xfrm>
              <a:off x="5259" y="6174"/>
              <a:ext cx="681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4" name="Text Box 94"/>
            <p:cNvSpPr txBox="1">
              <a:spLocks noChangeArrowheads="1"/>
            </p:cNvSpPr>
            <p:nvPr/>
          </p:nvSpPr>
          <p:spPr bwMode="auto">
            <a:xfrm>
              <a:off x="5222" y="6890"/>
              <a:ext cx="66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1557" name="Text Box 97"/>
            <p:cNvSpPr txBox="1">
              <a:spLocks noChangeArrowheads="1"/>
            </p:cNvSpPr>
            <p:nvPr/>
          </p:nvSpPr>
          <p:spPr bwMode="auto">
            <a:xfrm>
              <a:off x="6794" y="7759"/>
              <a:ext cx="64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3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9" name="Text Box 99"/>
            <p:cNvSpPr txBox="1">
              <a:spLocks noChangeArrowheads="1"/>
            </p:cNvSpPr>
            <p:nvPr/>
          </p:nvSpPr>
          <p:spPr bwMode="auto">
            <a:xfrm>
              <a:off x="8485" y="7950"/>
              <a:ext cx="734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5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0" name="Text Box 100"/>
            <p:cNvSpPr txBox="1">
              <a:spLocks noChangeArrowheads="1"/>
            </p:cNvSpPr>
            <p:nvPr/>
          </p:nvSpPr>
          <p:spPr bwMode="auto">
            <a:xfrm>
              <a:off x="8163" y="9195"/>
              <a:ext cx="583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2" name="Text Box 102"/>
            <p:cNvSpPr txBox="1">
              <a:spLocks noChangeArrowheads="1"/>
            </p:cNvSpPr>
            <p:nvPr/>
          </p:nvSpPr>
          <p:spPr bwMode="auto">
            <a:xfrm>
              <a:off x="6342" y="10486"/>
              <a:ext cx="625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53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FE205F1-90A5-4768-B2BB-5A5CDB67391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9487" name="CasellaDiTesto 61"/>
          <p:cNvSpPr txBox="1">
            <a:spLocks noChangeArrowheads="1"/>
          </p:cNvSpPr>
          <p:nvPr/>
        </p:nvSpPr>
        <p:spPr bwMode="auto">
          <a:xfrm>
            <a:off x="3894927" y="1674089"/>
            <a:ext cx="2447925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Centri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pubblici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e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privati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convenzionati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41 + 1 BTO</a:t>
            </a:r>
          </a:p>
        </p:txBody>
      </p:sp>
      <p:sp>
        <p:nvSpPr>
          <p:cNvPr id="19488" name="CasellaDiTesto 110"/>
          <p:cNvSpPr txBox="1">
            <a:spLocks noChangeArrowheads="1"/>
          </p:cNvSpPr>
          <p:nvPr/>
        </p:nvSpPr>
        <p:spPr bwMode="auto">
          <a:xfrm>
            <a:off x="9196853" y="1748301"/>
            <a:ext cx="2592387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Centri privati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400" b="1" dirty="0">
                <a:solidFill>
                  <a:srgbClr val="002060"/>
                </a:solidFill>
              </a:rPr>
              <a:t>29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</p:txBody>
      </p:sp>
      <p:grpSp>
        <p:nvGrpSpPr>
          <p:cNvPr id="144" name="Group 6"/>
          <p:cNvGrpSpPr>
            <a:grpSpLocks/>
          </p:cNvGrpSpPr>
          <p:nvPr/>
        </p:nvGrpSpPr>
        <p:grpSpPr bwMode="auto">
          <a:xfrm>
            <a:off x="9847284" y="612482"/>
            <a:ext cx="683933" cy="648602"/>
            <a:chOff x="860" y="2420"/>
            <a:chExt cx="9631" cy="9516"/>
          </a:xfrm>
          <a:solidFill>
            <a:schemeClr val="bg1"/>
          </a:solidFill>
        </p:grpSpPr>
        <p:sp>
          <p:nvSpPr>
            <p:cNvPr id="145" name="Freeform 7"/>
            <p:cNvSpPr>
              <a:spLocks/>
            </p:cNvSpPr>
            <p:nvPr/>
          </p:nvSpPr>
          <p:spPr bwMode="auto">
            <a:xfrm>
              <a:off x="5420" y="7526"/>
              <a:ext cx="534" cy="1029"/>
            </a:xfrm>
            <a:custGeom>
              <a:avLst/>
              <a:gdLst>
                <a:gd name="T0" fmla="*/ 534 w 534"/>
                <a:gd name="T1" fmla="*/ 1029 h 1029"/>
                <a:gd name="T2" fmla="*/ 534 w 534"/>
                <a:gd name="T3" fmla="*/ 253 h 1029"/>
                <a:gd name="T4" fmla="*/ 0 w 534"/>
                <a:gd name="T5" fmla="*/ 0 h 1029"/>
                <a:gd name="T6" fmla="*/ 0 w 534"/>
                <a:gd name="T7" fmla="*/ 776 h 1029"/>
                <a:gd name="T8" fmla="*/ 534 w 534"/>
                <a:gd name="T9" fmla="*/ 1029 h 10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4"/>
                <a:gd name="T16" fmla="*/ 0 h 1029"/>
                <a:gd name="T17" fmla="*/ 534 w 534"/>
                <a:gd name="T18" fmla="*/ 1029 h 10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4" h="1029">
                  <a:moveTo>
                    <a:pt x="534" y="1029"/>
                  </a:moveTo>
                  <a:lnTo>
                    <a:pt x="534" y="253"/>
                  </a:lnTo>
                  <a:lnTo>
                    <a:pt x="0" y="0"/>
                  </a:lnTo>
                  <a:lnTo>
                    <a:pt x="0" y="776"/>
                  </a:lnTo>
                  <a:lnTo>
                    <a:pt x="534" y="10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8"/>
            <p:cNvSpPr>
              <a:spLocks/>
            </p:cNvSpPr>
            <p:nvPr/>
          </p:nvSpPr>
          <p:spPr bwMode="auto">
            <a:xfrm>
              <a:off x="5138" y="4116"/>
              <a:ext cx="1098" cy="2892"/>
            </a:xfrm>
            <a:custGeom>
              <a:avLst/>
              <a:gdLst>
                <a:gd name="T0" fmla="*/ 816 w 1098"/>
                <a:gd name="T1" fmla="*/ 2892 h 2892"/>
                <a:gd name="T2" fmla="*/ 816 w 1098"/>
                <a:gd name="T3" fmla="*/ 155 h 2892"/>
                <a:gd name="T4" fmla="*/ 1098 w 1098"/>
                <a:gd name="T5" fmla="*/ 155 h 2892"/>
                <a:gd name="T6" fmla="*/ 1098 w 1098"/>
                <a:gd name="T7" fmla="*/ 0 h 2892"/>
                <a:gd name="T8" fmla="*/ 0 w 1098"/>
                <a:gd name="T9" fmla="*/ 0 h 2892"/>
                <a:gd name="T10" fmla="*/ 0 w 1098"/>
                <a:gd name="T11" fmla="*/ 155 h 2892"/>
                <a:gd name="T12" fmla="*/ 282 w 1098"/>
                <a:gd name="T13" fmla="*/ 155 h 2892"/>
                <a:gd name="T14" fmla="*/ 282 w 1098"/>
                <a:gd name="T15" fmla="*/ 2628 h 2892"/>
                <a:gd name="T16" fmla="*/ 816 w 1098"/>
                <a:gd name="T17" fmla="*/ 2892 h 2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2892"/>
                <a:gd name="T29" fmla="*/ 1098 w 1098"/>
                <a:gd name="T30" fmla="*/ 2892 h 28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2892">
                  <a:moveTo>
                    <a:pt x="816" y="2892"/>
                  </a:moveTo>
                  <a:lnTo>
                    <a:pt x="816" y="155"/>
                  </a:lnTo>
                  <a:lnTo>
                    <a:pt x="1098" y="155"/>
                  </a:lnTo>
                  <a:lnTo>
                    <a:pt x="1098" y="0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282" y="155"/>
                  </a:lnTo>
                  <a:lnTo>
                    <a:pt x="282" y="2628"/>
                  </a:lnTo>
                  <a:lnTo>
                    <a:pt x="816" y="28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9"/>
            <p:cNvSpPr>
              <a:spLocks/>
            </p:cNvSpPr>
            <p:nvPr/>
          </p:nvSpPr>
          <p:spPr bwMode="auto">
            <a:xfrm>
              <a:off x="6064" y="4254"/>
              <a:ext cx="730" cy="909"/>
            </a:xfrm>
            <a:custGeom>
              <a:avLst/>
              <a:gdLst>
                <a:gd name="T0" fmla="*/ 730 w 730"/>
                <a:gd name="T1" fmla="*/ 0 h 909"/>
                <a:gd name="T2" fmla="*/ 0 w 730"/>
                <a:gd name="T3" fmla="*/ 368 h 909"/>
                <a:gd name="T4" fmla="*/ 0 w 730"/>
                <a:gd name="T5" fmla="*/ 909 h 909"/>
                <a:gd name="T6" fmla="*/ 730 w 730"/>
                <a:gd name="T7" fmla="*/ 552 h 909"/>
                <a:gd name="T8" fmla="*/ 730 w 730"/>
                <a:gd name="T9" fmla="*/ 0 h 9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0"/>
                <a:gd name="T16" fmla="*/ 0 h 909"/>
                <a:gd name="T17" fmla="*/ 730 w 730"/>
                <a:gd name="T18" fmla="*/ 909 h 9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0" h="909">
                  <a:moveTo>
                    <a:pt x="730" y="0"/>
                  </a:moveTo>
                  <a:lnTo>
                    <a:pt x="0" y="368"/>
                  </a:lnTo>
                  <a:lnTo>
                    <a:pt x="0" y="909"/>
                  </a:lnTo>
                  <a:lnTo>
                    <a:pt x="730" y="552"/>
                  </a:lnTo>
                  <a:lnTo>
                    <a:pt x="7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0"/>
            <p:cNvSpPr>
              <a:spLocks/>
            </p:cNvSpPr>
            <p:nvPr/>
          </p:nvSpPr>
          <p:spPr bwMode="auto">
            <a:xfrm>
              <a:off x="4609" y="9423"/>
              <a:ext cx="730" cy="903"/>
            </a:xfrm>
            <a:custGeom>
              <a:avLst/>
              <a:gdLst>
                <a:gd name="T0" fmla="*/ 730 w 730"/>
                <a:gd name="T1" fmla="*/ 0 h 903"/>
                <a:gd name="T2" fmla="*/ 0 w 730"/>
                <a:gd name="T3" fmla="*/ 368 h 903"/>
                <a:gd name="T4" fmla="*/ 0 w 730"/>
                <a:gd name="T5" fmla="*/ 903 h 903"/>
                <a:gd name="T6" fmla="*/ 730 w 730"/>
                <a:gd name="T7" fmla="*/ 547 h 903"/>
                <a:gd name="T8" fmla="*/ 730 w 730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0"/>
                <a:gd name="T16" fmla="*/ 0 h 903"/>
                <a:gd name="T17" fmla="*/ 730 w 730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0" h="903">
                  <a:moveTo>
                    <a:pt x="730" y="0"/>
                  </a:moveTo>
                  <a:lnTo>
                    <a:pt x="0" y="368"/>
                  </a:lnTo>
                  <a:lnTo>
                    <a:pt x="0" y="903"/>
                  </a:lnTo>
                  <a:lnTo>
                    <a:pt x="730" y="547"/>
                  </a:lnTo>
                  <a:lnTo>
                    <a:pt x="7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1"/>
            <p:cNvSpPr>
              <a:spLocks/>
            </p:cNvSpPr>
            <p:nvPr/>
          </p:nvSpPr>
          <p:spPr bwMode="auto">
            <a:xfrm>
              <a:off x="4609" y="10901"/>
              <a:ext cx="730" cy="909"/>
            </a:xfrm>
            <a:custGeom>
              <a:avLst/>
              <a:gdLst>
                <a:gd name="T0" fmla="*/ 730 w 730"/>
                <a:gd name="T1" fmla="*/ 0 h 909"/>
                <a:gd name="T2" fmla="*/ 0 w 730"/>
                <a:gd name="T3" fmla="*/ 368 h 909"/>
                <a:gd name="T4" fmla="*/ 0 w 730"/>
                <a:gd name="T5" fmla="*/ 909 h 909"/>
                <a:gd name="T6" fmla="*/ 730 w 730"/>
                <a:gd name="T7" fmla="*/ 552 h 909"/>
                <a:gd name="T8" fmla="*/ 730 w 730"/>
                <a:gd name="T9" fmla="*/ 0 h 9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0"/>
                <a:gd name="T16" fmla="*/ 0 h 909"/>
                <a:gd name="T17" fmla="*/ 730 w 730"/>
                <a:gd name="T18" fmla="*/ 909 h 9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0" h="909">
                  <a:moveTo>
                    <a:pt x="730" y="0"/>
                  </a:moveTo>
                  <a:lnTo>
                    <a:pt x="0" y="368"/>
                  </a:lnTo>
                  <a:lnTo>
                    <a:pt x="0" y="909"/>
                  </a:lnTo>
                  <a:lnTo>
                    <a:pt x="730" y="552"/>
                  </a:lnTo>
                  <a:lnTo>
                    <a:pt x="7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2"/>
            <p:cNvSpPr>
              <a:spLocks/>
            </p:cNvSpPr>
            <p:nvPr/>
          </p:nvSpPr>
          <p:spPr bwMode="auto">
            <a:xfrm>
              <a:off x="6064" y="5720"/>
              <a:ext cx="730" cy="909"/>
            </a:xfrm>
            <a:custGeom>
              <a:avLst/>
              <a:gdLst>
                <a:gd name="T0" fmla="*/ 730 w 730"/>
                <a:gd name="T1" fmla="*/ 0 h 909"/>
                <a:gd name="T2" fmla="*/ 0 w 730"/>
                <a:gd name="T3" fmla="*/ 368 h 909"/>
                <a:gd name="T4" fmla="*/ 0 w 730"/>
                <a:gd name="T5" fmla="*/ 909 h 909"/>
                <a:gd name="T6" fmla="*/ 730 w 730"/>
                <a:gd name="T7" fmla="*/ 552 h 909"/>
                <a:gd name="T8" fmla="*/ 730 w 730"/>
                <a:gd name="T9" fmla="*/ 0 h 9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0"/>
                <a:gd name="T16" fmla="*/ 0 h 909"/>
                <a:gd name="T17" fmla="*/ 730 w 730"/>
                <a:gd name="T18" fmla="*/ 909 h 9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0" h="909">
                  <a:moveTo>
                    <a:pt x="730" y="0"/>
                  </a:moveTo>
                  <a:lnTo>
                    <a:pt x="0" y="368"/>
                  </a:lnTo>
                  <a:lnTo>
                    <a:pt x="0" y="909"/>
                  </a:lnTo>
                  <a:lnTo>
                    <a:pt x="730" y="552"/>
                  </a:lnTo>
                  <a:lnTo>
                    <a:pt x="7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3"/>
            <p:cNvSpPr>
              <a:spLocks/>
            </p:cNvSpPr>
            <p:nvPr/>
          </p:nvSpPr>
          <p:spPr bwMode="auto">
            <a:xfrm>
              <a:off x="4569" y="4984"/>
              <a:ext cx="759" cy="1070"/>
            </a:xfrm>
            <a:custGeom>
              <a:avLst/>
              <a:gdLst>
                <a:gd name="T0" fmla="*/ 759 w 759"/>
                <a:gd name="T1" fmla="*/ 0 h 1070"/>
                <a:gd name="T2" fmla="*/ 678 w 759"/>
                <a:gd name="T3" fmla="*/ 29 h 1070"/>
                <a:gd name="T4" fmla="*/ 598 w 759"/>
                <a:gd name="T5" fmla="*/ 69 h 1070"/>
                <a:gd name="T6" fmla="*/ 494 w 759"/>
                <a:gd name="T7" fmla="*/ 121 h 1070"/>
                <a:gd name="T8" fmla="*/ 385 w 759"/>
                <a:gd name="T9" fmla="*/ 184 h 1070"/>
                <a:gd name="T10" fmla="*/ 327 w 759"/>
                <a:gd name="T11" fmla="*/ 225 h 1070"/>
                <a:gd name="T12" fmla="*/ 276 w 759"/>
                <a:gd name="T13" fmla="*/ 271 h 1070"/>
                <a:gd name="T14" fmla="*/ 224 w 759"/>
                <a:gd name="T15" fmla="*/ 317 h 1070"/>
                <a:gd name="T16" fmla="*/ 184 w 759"/>
                <a:gd name="T17" fmla="*/ 368 h 1070"/>
                <a:gd name="T18" fmla="*/ 138 w 759"/>
                <a:gd name="T19" fmla="*/ 420 h 1070"/>
                <a:gd name="T20" fmla="*/ 109 w 759"/>
                <a:gd name="T21" fmla="*/ 478 h 1070"/>
                <a:gd name="T22" fmla="*/ 80 w 759"/>
                <a:gd name="T23" fmla="*/ 541 h 1070"/>
                <a:gd name="T24" fmla="*/ 57 w 759"/>
                <a:gd name="T25" fmla="*/ 598 h 1070"/>
                <a:gd name="T26" fmla="*/ 23 w 759"/>
                <a:gd name="T27" fmla="*/ 708 h 1070"/>
                <a:gd name="T28" fmla="*/ 5 w 759"/>
                <a:gd name="T29" fmla="*/ 805 h 1070"/>
                <a:gd name="T30" fmla="*/ 0 w 759"/>
                <a:gd name="T31" fmla="*/ 892 h 1070"/>
                <a:gd name="T32" fmla="*/ 0 w 759"/>
                <a:gd name="T33" fmla="*/ 966 h 1070"/>
                <a:gd name="T34" fmla="*/ 5 w 759"/>
                <a:gd name="T35" fmla="*/ 1018 h 1070"/>
                <a:gd name="T36" fmla="*/ 11 w 759"/>
                <a:gd name="T37" fmla="*/ 1070 h 1070"/>
                <a:gd name="T38" fmla="*/ 57 w 759"/>
                <a:gd name="T39" fmla="*/ 1018 h 1070"/>
                <a:gd name="T40" fmla="*/ 172 w 759"/>
                <a:gd name="T41" fmla="*/ 903 h 1070"/>
                <a:gd name="T42" fmla="*/ 253 w 759"/>
                <a:gd name="T43" fmla="*/ 834 h 1070"/>
                <a:gd name="T44" fmla="*/ 339 w 759"/>
                <a:gd name="T45" fmla="*/ 765 h 1070"/>
                <a:gd name="T46" fmla="*/ 431 w 759"/>
                <a:gd name="T47" fmla="*/ 702 h 1070"/>
                <a:gd name="T48" fmla="*/ 529 w 759"/>
                <a:gd name="T49" fmla="*/ 644 h 1070"/>
                <a:gd name="T50" fmla="*/ 741 w 759"/>
                <a:gd name="T51" fmla="*/ 547 h 1070"/>
                <a:gd name="T52" fmla="*/ 759 w 759"/>
                <a:gd name="T53" fmla="*/ 541 h 1070"/>
                <a:gd name="T54" fmla="*/ 759 w 759"/>
                <a:gd name="T55" fmla="*/ 0 h 10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9"/>
                <a:gd name="T85" fmla="*/ 0 h 1070"/>
                <a:gd name="T86" fmla="*/ 759 w 759"/>
                <a:gd name="T87" fmla="*/ 1070 h 10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9" h="1070">
                  <a:moveTo>
                    <a:pt x="759" y="0"/>
                  </a:moveTo>
                  <a:lnTo>
                    <a:pt x="678" y="29"/>
                  </a:lnTo>
                  <a:lnTo>
                    <a:pt x="598" y="69"/>
                  </a:lnTo>
                  <a:lnTo>
                    <a:pt x="494" y="121"/>
                  </a:lnTo>
                  <a:lnTo>
                    <a:pt x="385" y="184"/>
                  </a:lnTo>
                  <a:lnTo>
                    <a:pt x="327" y="225"/>
                  </a:lnTo>
                  <a:lnTo>
                    <a:pt x="276" y="271"/>
                  </a:lnTo>
                  <a:lnTo>
                    <a:pt x="224" y="317"/>
                  </a:lnTo>
                  <a:lnTo>
                    <a:pt x="184" y="368"/>
                  </a:lnTo>
                  <a:lnTo>
                    <a:pt x="138" y="420"/>
                  </a:lnTo>
                  <a:lnTo>
                    <a:pt x="109" y="478"/>
                  </a:lnTo>
                  <a:lnTo>
                    <a:pt x="80" y="541"/>
                  </a:lnTo>
                  <a:lnTo>
                    <a:pt x="57" y="598"/>
                  </a:lnTo>
                  <a:lnTo>
                    <a:pt x="23" y="708"/>
                  </a:lnTo>
                  <a:lnTo>
                    <a:pt x="5" y="805"/>
                  </a:lnTo>
                  <a:lnTo>
                    <a:pt x="0" y="892"/>
                  </a:lnTo>
                  <a:lnTo>
                    <a:pt x="0" y="966"/>
                  </a:lnTo>
                  <a:lnTo>
                    <a:pt x="5" y="1018"/>
                  </a:lnTo>
                  <a:lnTo>
                    <a:pt x="11" y="1070"/>
                  </a:lnTo>
                  <a:lnTo>
                    <a:pt x="57" y="1018"/>
                  </a:lnTo>
                  <a:lnTo>
                    <a:pt x="172" y="903"/>
                  </a:lnTo>
                  <a:lnTo>
                    <a:pt x="253" y="834"/>
                  </a:lnTo>
                  <a:lnTo>
                    <a:pt x="339" y="765"/>
                  </a:lnTo>
                  <a:lnTo>
                    <a:pt x="431" y="702"/>
                  </a:lnTo>
                  <a:lnTo>
                    <a:pt x="529" y="644"/>
                  </a:lnTo>
                  <a:lnTo>
                    <a:pt x="741" y="547"/>
                  </a:lnTo>
                  <a:lnTo>
                    <a:pt x="759" y="541"/>
                  </a:lnTo>
                  <a:lnTo>
                    <a:pt x="7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4"/>
            <p:cNvSpPr>
              <a:spLocks/>
            </p:cNvSpPr>
            <p:nvPr/>
          </p:nvSpPr>
          <p:spPr bwMode="auto">
            <a:xfrm>
              <a:off x="6046" y="10027"/>
              <a:ext cx="765" cy="1070"/>
            </a:xfrm>
            <a:custGeom>
              <a:avLst/>
              <a:gdLst>
                <a:gd name="T0" fmla="*/ 0 w 765"/>
                <a:gd name="T1" fmla="*/ 1070 h 1070"/>
                <a:gd name="T2" fmla="*/ 81 w 765"/>
                <a:gd name="T3" fmla="*/ 1041 h 1070"/>
                <a:gd name="T4" fmla="*/ 167 w 765"/>
                <a:gd name="T5" fmla="*/ 1001 h 1070"/>
                <a:gd name="T6" fmla="*/ 271 w 765"/>
                <a:gd name="T7" fmla="*/ 949 h 1070"/>
                <a:gd name="T8" fmla="*/ 380 w 765"/>
                <a:gd name="T9" fmla="*/ 886 h 1070"/>
                <a:gd name="T10" fmla="*/ 432 w 765"/>
                <a:gd name="T11" fmla="*/ 845 h 1070"/>
                <a:gd name="T12" fmla="*/ 483 w 765"/>
                <a:gd name="T13" fmla="*/ 799 h 1070"/>
                <a:gd name="T14" fmla="*/ 535 w 765"/>
                <a:gd name="T15" fmla="*/ 753 h 1070"/>
                <a:gd name="T16" fmla="*/ 581 w 765"/>
                <a:gd name="T17" fmla="*/ 702 h 1070"/>
                <a:gd name="T18" fmla="*/ 621 w 765"/>
                <a:gd name="T19" fmla="*/ 650 h 1070"/>
                <a:gd name="T20" fmla="*/ 656 w 765"/>
                <a:gd name="T21" fmla="*/ 592 h 1070"/>
                <a:gd name="T22" fmla="*/ 685 w 765"/>
                <a:gd name="T23" fmla="*/ 529 h 1070"/>
                <a:gd name="T24" fmla="*/ 708 w 765"/>
                <a:gd name="T25" fmla="*/ 472 h 1070"/>
                <a:gd name="T26" fmla="*/ 736 w 765"/>
                <a:gd name="T27" fmla="*/ 362 h 1070"/>
                <a:gd name="T28" fmla="*/ 759 w 765"/>
                <a:gd name="T29" fmla="*/ 265 h 1070"/>
                <a:gd name="T30" fmla="*/ 765 w 765"/>
                <a:gd name="T31" fmla="*/ 178 h 1070"/>
                <a:gd name="T32" fmla="*/ 765 w 765"/>
                <a:gd name="T33" fmla="*/ 104 h 1070"/>
                <a:gd name="T34" fmla="*/ 759 w 765"/>
                <a:gd name="T35" fmla="*/ 52 h 1070"/>
                <a:gd name="T36" fmla="*/ 754 w 765"/>
                <a:gd name="T37" fmla="*/ 0 h 1070"/>
                <a:gd name="T38" fmla="*/ 708 w 765"/>
                <a:gd name="T39" fmla="*/ 52 h 1070"/>
                <a:gd name="T40" fmla="*/ 587 w 765"/>
                <a:gd name="T41" fmla="*/ 167 h 1070"/>
                <a:gd name="T42" fmla="*/ 512 w 765"/>
                <a:gd name="T43" fmla="*/ 236 h 1070"/>
                <a:gd name="T44" fmla="*/ 420 w 765"/>
                <a:gd name="T45" fmla="*/ 305 h 1070"/>
                <a:gd name="T46" fmla="*/ 328 w 765"/>
                <a:gd name="T47" fmla="*/ 368 h 1070"/>
                <a:gd name="T48" fmla="*/ 230 w 765"/>
                <a:gd name="T49" fmla="*/ 426 h 1070"/>
                <a:gd name="T50" fmla="*/ 23 w 765"/>
                <a:gd name="T51" fmla="*/ 523 h 1070"/>
                <a:gd name="T52" fmla="*/ 0 w 765"/>
                <a:gd name="T53" fmla="*/ 529 h 1070"/>
                <a:gd name="T54" fmla="*/ 0 w 765"/>
                <a:gd name="T55" fmla="*/ 1070 h 10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65"/>
                <a:gd name="T85" fmla="*/ 0 h 1070"/>
                <a:gd name="T86" fmla="*/ 765 w 765"/>
                <a:gd name="T87" fmla="*/ 1070 h 10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65" h="1070">
                  <a:moveTo>
                    <a:pt x="0" y="1070"/>
                  </a:moveTo>
                  <a:lnTo>
                    <a:pt x="81" y="1041"/>
                  </a:lnTo>
                  <a:lnTo>
                    <a:pt x="167" y="1001"/>
                  </a:lnTo>
                  <a:lnTo>
                    <a:pt x="271" y="949"/>
                  </a:lnTo>
                  <a:lnTo>
                    <a:pt x="380" y="886"/>
                  </a:lnTo>
                  <a:lnTo>
                    <a:pt x="432" y="845"/>
                  </a:lnTo>
                  <a:lnTo>
                    <a:pt x="483" y="799"/>
                  </a:lnTo>
                  <a:lnTo>
                    <a:pt x="535" y="753"/>
                  </a:lnTo>
                  <a:lnTo>
                    <a:pt x="581" y="702"/>
                  </a:lnTo>
                  <a:lnTo>
                    <a:pt x="621" y="650"/>
                  </a:lnTo>
                  <a:lnTo>
                    <a:pt x="656" y="592"/>
                  </a:lnTo>
                  <a:lnTo>
                    <a:pt x="685" y="529"/>
                  </a:lnTo>
                  <a:lnTo>
                    <a:pt x="708" y="472"/>
                  </a:lnTo>
                  <a:lnTo>
                    <a:pt x="736" y="362"/>
                  </a:lnTo>
                  <a:lnTo>
                    <a:pt x="759" y="265"/>
                  </a:lnTo>
                  <a:lnTo>
                    <a:pt x="765" y="178"/>
                  </a:lnTo>
                  <a:lnTo>
                    <a:pt x="765" y="104"/>
                  </a:lnTo>
                  <a:lnTo>
                    <a:pt x="759" y="52"/>
                  </a:lnTo>
                  <a:lnTo>
                    <a:pt x="754" y="0"/>
                  </a:lnTo>
                  <a:lnTo>
                    <a:pt x="708" y="52"/>
                  </a:lnTo>
                  <a:lnTo>
                    <a:pt x="587" y="167"/>
                  </a:lnTo>
                  <a:lnTo>
                    <a:pt x="512" y="236"/>
                  </a:lnTo>
                  <a:lnTo>
                    <a:pt x="420" y="305"/>
                  </a:lnTo>
                  <a:lnTo>
                    <a:pt x="328" y="368"/>
                  </a:lnTo>
                  <a:lnTo>
                    <a:pt x="230" y="426"/>
                  </a:lnTo>
                  <a:lnTo>
                    <a:pt x="23" y="523"/>
                  </a:lnTo>
                  <a:lnTo>
                    <a:pt x="0" y="529"/>
                  </a:lnTo>
                  <a:lnTo>
                    <a:pt x="0" y="10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15"/>
            <p:cNvSpPr>
              <a:spLocks/>
            </p:cNvSpPr>
            <p:nvPr/>
          </p:nvSpPr>
          <p:spPr bwMode="auto">
            <a:xfrm>
              <a:off x="5132" y="6462"/>
              <a:ext cx="196" cy="224"/>
            </a:xfrm>
            <a:custGeom>
              <a:avLst/>
              <a:gdLst>
                <a:gd name="T0" fmla="*/ 196 w 196"/>
                <a:gd name="T1" fmla="*/ 0 h 224"/>
                <a:gd name="T2" fmla="*/ 196 w 196"/>
                <a:gd name="T3" fmla="*/ 224 h 224"/>
                <a:gd name="T4" fmla="*/ 0 w 196"/>
                <a:gd name="T5" fmla="*/ 109 h 224"/>
                <a:gd name="T6" fmla="*/ 196 w 196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224"/>
                <a:gd name="T14" fmla="*/ 196 w 196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224">
                  <a:moveTo>
                    <a:pt x="196" y="0"/>
                  </a:moveTo>
                  <a:lnTo>
                    <a:pt x="196" y="224"/>
                  </a:lnTo>
                  <a:lnTo>
                    <a:pt x="0" y="109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6"/>
            <p:cNvSpPr>
              <a:spLocks/>
            </p:cNvSpPr>
            <p:nvPr/>
          </p:nvSpPr>
          <p:spPr bwMode="auto">
            <a:xfrm>
              <a:off x="6064" y="9372"/>
              <a:ext cx="195" cy="224"/>
            </a:xfrm>
            <a:custGeom>
              <a:avLst/>
              <a:gdLst>
                <a:gd name="T0" fmla="*/ 0 w 195"/>
                <a:gd name="T1" fmla="*/ 224 h 224"/>
                <a:gd name="T2" fmla="*/ 0 w 195"/>
                <a:gd name="T3" fmla="*/ 0 h 224"/>
                <a:gd name="T4" fmla="*/ 195 w 195"/>
                <a:gd name="T5" fmla="*/ 109 h 224"/>
                <a:gd name="T6" fmla="*/ 0 w 195"/>
                <a:gd name="T7" fmla="*/ 224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224"/>
                <a:gd name="T14" fmla="*/ 195 w 195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224">
                  <a:moveTo>
                    <a:pt x="0" y="224"/>
                  </a:moveTo>
                  <a:lnTo>
                    <a:pt x="0" y="0"/>
                  </a:lnTo>
                  <a:lnTo>
                    <a:pt x="195" y="109"/>
                  </a:lnTo>
                  <a:lnTo>
                    <a:pt x="0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7"/>
            <p:cNvSpPr>
              <a:spLocks/>
            </p:cNvSpPr>
            <p:nvPr/>
          </p:nvSpPr>
          <p:spPr bwMode="auto">
            <a:xfrm>
              <a:off x="4603" y="6313"/>
              <a:ext cx="2202" cy="1983"/>
            </a:xfrm>
            <a:custGeom>
              <a:avLst/>
              <a:gdLst>
                <a:gd name="T0" fmla="*/ 2197 w 2202"/>
                <a:gd name="T1" fmla="*/ 1983 h 1983"/>
                <a:gd name="T2" fmla="*/ 2185 w 2202"/>
                <a:gd name="T3" fmla="*/ 1949 h 1983"/>
                <a:gd name="T4" fmla="*/ 2174 w 2202"/>
                <a:gd name="T5" fmla="*/ 1914 h 1983"/>
                <a:gd name="T6" fmla="*/ 2133 w 2202"/>
                <a:gd name="T7" fmla="*/ 1851 h 1983"/>
                <a:gd name="T8" fmla="*/ 2082 w 2202"/>
                <a:gd name="T9" fmla="*/ 1794 h 1983"/>
                <a:gd name="T10" fmla="*/ 2024 w 2202"/>
                <a:gd name="T11" fmla="*/ 1742 h 1983"/>
                <a:gd name="T12" fmla="*/ 1961 w 2202"/>
                <a:gd name="T13" fmla="*/ 1690 h 1983"/>
                <a:gd name="T14" fmla="*/ 1892 w 2202"/>
                <a:gd name="T15" fmla="*/ 1644 h 1983"/>
                <a:gd name="T16" fmla="*/ 1737 w 2202"/>
                <a:gd name="T17" fmla="*/ 1546 h 1983"/>
                <a:gd name="T18" fmla="*/ 1604 w 2202"/>
                <a:gd name="T19" fmla="*/ 1472 h 1983"/>
                <a:gd name="T20" fmla="*/ 1461 w 2202"/>
                <a:gd name="T21" fmla="*/ 1403 h 1983"/>
                <a:gd name="T22" fmla="*/ 1317 w 2202"/>
                <a:gd name="T23" fmla="*/ 1334 h 1983"/>
                <a:gd name="T24" fmla="*/ 1173 w 2202"/>
                <a:gd name="T25" fmla="*/ 1276 h 1983"/>
                <a:gd name="T26" fmla="*/ 909 w 2202"/>
                <a:gd name="T27" fmla="*/ 1161 h 1983"/>
                <a:gd name="T28" fmla="*/ 794 w 2202"/>
                <a:gd name="T29" fmla="*/ 1109 h 1983"/>
                <a:gd name="T30" fmla="*/ 690 w 2202"/>
                <a:gd name="T31" fmla="*/ 1063 h 1983"/>
                <a:gd name="T32" fmla="*/ 564 w 2202"/>
                <a:gd name="T33" fmla="*/ 989 h 1983"/>
                <a:gd name="T34" fmla="*/ 443 w 2202"/>
                <a:gd name="T35" fmla="*/ 914 h 1983"/>
                <a:gd name="T36" fmla="*/ 339 w 2202"/>
                <a:gd name="T37" fmla="*/ 839 h 1983"/>
                <a:gd name="T38" fmla="*/ 247 w 2202"/>
                <a:gd name="T39" fmla="*/ 759 h 1983"/>
                <a:gd name="T40" fmla="*/ 184 w 2202"/>
                <a:gd name="T41" fmla="*/ 690 h 1983"/>
                <a:gd name="T42" fmla="*/ 127 w 2202"/>
                <a:gd name="T43" fmla="*/ 615 h 1983"/>
                <a:gd name="T44" fmla="*/ 81 w 2202"/>
                <a:gd name="T45" fmla="*/ 534 h 1983"/>
                <a:gd name="T46" fmla="*/ 46 w 2202"/>
                <a:gd name="T47" fmla="*/ 448 h 1983"/>
                <a:gd name="T48" fmla="*/ 17 w 2202"/>
                <a:gd name="T49" fmla="*/ 350 h 1983"/>
                <a:gd name="T50" fmla="*/ 6 w 2202"/>
                <a:gd name="T51" fmla="*/ 247 h 1983"/>
                <a:gd name="T52" fmla="*/ 0 w 2202"/>
                <a:gd name="T53" fmla="*/ 126 h 1983"/>
                <a:gd name="T54" fmla="*/ 6 w 2202"/>
                <a:gd name="T55" fmla="*/ 0 h 1983"/>
                <a:gd name="T56" fmla="*/ 52 w 2202"/>
                <a:gd name="T57" fmla="*/ 57 h 1983"/>
                <a:gd name="T58" fmla="*/ 109 w 2202"/>
                <a:gd name="T59" fmla="*/ 109 h 1983"/>
                <a:gd name="T60" fmla="*/ 173 w 2202"/>
                <a:gd name="T61" fmla="*/ 161 h 1983"/>
                <a:gd name="T62" fmla="*/ 236 w 2202"/>
                <a:gd name="T63" fmla="*/ 207 h 1983"/>
                <a:gd name="T64" fmla="*/ 374 w 2202"/>
                <a:gd name="T65" fmla="*/ 304 h 1983"/>
                <a:gd name="T66" fmla="*/ 523 w 2202"/>
                <a:gd name="T67" fmla="*/ 391 h 1983"/>
                <a:gd name="T68" fmla="*/ 684 w 2202"/>
                <a:gd name="T69" fmla="*/ 471 h 1983"/>
                <a:gd name="T70" fmla="*/ 851 w 2202"/>
                <a:gd name="T71" fmla="*/ 557 h 1983"/>
                <a:gd name="T72" fmla="*/ 1185 w 2202"/>
                <a:gd name="T73" fmla="*/ 718 h 1983"/>
                <a:gd name="T74" fmla="*/ 1380 w 2202"/>
                <a:gd name="T75" fmla="*/ 816 h 1983"/>
                <a:gd name="T76" fmla="*/ 1570 w 2202"/>
                <a:gd name="T77" fmla="*/ 920 h 1983"/>
                <a:gd name="T78" fmla="*/ 1662 w 2202"/>
                <a:gd name="T79" fmla="*/ 971 h 1983"/>
                <a:gd name="T80" fmla="*/ 1748 w 2202"/>
                <a:gd name="T81" fmla="*/ 1029 h 1983"/>
                <a:gd name="T82" fmla="*/ 1829 w 2202"/>
                <a:gd name="T83" fmla="*/ 1086 h 1983"/>
                <a:gd name="T84" fmla="*/ 1903 w 2202"/>
                <a:gd name="T85" fmla="*/ 1150 h 1983"/>
                <a:gd name="T86" fmla="*/ 1967 w 2202"/>
                <a:gd name="T87" fmla="*/ 1213 h 1983"/>
                <a:gd name="T88" fmla="*/ 2030 w 2202"/>
                <a:gd name="T89" fmla="*/ 1282 h 1983"/>
                <a:gd name="T90" fmla="*/ 2082 w 2202"/>
                <a:gd name="T91" fmla="*/ 1357 h 1983"/>
                <a:gd name="T92" fmla="*/ 2128 w 2202"/>
                <a:gd name="T93" fmla="*/ 1437 h 1983"/>
                <a:gd name="T94" fmla="*/ 2162 w 2202"/>
                <a:gd name="T95" fmla="*/ 1518 h 1983"/>
                <a:gd name="T96" fmla="*/ 2185 w 2202"/>
                <a:gd name="T97" fmla="*/ 1610 h 1983"/>
                <a:gd name="T98" fmla="*/ 2197 w 2202"/>
                <a:gd name="T99" fmla="*/ 1702 h 1983"/>
                <a:gd name="T100" fmla="*/ 2197 w 2202"/>
                <a:gd name="T101" fmla="*/ 1805 h 1983"/>
                <a:gd name="T102" fmla="*/ 2202 w 2202"/>
                <a:gd name="T103" fmla="*/ 1891 h 1983"/>
                <a:gd name="T104" fmla="*/ 2202 w 2202"/>
                <a:gd name="T105" fmla="*/ 1943 h 1983"/>
                <a:gd name="T106" fmla="*/ 2197 w 2202"/>
                <a:gd name="T107" fmla="*/ 1983 h 19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1983"/>
                <a:gd name="T164" fmla="*/ 2202 w 2202"/>
                <a:gd name="T165" fmla="*/ 1983 h 19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1983">
                  <a:moveTo>
                    <a:pt x="2197" y="1983"/>
                  </a:moveTo>
                  <a:lnTo>
                    <a:pt x="2185" y="1949"/>
                  </a:lnTo>
                  <a:lnTo>
                    <a:pt x="2174" y="1914"/>
                  </a:lnTo>
                  <a:lnTo>
                    <a:pt x="2133" y="1851"/>
                  </a:lnTo>
                  <a:lnTo>
                    <a:pt x="2082" y="1794"/>
                  </a:lnTo>
                  <a:lnTo>
                    <a:pt x="2024" y="1742"/>
                  </a:lnTo>
                  <a:lnTo>
                    <a:pt x="1961" y="1690"/>
                  </a:lnTo>
                  <a:lnTo>
                    <a:pt x="1892" y="1644"/>
                  </a:lnTo>
                  <a:lnTo>
                    <a:pt x="1737" y="1546"/>
                  </a:lnTo>
                  <a:lnTo>
                    <a:pt x="1604" y="1472"/>
                  </a:lnTo>
                  <a:lnTo>
                    <a:pt x="1461" y="1403"/>
                  </a:lnTo>
                  <a:lnTo>
                    <a:pt x="1317" y="1334"/>
                  </a:lnTo>
                  <a:lnTo>
                    <a:pt x="1173" y="1276"/>
                  </a:lnTo>
                  <a:lnTo>
                    <a:pt x="909" y="1161"/>
                  </a:lnTo>
                  <a:lnTo>
                    <a:pt x="794" y="1109"/>
                  </a:lnTo>
                  <a:lnTo>
                    <a:pt x="690" y="1063"/>
                  </a:lnTo>
                  <a:lnTo>
                    <a:pt x="564" y="989"/>
                  </a:lnTo>
                  <a:lnTo>
                    <a:pt x="443" y="914"/>
                  </a:lnTo>
                  <a:lnTo>
                    <a:pt x="339" y="839"/>
                  </a:lnTo>
                  <a:lnTo>
                    <a:pt x="247" y="759"/>
                  </a:lnTo>
                  <a:lnTo>
                    <a:pt x="184" y="690"/>
                  </a:lnTo>
                  <a:lnTo>
                    <a:pt x="127" y="615"/>
                  </a:lnTo>
                  <a:lnTo>
                    <a:pt x="81" y="534"/>
                  </a:lnTo>
                  <a:lnTo>
                    <a:pt x="46" y="448"/>
                  </a:lnTo>
                  <a:lnTo>
                    <a:pt x="17" y="350"/>
                  </a:lnTo>
                  <a:lnTo>
                    <a:pt x="6" y="247"/>
                  </a:lnTo>
                  <a:lnTo>
                    <a:pt x="0" y="126"/>
                  </a:lnTo>
                  <a:lnTo>
                    <a:pt x="6" y="0"/>
                  </a:lnTo>
                  <a:lnTo>
                    <a:pt x="52" y="57"/>
                  </a:lnTo>
                  <a:lnTo>
                    <a:pt x="109" y="109"/>
                  </a:lnTo>
                  <a:lnTo>
                    <a:pt x="173" y="161"/>
                  </a:lnTo>
                  <a:lnTo>
                    <a:pt x="236" y="207"/>
                  </a:lnTo>
                  <a:lnTo>
                    <a:pt x="374" y="304"/>
                  </a:lnTo>
                  <a:lnTo>
                    <a:pt x="523" y="391"/>
                  </a:lnTo>
                  <a:lnTo>
                    <a:pt x="684" y="471"/>
                  </a:lnTo>
                  <a:lnTo>
                    <a:pt x="851" y="557"/>
                  </a:lnTo>
                  <a:lnTo>
                    <a:pt x="1185" y="718"/>
                  </a:lnTo>
                  <a:lnTo>
                    <a:pt x="1380" y="816"/>
                  </a:lnTo>
                  <a:lnTo>
                    <a:pt x="1570" y="920"/>
                  </a:lnTo>
                  <a:lnTo>
                    <a:pt x="1662" y="971"/>
                  </a:lnTo>
                  <a:lnTo>
                    <a:pt x="1748" y="1029"/>
                  </a:lnTo>
                  <a:lnTo>
                    <a:pt x="1829" y="1086"/>
                  </a:lnTo>
                  <a:lnTo>
                    <a:pt x="1903" y="1150"/>
                  </a:lnTo>
                  <a:lnTo>
                    <a:pt x="1967" y="1213"/>
                  </a:lnTo>
                  <a:lnTo>
                    <a:pt x="2030" y="1282"/>
                  </a:lnTo>
                  <a:lnTo>
                    <a:pt x="2082" y="1357"/>
                  </a:lnTo>
                  <a:lnTo>
                    <a:pt x="2128" y="1437"/>
                  </a:lnTo>
                  <a:lnTo>
                    <a:pt x="2162" y="1518"/>
                  </a:lnTo>
                  <a:lnTo>
                    <a:pt x="2185" y="1610"/>
                  </a:lnTo>
                  <a:lnTo>
                    <a:pt x="2197" y="1702"/>
                  </a:lnTo>
                  <a:lnTo>
                    <a:pt x="2197" y="1805"/>
                  </a:lnTo>
                  <a:lnTo>
                    <a:pt x="2202" y="1891"/>
                  </a:lnTo>
                  <a:lnTo>
                    <a:pt x="2202" y="1943"/>
                  </a:lnTo>
                  <a:lnTo>
                    <a:pt x="2197" y="19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8"/>
            <p:cNvSpPr>
              <a:spLocks/>
            </p:cNvSpPr>
            <p:nvPr/>
          </p:nvSpPr>
          <p:spPr bwMode="auto">
            <a:xfrm>
              <a:off x="4603" y="7842"/>
              <a:ext cx="2202" cy="1984"/>
            </a:xfrm>
            <a:custGeom>
              <a:avLst/>
              <a:gdLst>
                <a:gd name="T0" fmla="*/ 2197 w 2202"/>
                <a:gd name="T1" fmla="*/ 1984 h 1984"/>
                <a:gd name="T2" fmla="*/ 2185 w 2202"/>
                <a:gd name="T3" fmla="*/ 1949 h 1984"/>
                <a:gd name="T4" fmla="*/ 2174 w 2202"/>
                <a:gd name="T5" fmla="*/ 1915 h 1984"/>
                <a:gd name="T6" fmla="*/ 2133 w 2202"/>
                <a:gd name="T7" fmla="*/ 1852 h 1984"/>
                <a:gd name="T8" fmla="*/ 2082 w 2202"/>
                <a:gd name="T9" fmla="*/ 1794 h 1984"/>
                <a:gd name="T10" fmla="*/ 2024 w 2202"/>
                <a:gd name="T11" fmla="*/ 1742 h 1984"/>
                <a:gd name="T12" fmla="*/ 1961 w 2202"/>
                <a:gd name="T13" fmla="*/ 1696 h 1984"/>
                <a:gd name="T14" fmla="*/ 1892 w 2202"/>
                <a:gd name="T15" fmla="*/ 1645 h 1984"/>
                <a:gd name="T16" fmla="*/ 1737 w 2202"/>
                <a:gd name="T17" fmla="*/ 1553 h 1984"/>
                <a:gd name="T18" fmla="*/ 1604 w 2202"/>
                <a:gd name="T19" fmla="*/ 1472 h 1984"/>
                <a:gd name="T20" fmla="*/ 1461 w 2202"/>
                <a:gd name="T21" fmla="*/ 1403 h 1984"/>
                <a:gd name="T22" fmla="*/ 1317 w 2202"/>
                <a:gd name="T23" fmla="*/ 1340 h 1984"/>
                <a:gd name="T24" fmla="*/ 1173 w 2202"/>
                <a:gd name="T25" fmla="*/ 1277 h 1984"/>
                <a:gd name="T26" fmla="*/ 909 w 2202"/>
                <a:gd name="T27" fmla="*/ 1167 h 1984"/>
                <a:gd name="T28" fmla="*/ 794 w 2202"/>
                <a:gd name="T29" fmla="*/ 1116 h 1984"/>
                <a:gd name="T30" fmla="*/ 690 w 2202"/>
                <a:gd name="T31" fmla="*/ 1064 h 1984"/>
                <a:gd name="T32" fmla="*/ 564 w 2202"/>
                <a:gd name="T33" fmla="*/ 989 h 1984"/>
                <a:gd name="T34" fmla="*/ 443 w 2202"/>
                <a:gd name="T35" fmla="*/ 914 h 1984"/>
                <a:gd name="T36" fmla="*/ 339 w 2202"/>
                <a:gd name="T37" fmla="*/ 840 h 1984"/>
                <a:gd name="T38" fmla="*/ 247 w 2202"/>
                <a:gd name="T39" fmla="*/ 765 h 1984"/>
                <a:gd name="T40" fmla="*/ 184 w 2202"/>
                <a:gd name="T41" fmla="*/ 696 h 1984"/>
                <a:gd name="T42" fmla="*/ 127 w 2202"/>
                <a:gd name="T43" fmla="*/ 621 h 1984"/>
                <a:gd name="T44" fmla="*/ 81 w 2202"/>
                <a:gd name="T45" fmla="*/ 541 h 1984"/>
                <a:gd name="T46" fmla="*/ 46 w 2202"/>
                <a:gd name="T47" fmla="*/ 449 h 1984"/>
                <a:gd name="T48" fmla="*/ 17 w 2202"/>
                <a:gd name="T49" fmla="*/ 357 h 1984"/>
                <a:gd name="T50" fmla="*/ 6 w 2202"/>
                <a:gd name="T51" fmla="*/ 247 h 1984"/>
                <a:gd name="T52" fmla="*/ 0 w 2202"/>
                <a:gd name="T53" fmla="*/ 132 h 1984"/>
                <a:gd name="T54" fmla="*/ 6 w 2202"/>
                <a:gd name="T55" fmla="*/ 0 h 1984"/>
                <a:gd name="T56" fmla="*/ 52 w 2202"/>
                <a:gd name="T57" fmla="*/ 58 h 1984"/>
                <a:gd name="T58" fmla="*/ 109 w 2202"/>
                <a:gd name="T59" fmla="*/ 109 h 1984"/>
                <a:gd name="T60" fmla="*/ 173 w 2202"/>
                <a:gd name="T61" fmla="*/ 161 h 1984"/>
                <a:gd name="T62" fmla="*/ 236 w 2202"/>
                <a:gd name="T63" fmla="*/ 213 h 1984"/>
                <a:gd name="T64" fmla="*/ 374 w 2202"/>
                <a:gd name="T65" fmla="*/ 305 h 1984"/>
                <a:gd name="T66" fmla="*/ 523 w 2202"/>
                <a:gd name="T67" fmla="*/ 391 h 1984"/>
                <a:gd name="T68" fmla="*/ 684 w 2202"/>
                <a:gd name="T69" fmla="*/ 477 h 1984"/>
                <a:gd name="T70" fmla="*/ 851 w 2202"/>
                <a:gd name="T71" fmla="*/ 558 h 1984"/>
                <a:gd name="T72" fmla="*/ 1185 w 2202"/>
                <a:gd name="T73" fmla="*/ 719 h 1984"/>
                <a:gd name="T74" fmla="*/ 1380 w 2202"/>
                <a:gd name="T75" fmla="*/ 817 h 1984"/>
                <a:gd name="T76" fmla="*/ 1570 w 2202"/>
                <a:gd name="T77" fmla="*/ 920 h 1984"/>
                <a:gd name="T78" fmla="*/ 1662 w 2202"/>
                <a:gd name="T79" fmla="*/ 972 h 1984"/>
                <a:gd name="T80" fmla="*/ 1748 w 2202"/>
                <a:gd name="T81" fmla="*/ 1029 h 1984"/>
                <a:gd name="T82" fmla="*/ 1829 w 2202"/>
                <a:gd name="T83" fmla="*/ 1087 h 1984"/>
                <a:gd name="T84" fmla="*/ 1903 w 2202"/>
                <a:gd name="T85" fmla="*/ 1150 h 1984"/>
                <a:gd name="T86" fmla="*/ 1967 w 2202"/>
                <a:gd name="T87" fmla="*/ 1213 h 1984"/>
                <a:gd name="T88" fmla="*/ 2030 w 2202"/>
                <a:gd name="T89" fmla="*/ 1282 h 1984"/>
                <a:gd name="T90" fmla="*/ 2082 w 2202"/>
                <a:gd name="T91" fmla="*/ 1357 h 1984"/>
                <a:gd name="T92" fmla="*/ 2128 w 2202"/>
                <a:gd name="T93" fmla="*/ 1438 h 1984"/>
                <a:gd name="T94" fmla="*/ 2162 w 2202"/>
                <a:gd name="T95" fmla="*/ 1518 h 1984"/>
                <a:gd name="T96" fmla="*/ 2185 w 2202"/>
                <a:gd name="T97" fmla="*/ 1610 h 1984"/>
                <a:gd name="T98" fmla="*/ 2197 w 2202"/>
                <a:gd name="T99" fmla="*/ 1708 h 1984"/>
                <a:gd name="T100" fmla="*/ 2197 w 2202"/>
                <a:gd name="T101" fmla="*/ 1806 h 1984"/>
                <a:gd name="T102" fmla="*/ 2202 w 2202"/>
                <a:gd name="T103" fmla="*/ 1892 h 1984"/>
                <a:gd name="T104" fmla="*/ 2202 w 2202"/>
                <a:gd name="T105" fmla="*/ 1944 h 1984"/>
                <a:gd name="T106" fmla="*/ 2197 w 2202"/>
                <a:gd name="T107" fmla="*/ 1984 h 19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1984"/>
                <a:gd name="T164" fmla="*/ 2202 w 2202"/>
                <a:gd name="T165" fmla="*/ 1984 h 19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1984">
                  <a:moveTo>
                    <a:pt x="2197" y="1984"/>
                  </a:moveTo>
                  <a:lnTo>
                    <a:pt x="2185" y="1949"/>
                  </a:lnTo>
                  <a:lnTo>
                    <a:pt x="2174" y="1915"/>
                  </a:lnTo>
                  <a:lnTo>
                    <a:pt x="2133" y="1852"/>
                  </a:lnTo>
                  <a:lnTo>
                    <a:pt x="2082" y="1794"/>
                  </a:lnTo>
                  <a:lnTo>
                    <a:pt x="2024" y="1742"/>
                  </a:lnTo>
                  <a:lnTo>
                    <a:pt x="1961" y="1696"/>
                  </a:lnTo>
                  <a:lnTo>
                    <a:pt x="1892" y="1645"/>
                  </a:lnTo>
                  <a:lnTo>
                    <a:pt x="1737" y="1553"/>
                  </a:lnTo>
                  <a:lnTo>
                    <a:pt x="1604" y="1472"/>
                  </a:lnTo>
                  <a:lnTo>
                    <a:pt x="1461" y="1403"/>
                  </a:lnTo>
                  <a:lnTo>
                    <a:pt x="1317" y="1340"/>
                  </a:lnTo>
                  <a:lnTo>
                    <a:pt x="1173" y="1277"/>
                  </a:lnTo>
                  <a:lnTo>
                    <a:pt x="909" y="1167"/>
                  </a:lnTo>
                  <a:lnTo>
                    <a:pt x="794" y="1116"/>
                  </a:lnTo>
                  <a:lnTo>
                    <a:pt x="690" y="1064"/>
                  </a:lnTo>
                  <a:lnTo>
                    <a:pt x="564" y="989"/>
                  </a:lnTo>
                  <a:lnTo>
                    <a:pt x="443" y="914"/>
                  </a:lnTo>
                  <a:lnTo>
                    <a:pt x="339" y="840"/>
                  </a:lnTo>
                  <a:lnTo>
                    <a:pt x="247" y="765"/>
                  </a:lnTo>
                  <a:lnTo>
                    <a:pt x="184" y="696"/>
                  </a:lnTo>
                  <a:lnTo>
                    <a:pt x="127" y="621"/>
                  </a:lnTo>
                  <a:lnTo>
                    <a:pt x="81" y="541"/>
                  </a:lnTo>
                  <a:lnTo>
                    <a:pt x="46" y="449"/>
                  </a:lnTo>
                  <a:lnTo>
                    <a:pt x="17" y="357"/>
                  </a:lnTo>
                  <a:lnTo>
                    <a:pt x="6" y="247"/>
                  </a:lnTo>
                  <a:lnTo>
                    <a:pt x="0" y="132"/>
                  </a:lnTo>
                  <a:lnTo>
                    <a:pt x="6" y="0"/>
                  </a:lnTo>
                  <a:lnTo>
                    <a:pt x="52" y="58"/>
                  </a:lnTo>
                  <a:lnTo>
                    <a:pt x="109" y="109"/>
                  </a:lnTo>
                  <a:lnTo>
                    <a:pt x="173" y="161"/>
                  </a:lnTo>
                  <a:lnTo>
                    <a:pt x="236" y="213"/>
                  </a:lnTo>
                  <a:lnTo>
                    <a:pt x="374" y="305"/>
                  </a:lnTo>
                  <a:lnTo>
                    <a:pt x="523" y="391"/>
                  </a:lnTo>
                  <a:lnTo>
                    <a:pt x="684" y="477"/>
                  </a:lnTo>
                  <a:lnTo>
                    <a:pt x="851" y="558"/>
                  </a:lnTo>
                  <a:lnTo>
                    <a:pt x="1185" y="719"/>
                  </a:lnTo>
                  <a:lnTo>
                    <a:pt x="1380" y="817"/>
                  </a:lnTo>
                  <a:lnTo>
                    <a:pt x="1570" y="920"/>
                  </a:lnTo>
                  <a:lnTo>
                    <a:pt x="1662" y="972"/>
                  </a:lnTo>
                  <a:lnTo>
                    <a:pt x="1748" y="1029"/>
                  </a:lnTo>
                  <a:lnTo>
                    <a:pt x="1829" y="1087"/>
                  </a:lnTo>
                  <a:lnTo>
                    <a:pt x="1903" y="1150"/>
                  </a:lnTo>
                  <a:lnTo>
                    <a:pt x="1967" y="1213"/>
                  </a:lnTo>
                  <a:lnTo>
                    <a:pt x="2030" y="1282"/>
                  </a:lnTo>
                  <a:lnTo>
                    <a:pt x="2082" y="1357"/>
                  </a:lnTo>
                  <a:lnTo>
                    <a:pt x="2128" y="1438"/>
                  </a:lnTo>
                  <a:lnTo>
                    <a:pt x="2162" y="1518"/>
                  </a:lnTo>
                  <a:lnTo>
                    <a:pt x="2185" y="1610"/>
                  </a:lnTo>
                  <a:lnTo>
                    <a:pt x="2197" y="1708"/>
                  </a:lnTo>
                  <a:lnTo>
                    <a:pt x="2197" y="1806"/>
                  </a:lnTo>
                  <a:lnTo>
                    <a:pt x="2202" y="1892"/>
                  </a:lnTo>
                  <a:lnTo>
                    <a:pt x="2202" y="1944"/>
                  </a:lnTo>
                  <a:lnTo>
                    <a:pt x="2197" y="19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9"/>
            <p:cNvSpPr>
              <a:spLocks/>
            </p:cNvSpPr>
            <p:nvPr/>
          </p:nvSpPr>
          <p:spPr bwMode="auto">
            <a:xfrm>
              <a:off x="4580" y="6991"/>
              <a:ext cx="311" cy="529"/>
            </a:xfrm>
            <a:custGeom>
              <a:avLst/>
              <a:gdLst>
                <a:gd name="T0" fmla="*/ 190 w 311"/>
                <a:gd name="T1" fmla="*/ 132 h 529"/>
                <a:gd name="T2" fmla="*/ 132 w 311"/>
                <a:gd name="T3" fmla="*/ 75 h 529"/>
                <a:gd name="T4" fmla="*/ 98 w 311"/>
                <a:gd name="T5" fmla="*/ 35 h 529"/>
                <a:gd name="T6" fmla="*/ 75 w 311"/>
                <a:gd name="T7" fmla="*/ 0 h 529"/>
                <a:gd name="T8" fmla="*/ 52 w 311"/>
                <a:gd name="T9" fmla="*/ 69 h 529"/>
                <a:gd name="T10" fmla="*/ 29 w 311"/>
                <a:gd name="T11" fmla="*/ 144 h 529"/>
                <a:gd name="T12" fmla="*/ 17 w 311"/>
                <a:gd name="T13" fmla="*/ 230 h 529"/>
                <a:gd name="T14" fmla="*/ 6 w 311"/>
                <a:gd name="T15" fmla="*/ 334 h 529"/>
                <a:gd name="T16" fmla="*/ 0 w 311"/>
                <a:gd name="T17" fmla="*/ 431 h 529"/>
                <a:gd name="T18" fmla="*/ 0 w 311"/>
                <a:gd name="T19" fmla="*/ 529 h 529"/>
                <a:gd name="T20" fmla="*/ 46 w 311"/>
                <a:gd name="T21" fmla="*/ 483 h 529"/>
                <a:gd name="T22" fmla="*/ 167 w 311"/>
                <a:gd name="T23" fmla="*/ 362 h 529"/>
                <a:gd name="T24" fmla="*/ 230 w 311"/>
                <a:gd name="T25" fmla="*/ 299 h 529"/>
                <a:gd name="T26" fmla="*/ 276 w 311"/>
                <a:gd name="T27" fmla="*/ 259 h 529"/>
                <a:gd name="T28" fmla="*/ 311 w 311"/>
                <a:gd name="T29" fmla="*/ 236 h 529"/>
                <a:gd name="T30" fmla="*/ 288 w 311"/>
                <a:gd name="T31" fmla="*/ 224 h 529"/>
                <a:gd name="T32" fmla="*/ 247 w 311"/>
                <a:gd name="T33" fmla="*/ 190 h 529"/>
                <a:gd name="T34" fmla="*/ 190 w 311"/>
                <a:gd name="T35" fmla="*/ 132 h 5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1"/>
                <a:gd name="T55" fmla="*/ 0 h 529"/>
                <a:gd name="T56" fmla="*/ 311 w 311"/>
                <a:gd name="T57" fmla="*/ 529 h 5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1" h="529">
                  <a:moveTo>
                    <a:pt x="190" y="132"/>
                  </a:moveTo>
                  <a:lnTo>
                    <a:pt x="132" y="75"/>
                  </a:lnTo>
                  <a:lnTo>
                    <a:pt x="98" y="35"/>
                  </a:lnTo>
                  <a:lnTo>
                    <a:pt x="75" y="0"/>
                  </a:lnTo>
                  <a:lnTo>
                    <a:pt x="52" y="69"/>
                  </a:lnTo>
                  <a:lnTo>
                    <a:pt x="29" y="144"/>
                  </a:lnTo>
                  <a:lnTo>
                    <a:pt x="17" y="230"/>
                  </a:lnTo>
                  <a:lnTo>
                    <a:pt x="6" y="334"/>
                  </a:lnTo>
                  <a:lnTo>
                    <a:pt x="0" y="431"/>
                  </a:lnTo>
                  <a:lnTo>
                    <a:pt x="0" y="529"/>
                  </a:lnTo>
                  <a:lnTo>
                    <a:pt x="46" y="483"/>
                  </a:lnTo>
                  <a:lnTo>
                    <a:pt x="167" y="362"/>
                  </a:lnTo>
                  <a:lnTo>
                    <a:pt x="230" y="299"/>
                  </a:lnTo>
                  <a:lnTo>
                    <a:pt x="276" y="259"/>
                  </a:lnTo>
                  <a:lnTo>
                    <a:pt x="311" y="236"/>
                  </a:lnTo>
                  <a:lnTo>
                    <a:pt x="288" y="224"/>
                  </a:lnTo>
                  <a:lnTo>
                    <a:pt x="247" y="190"/>
                  </a:lnTo>
                  <a:lnTo>
                    <a:pt x="19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20"/>
            <p:cNvSpPr>
              <a:spLocks/>
            </p:cNvSpPr>
            <p:nvPr/>
          </p:nvSpPr>
          <p:spPr bwMode="auto">
            <a:xfrm>
              <a:off x="6501" y="8538"/>
              <a:ext cx="304" cy="523"/>
            </a:xfrm>
            <a:custGeom>
              <a:avLst/>
              <a:gdLst>
                <a:gd name="T0" fmla="*/ 115 w 304"/>
                <a:gd name="T1" fmla="*/ 391 h 523"/>
                <a:gd name="T2" fmla="*/ 178 w 304"/>
                <a:gd name="T3" fmla="*/ 454 h 523"/>
                <a:gd name="T4" fmla="*/ 212 w 304"/>
                <a:gd name="T5" fmla="*/ 494 h 523"/>
                <a:gd name="T6" fmla="*/ 235 w 304"/>
                <a:gd name="T7" fmla="*/ 523 h 523"/>
                <a:gd name="T8" fmla="*/ 258 w 304"/>
                <a:gd name="T9" fmla="*/ 460 h 523"/>
                <a:gd name="T10" fmla="*/ 276 w 304"/>
                <a:gd name="T11" fmla="*/ 385 h 523"/>
                <a:gd name="T12" fmla="*/ 293 w 304"/>
                <a:gd name="T13" fmla="*/ 293 h 523"/>
                <a:gd name="T14" fmla="*/ 304 w 304"/>
                <a:gd name="T15" fmla="*/ 195 h 523"/>
                <a:gd name="T16" fmla="*/ 304 w 304"/>
                <a:gd name="T17" fmla="*/ 98 h 523"/>
                <a:gd name="T18" fmla="*/ 304 w 304"/>
                <a:gd name="T19" fmla="*/ 0 h 523"/>
                <a:gd name="T20" fmla="*/ 264 w 304"/>
                <a:gd name="T21" fmla="*/ 46 h 523"/>
                <a:gd name="T22" fmla="*/ 143 w 304"/>
                <a:gd name="T23" fmla="*/ 167 h 523"/>
                <a:gd name="T24" fmla="*/ 80 w 304"/>
                <a:gd name="T25" fmla="*/ 230 h 523"/>
                <a:gd name="T26" fmla="*/ 34 w 304"/>
                <a:gd name="T27" fmla="*/ 264 h 523"/>
                <a:gd name="T28" fmla="*/ 0 w 304"/>
                <a:gd name="T29" fmla="*/ 293 h 523"/>
                <a:gd name="T30" fmla="*/ 23 w 304"/>
                <a:gd name="T31" fmla="*/ 305 h 523"/>
                <a:gd name="T32" fmla="*/ 57 w 304"/>
                <a:gd name="T33" fmla="*/ 333 h 523"/>
                <a:gd name="T34" fmla="*/ 115 w 304"/>
                <a:gd name="T35" fmla="*/ 391 h 5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"/>
                <a:gd name="T55" fmla="*/ 0 h 523"/>
                <a:gd name="T56" fmla="*/ 304 w 304"/>
                <a:gd name="T57" fmla="*/ 523 h 5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" h="523">
                  <a:moveTo>
                    <a:pt x="115" y="391"/>
                  </a:moveTo>
                  <a:lnTo>
                    <a:pt x="178" y="454"/>
                  </a:lnTo>
                  <a:lnTo>
                    <a:pt x="212" y="494"/>
                  </a:lnTo>
                  <a:lnTo>
                    <a:pt x="235" y="523"/>
                  </a:lnTo>
                  <a:lnTo>
                    <a:pt x="258" y="460"/>
                  </a:lnTo>
                  <a:lnTo>
                    <a:pt x="276" y="385"/>
                  </a:lnTo>
                  <a:lnTo>
                    <a:pt x="293" y="293"/>
                  </a:lnTo>
                  <a:lnTo>
                    <a:pt x="304" y="195"/>
                  </a:lnTo>
                  <a:lnTo>
                    <a:pt x="304" y="98"/>
                  </a:lnTo>
                  <a:lnTo>
                    <a:pt x="304" y="0"/>
                  </a:lnTo>
                  <a:lnTo>
                    <a:pt x="264" y="46"/>
                  </a:lnTo>
                  <a:lnTo>
                    <a:pt x="143" y="167"/>
                  </a:lnTo>
                  <a:lnTo>
                    <a:pt x="80" y="230"/>
                  </a:lnTo>
                  <a:lnTo>
                    <a:pt x="34" y="264"/>
                  </a:lnTo>
                  <a:lnTo>
                    <a:pt x="0" y="293"/>
                  </a:lnTo>
                  <a:lnTo>
                    <a:pt x="23" y="305"/>
                  </a:lnTo>
                  <a:lnTo>
                    <a:pt x="57" y="333"/>
                  </a:lnTo>
                  <a:lnTo>
                    <a:pt x="115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21"/>
            <p:cNvSpPr>
              <a:spLocks/>
            </p:cNvSpPr>
            <p:nvPr/>
          </p:nvSpPr>
          <p:spPr bwMode="auto">
            <a:xfrm>
              <a:off x="2775" y="10228"/>
              <a:ext cx="839" cy="972"/>
            </a:xfrm>
            <a:custGeom>
              <a:avLst/>
              <a:gdLst>
                <a:gd name="T0" fmla="*/ 322 w 839"/>
                <a:gd name="T1" fmla="*/ 725 h 972"/>
                <a:gd name="T2" fmla="*/ 270 w 839"/>
                <a:gd name="T3" fmla="*/ 800 h 972"/>
                <a:gd name="T4" fmla="*/ 253 w 839"/>
                <a:gd name="T5" fmla="*/ 828 h 972"/>
                <a:gd name="T6" fmla="*/ 247 w 839"/>
                <a:gd name="T7" fmla="*/ 851 h 972"/>
                <a:gd name="T8" fmla="*/ 247 w 839"/>
                <a:gd name="T9" fmla="*/ 869 h 972"/>
                <a:gd name="T10" fmla="*/ 253 w 839"/>
                <a:gd name="T11" fmla="*/ 886 h 972"/>
                <a:gd name="T12" fmla="*/ 264 w 839"/>
                <a:gd name="T13" fmla="*/ 903 h 972"/>
                <a:gd name="T14" fmla="*/ 287 w 839"/>
                <a:gd name="T15" fmla="*/ 920 h 972"/>
                <a:gd name="T16" fmla="*/ 310 w 839"/>
                <a:gd name="T17" fmla="*/ 943 h 972"/>
                <a:gd name="T18" fmla="*/ 310 w 839"/>
                <a:gd name="T19" fmla="*/ 955 h 972"/>
                <a:gd name="T20" fmla="*/ 304 w 839"/>
                <a:gd name="T21" fmla="*/ 961 h 972"/>
                <a:gd name="T22" fmla="*/ 299 w 839"/>
                <a:gd name="T23" fmla="*/ 972 h 972"/>
                <a:gd name="T24" fmla="*/ 287 w 839"/>
                <a:gd name="T25" fmla="*/ 972 h 972"/>
                <a:gd name="T26" fmla="*/ 149 w 839"/>
                <a:gd name="T27" fmla="*/ 863 h 972"/>
                <a:gd name="T28" fmla="*/ 0 w 839"/>
                <a:gd name="T29" fmla="*/ 765 h 972"/>
                <a:gd name="T30" fmla="*/ 0 w 839"/>
                <a:gd name="T31" fmla="*/ 759 h 972"/>
                <a:gd name="T32" fmla="*/ 5 w 839"/>
                <a:gd name="T33" fmla="*/ 748 h 972"/>
                <a:gd name="T34" fmla="*/ 11 w 839"/>
                <a:gd name="T35" fmla="*/ 742 h 972"/>
                <a:gd name="T36" fmla="*/ 17 w 839"/>
                <a:gd name="T37" fmla="*/ 736 h 972"/>
                <a:gd name="T38" fmla="*/ 51 w 839"/>
                <a:gd name="T39" fmla="*/ 754 h 972"/>
                <a:gd name="T40" fmla="*/ 74 w 839"/>
                <a:gd name="T41" fmla="*/ 765 h 972"/>
                <a:gd name="T42" fmla="*/ 97 w 839"/>
                <a:gd name="T43" fmla="*/ 777 h 972"/>
                <a:gd name="T44" fmla="*/ 115 w 839"/>
                <a:gd name="T45" fmla="*/ 777 h 972"/>
                <a:gd name="T46" fmla="*/ 132 w 839"/>
                <a:gd name="T47" fmla="*/ 765 h 972"/>
                <a:gd name="T48" fmla="*/ 149 w 839"/>
                <a:gd name="T49" fmla="*/ 754 h 972"/>
                <a:gd name="T50" fmla="*/ 172 w 839"/>
                <a:gd name="T51" fmla="*/ 731 h 972"/>
                <a:gd name="T52" fmla="*/ 224 w 839"/>
                <a:gd name="T53" fmla="*/ 656 h 972"/>
                <a:gd name="T54" fmla="*/ 517 w 839"/>
                <a:gd name="T55" fmla="*/ 248 h 972"/>
                <a:gd name="T56" fmla="*/ 569 w 839"/>
                <a:gd name="T57" fmla="*/ 173 h 972"/>
                <a:gd name="T58" fmla="*/ 586 w 839"/>
                <a:gd name="T59" fmla="*/ 150 h 972"/>
                <a:gd name="T60" fmla="*/ 592 w 839"/>
                <a:gd name="T61" fmla="*/ 127 h 972"/>
                <a:gd name="T62" fmla="*/ 592 w 839"/>
                <a:gd name="T63" fmla="*/ 104 h 972"/>
                <a:gd name="T64" fmla="*/ 586 w 839"/>
                <a:gd name="T65" fmla="*/ 87 h 972"/>
                <a:gd name="T66" fmla="*/ 575 w 839"/>
                <a:gd name="T67" fmla="*/ 69 h 972"/>
                <a:gd name="T68" fmla="*/ 552 w 839"/>
                <a:gd name="T69" fmla="*/ 52 h 972"/>
                <a:gd name="T70" fmla="*/ 529 w 839"/>
                <a:gd name="T71" fmla="*/ 29 h 972"/>
                <a:gd name="T72" fmla="*/ 529 w 839"/>
                <a:gd name="T73" fmla="*/ 18 h 972"/>
                <a:gd name="T74" fmla="*/ 534 w 839"/>
                <a:gd name="T75" fmla="*/ 12 h 972"/>
                <a:gd name="T76" fmla="*/ 540 w 839"/>
                <a:gd name="T77" fmla="*/ 0 h 972"/>
                <a:gd name="T78" fmla="*/ 552 w 839"/>
                <a:gd name="T79" fmla="*/ 0 h 972"/>
                <a:gd name="T80" fmla="*/ 690 w 839"/>
                <a:gd name="T81" fmla="*/ 104 h 972"/>
                <a:gd name="T82" fmla="*/ 839 w 839"/>
                <a:gd name="T83" fmla="*/ 207 h 972"/>
                <a:gd name="T84" fmla="*/ 839 w 839"/>
                <a:gd name="T85" fmla="*/ 213 h 972"/>
                <a:gd name="T86" fmla="*/ 833 w 839"/>
                <a:gd name="T87" fmla="*/ 225 h 972"/>
                <a:gd name="T88" fmla="*/ 828 w 839"/>
                <a:gd name="T89" fmla="*/ 230 h 972"/>
                <a:gd name="T90" fmla="*/ 816 w 839"/>
                <a:gd name="T91" fmla="*/ 236 h 972"/>
                <a:gd name="T92" fmla="*/ 787 w 839"/>
                <a:gd name="T93" fmla="*/ 219 h 972"/>
                <a:gd name="T94" fmla="*/ 764 w 839"/>
                <a:gd name="T95" fmla="*/ 207 h 972"/>
                <a:gd name="T96" fmla="*/ 741 w 839"/>
                <a:gd name="T97" fmla="*/ 202 h 972"/>
                <a:gd name="T98" fmla="*/ 724 w 839"/>
                <a:gd name="T99" fmla="*/ 202 h 972"/>
                <a:gd name="T100" fmla="*/ 707 w 839"/>
                <a:gd name="T101" fmla="*/ 207 h 972"/>
                <a:gd name="T102" fmla="*/ 690 w 839"/>
                <a:gd name="T103" fmla="*/ 219 h 972"/>
                <a:gd name="T104" fmla="*/ 667 w 839"/>
                <a:gd name="T105" fmla="*/ 242 h 972"/>
                <a:gd name="T106" fmla="*/ 615 w 839"/>
                <a:gd name="T107" fmla="*/ 317 h 972"/>
                <a:gd name="T108" fmla="*/ 322 w 839"/>
                <a:gd name="T109" fmla="*/ 725 h 9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9"/>
                <a:gd name="T166" fmla="*/ 0 h 972"/>
                <a:gd name="T167" fmla="*/ 839 w 839"/>
                <a:gd name="T168" fmla="*/ 972 h 9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9" h="972">
                  <a:moveTo>
                    <a:pt x="322" y="725"/>
                  </a:moveTo>
                  <a:lnTo>
                    <a:pt x="270" y="800"/>
                  </a:lnTo>
                  <a:lnTo>
                    <a:pt x="253" y="828"/>
                  </a:lnTo>
                  <a:lnTo>
                    <a:pt x="247" y="851"/>
                  </a:lnTo>
                  <a:lnTo>
                    <a:pt x="247" y="869"/>
                  </a:lnTo>
                  <a:lnTo>
                    <a:pt x="253" y="886"/>
                  </a:lnTo>
                  <a:lnTo>
                    <a:pt x="264" y="903"/>
                  </a:lnTo>
                  <a:lnTo>
                    <a:pt x="287" y="920"/>
                  </a:lnTo>
                  <a:lnTo>
                    <a:pt x="310" y="943"/>
                  </a:lnTo>
                  <a:lnTo>
                    <a:pt x="310" y="955"/>
                  </a:lnTo>
                  <a:lnTo>
                    <a:pt x="304" y="961"/>
                  </a:lnTo>
                  <a:lnTo>
                    <a:pt x="299" y="972"/>
                  </a:lnTo>
                  <a:lnTo>
                    <a:pt x="287" y="972"/>
                  </a:lnTo>
                  <a:lnTo>
                    <a:pt x="149" y="863"/>
                  </a:lnTo>
                  <a:lnTo>
                    <a:pt x="0" y="765"/>
                  </a:lnTo>
                  <a:lnTo>
                    <a:pt x="0" y="759"/>
                  </a:lnTo>
                  <a:lnTo>
                    <a:pt x="5" y="748"/>
                  </a:lnTo>
                  <a:lnTo>
                    <a:pt x="11" y="742"/>
                  </a:lnTo>
                  <a:lnTo>
                    <a:pt x="17" y="736"/>
                  </a:lnTo>
                  <a:lnTo>
                    <a:pt x="51" y="754"/>
                  </a:lnTo>
                  <a:lnTo>
                    <a:pt x="74" y="765"/>
                  </a:lnTo>
                  <a:lnTo>
                    <a:pt x="97" y="777"/>
                  </a:lnTo>
                  <a:lnTo>
                    <a:pt x="115" y="777"/>
                  </a:lnTo>
                  <a:lnTo>
                    <a:pt x="132" y="765"/>
                  </a:lnTo>
                  <a:lnTo>
                    <a:pt x="149" y="754"/>
                  </a:lnTo>
                  <a:lnTo>
                    <a:pt x="172" y="731"/>
                  </a:lnTo>
                  <a:lnTo>
                    <a:pt x="224" y="656"/>
                  </a:lnTo>
                  <a:lnTo>
                    <a:pt x="517" y="248"/>
                  </a:lnTo>
                  <a:lnTo>
                    <a:pt x="569" y="173"/>
                  </a:lnTo>
                  <a:lnTo>
                    <a:pt x="586" y="150"/>
                  </a:lnTo>
                  <a:lnTo>
                    <a:pt x="592" y="127"/>
                  </a:lnTo>
                  <a:lnTo>
                    <a:pt x="592" y="104"/>
                  </a:lnTo>
                  <a:lnTo>
                    <a:pt x="586" y="87"/>
                  </a:lnTo>
                  <a:lnTo>
                    <a:pt x="575" y="69"/>
                  </a:lnTo>
                  <a:lnTo>
                    <a:pt x="552" y="52"/>
                  </a:lnTo>
                  <a:lnTo>
                    <a:pt x="529" y="29"/>
                  </a:lnTo>
                  <a:lnTo>
                    <a:pt x="529" y="18"/>
                  </a:lnTo>
                  <a:lnTo>
                    <a:pt x="534" y="12"/>
                  </a:lnTo>
                  <a:lnTo>
                    <a:pt x="540" y="0"/>
                  </a:lnTo>
                  <a:lnTo>
                    <a:pt x="552" y="0"/>
                  </a:lnTo>
                  <a:lnTo>
                    <a:pt x="690" y="104"/>
                  </a:lnTo>
                  <a:lnTo>
                    <a:pt x="839" y="207"/>
                  </a:lnTo>
                  <a:lnTo>
                    <a:pt x="839" y="213"/>
                  </a:lnTo>
                  <a:lnTo>
                    <a:pt x="833" y="225"/>
                  </a:lnTo>
                  <a:lnTo>
                    <a:pt x="828" y="230"/>
                  </a:lnTo>
                  <a:lnTo>
                    <a:pt x="816" y="236"/>
                  </a:lnTo>
                  <a:lnTo>
                    <a:pt x="787" y="219"/>
                  </a:lnTo>
                  <a:lnTo>
                    <a:pt x="764" y="207"/>
                  </a:lnTo>
                  <a:lnTo>
                    <a:pt x="741" y="202"/>
                  </a:lnTo>
                  <a:lnTo>
                    <a:pt x="724" y="202"/>
                  </a:lnTo>
                  <a:lnTo>
                    <a:pt x="707" y="207"/>
                  </a:lnTo>
                  <a:lnTo>
                    <a:pt x="690" y="219"/>
                  </a:lnTo>
                  <a:lnTo>
                    <a:pt x="667" y="242"/>
                  </a:lnTo>
                  <a:lnTo>
                    <a:pt x="615" y="317"/>
                  </a:lnTo>
                  <a:lnTo>
                    <a:pt x="322" y="7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22"/>
            <p:cNvSpPr>
              <a:spLocks/>
            </p:cNvSpPr>
            <p:nvPr/>
          </p:nvSpPr>
          <p:spPr bwMode="auto">
            <a:xfrm>
              <a:off x="2286" y="9935"/>
              <a:ext cx="966" cy="851"/>
            </a:xfrm>
            <a:custGeom>
              <a:avLst/>
              <a:gdLst>
                <a:gd name="T0" fmla="*/ 891 w 966"/>
                <a:gd name="T1" fmla="*/ 155 h 851"/>
                <a:gd name="T2" fmla="*/ 954 w 966"/>
                <a:gd name="T3" fmla="*/ 253 h 851"/>
                <a:gd name="T4" fmla="*/ 949 w 966"/>
                <a:gd name="T5" fmla="*/ 316 h 851"/>
                <a:gd name="T6" fmla="*/ 891 w 966"/>
                <a:gd name="T7" fmla="*/ 408 h 851"/>
                <a:gd name="T8" fmla="*/ 845 w 966"/>
                <a:gd name="T9" fmla="*/ 454 h 851"/>
                <a:gd name="T10" fmla="*/ 834 w 966"/>
                <a:gd name="T11" fmla="*/ 443 h 851"/>
                <a:gd name="T12" fmla="*/ 857 w 966"/>
                <a:gd name="T13" fmla="*/ 368 h 851"/>
                <a:gd name="T14" fmla="*/ 868 w 966"/>
                <a:gd name="T15" fmla="*/ 288 h 851"/>
                <a:gd name="T16" fmla="*/ 857 w 966"/>
                <a:gd name="T17" fmla="*/ 201 h 851"/>
                <a:gd name="T18" fmla="*/ 793 w 966"/>
                <a:gd name="T19" fmla="*/ 115 h 851"/>
                <a:gd name="T20" fmla="*/ 730 w 966"/>
                <a:gd name="T21" fmla="*/ 69 h 851"/>
                <a:gd name="T22" fmla="*/ 661 w 966"/>
                <a:gd name="T23" fmla="*/ 58 h 851"/>
                <a:gd name="T24" fmla="*/ 604 w 966"/>
                <a:gd name="T25" fmla="*/ 75 h 851"/>
                <a:gd name="T26" fmla="*/ 552 w 966"/>
                <a:gd name="T27" fmla="*/ 115 h 851"/>
                <a:gd name="T28" fmla="*/ 512 w 966"/>
                <a:gd name="T29" fmla="*/ 173 h 851"/>
                <a:gd name="T30" fmla="*/ 494 w 966"/>
                <a:gd name="T31" fmla="*/ 224 h 851"/>
                <a:gd name="T32" fmla="*/ 494 w 966"/>
                <a:gd name="T33" fmla="*/ 293 h 851"/>
                <a:gd name="T34" fmla="*/ 540 w 966"/>
                <a:gd name="T35" fmla="*/ 495 h 851"/>
                <a:gd name="T36" fmla="*/ 558 w 966"/>
                <a:gd name="T37" fmla="*/ 598 h 851"/>
                <a:gd name="T38" fmla="*/ 546 w 966"/>
                <a:gd name="T39" fmla="*/ 667 h 851"/>
                <a:gd name="T40" fmla="*/ 517 w 966"/>
                <a:gd name="T41" fmla="*/ 742 h 851"/>
                <a:gd name="T42" fmla="*/ 454 w 966"/>
                <a:gd name="T43" fmla="*/ 805 h 851"/>
                <a:gd name="T44" fmla="*/ 368 w 966"/>
                <a:gd name="T45" fmla="*/ 845 h 851"/>
                <a:gd name="T46" fmla="*/ 264 w 966"/>
                <a:gd name="T47" fmla="*/ 845 h 851"/>
                <a:gd name="T48" fmla="*/ 167 w 966"/>
                <a:gd name="T49" fmla="*/ 799 h 851"/>
                <a:gd name="T50" fmla="*/ 63 w 966"/>
                <a:gd name="T51" fmla="*/ 707 h 851"/>
                <a:gd name="T52" fmla="*/ 0 w 966"/>
                <a:gd name="T53" fmla="*/ 615 h 851"/>
                <a:gd name="T54" fmla="*/ 40 w 966"/>
                <a:gd name="T55" fmla="*/ 546 h 851"/>
                <a:gd name="T56" fmla="*/ 98 w 966"/>
                <a:gd name="T57" fmla="*/ 472 h 851"/>
                <a:gd name="T58" fmla="*/ 115 w 966"/>
                <a:gd name="T59" fmla="*/ 477 h 851"/>
                <a:gd name="T60" fmla="*/ 126 w 966"/>
                <a:gd name="T61" fmla="*/ 489 h 851"/>
                <a:gd name="T62" fmla="*/ 98 w 966"/>
                <a:gd name="T63" fmla="*/ 575 h 851"/>
                <a:gd name="T64" fmla="*/ 98 w 966"/>
                <a:gd name="T65" fmla="*/ 638 h 851"/>
                <a:gd name="T66" fmla="*/ 126 w 966"/>
                <a:gd name="T67" fmla="*/ 702 h 851"/>
                <a:gd name="T68" fmla="*/ 195 w 966"/>
                <a:gd name="T69" fmla="*/ 771 h 851"/>
                <a:gd name="T70" fmla="*/ 264 w 966"/>
                <a:gd name="T71" fmla="*/ 794 h 851"/>
                <a:gd name="T72" fmla="*/ 322 w 966"/>
                <a:gd name="T73" fmla="*/ 782 h 851"/>
                <a:gd name="T74" fmla="*/ 368 w 966"/>
                <a:gd name="T75" fmla="*/ 753 h 851"/>
                <a:gd name="T76" fmla="*/ 408 w 966"/>
                <a:gd name="T77" fmla="*/ 713 h 851"/>
                <a:gd name="T78" fmla="*/ 425 w 966"/>
                <a:gd name="T79" fmla="*/ 661 h 851"/>
                <a:gd name="T80" fmla="*/ 425 w 966"/>
                <a:gd name="T81" fmla="*/ 581 h 851"/>
                <a:gd name="T82" fmla="*/ 385 w 966"/>
                <a:gd name="T83" fmla="*/ 403 h 851"/>
                <a:gd name="T84" fmla="*/ 362 w 966"/>
                <a:gd name="T85" fmla="*/ 282 h 851"/>
                <a:gd name="T86" fmla="*/ 374 w 966"/>
                <a:gd name="T87" fmla="*/ 201 h 851"/>
                <a:gd name="T88" fmla="*/ 408 w 966"/>
                <a:gd name="T89" fmla="*/ 121 h 851"/>
                <a:gd name="T90" fmla="*/ 483 w 966"/>
                <a:gd name="T91" fmla="*/ 46 h 851"/>
                <a:gd name="T92" fmla="*/ 575 w 966"/>
                <a:gd name="T93" fmla="*/ 0 h 851"/>
                <a:gd name="T94" fmla="*/ 678 w 966"/>
                <a:gd name="T95" fmla="*/ 6 h 851"/>
                <a:gd name="T96" fmla="*/ 788 w 966"/>
                <a:gd name="T97" fmla="*/ 52 h 8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6"/>
                <a:gd name="T148" fmla="*/ 0 h 851"/>
                <a:gd name="T149" fmla="*/ 966 w 966"/>
                <a:gd name="T150" fmla="*/ 851 h 8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6" h="851">
                  <a:moveTo>
                    <a:pt x="839" y="92"/>
                  </a:moveTo>
                  <a:lnTo>
                    <a:pt x="891" y="155"/>
                  </a:lnTo>
                  <a:lnTo>
                    <a:pt x="931" y="207"/>
                  </a:lnTo>
                  <a:lnTo>
                    <a:pt x="954" y="253"/>
                  </a:lnTo>
                  <a:lnTo>
                    <a:pt x="966" y="282"/>
                  </a:lnTo>
                  <a:lnTo>
                    <a:pt x="949" y="316"/>
                  </a:lnTo>
                  <a:lnTo>
                    <a:pt x="926" y="362"/>
                  </a:lnTo>
                  <a:lnTo>
                    <a:pt x="891" y="408"/>
                  </a:lnTo>
                  <a:lnTo>
                    <a:pt x="857" y="454"/>
                  </a:lnTo>
                  <a:lnTo>
                    <a:pt x="845" y="454"/>
                  </a:lnTo>
                  <a:lnTo>
                    <a:pt x="839" y="449"/>
                  </a:lnTo>
                  <a:lnTo>
                    <a:pt x="834" y="443"/>
                  </a:lnTo>
                  <a:lnTo>
                    <a:pt x="828" y="431"/>
                  </a:lnTo>
                  <a:lnTo>
                    <a:pt x="857" y="368"/>
                  </a:lnTo>
                  <a:lnTo>
                    <a:pt x="862" y="334"/>
                  </a:lnTo>
                  <a:lnTo>
                    <a:pt x="868" y="288"/>
                  </a:lnTo>
                  <a:lnTo>
                    <a:pt x="868" y="247"/>
                  </a:lnTo>
                  <a:lnTo>
                    <a:pt x="857" y="201"/>
                  </a:lnTo>
                  <a:lnTo>
                    <a:pt x="834" y="155"/>
                  </a:lnTo>
                  <a:lnTo>
                    <a:pt x="793" y="115"/>
                  </a:lnTo>
                  <a:lnTo>
                    <a:pt x="759" y="86"/>
                  </a:lnTo>
                  <a:lnTo>
                    <a:pt x="730" y="69"/>
                  </a:lnTo>
                  <a:lnTo>
                    <a:pt x="696" y="63"/>
                  </a:lnTo>
                  <a:lnTo>
                    <a:pt x="661" y="58"/>
                  </a:lnTo>
                  <a:lnTo>
                    <a:pt x="632" y="63"/>
                  </a:lnTo>
                  <a:lnTo>
                    <a:pt x="604" y="75"/>
                  </a:lnTo>
                  <a:lnTo>
                    <a:pt x="575" y="92"/>
                  </a:lnTo>
                  <a:lnTo>
                    <a:pt x="552" y="115"/>
                  </a:lnTo>
                  <a:lnTo>
                    <a:pt x="523" y="150"/>
                  </a:lnTo>
                  <a:lnTo>
                    <a:pt x="512" y="173"/>
                  </a:lnTo>
                  <a:lnTo>
                    <a:pt x="500" y="196"/>
                  </a:lnTo>
                  <a:lnTo>
                    <a:pt x="494" y="224"/>
                  </a:lnTo>
                  <a:lnTo>
                    <a:pt x="494" y="259"/>
                  </a:lnTo>
                  <a:lnTo>
                    <a:pt x="494" y="293"/>
                  </a:lnTo>
                  <a:lnTo>
                    <a:pt x="506" y="339"/>
                  </a:lnTo>
                  <a:lnTo>
                    <a:pt x="540" y="495"/>
                  </a:lnTo>
                  <a:lnTo>
                    <a:pt x="552" y="558"/>
                  </a:lnTo>
                  <a:lnTo>
                    <a:pt x="558" y="598"/>
                  </a:lnTo>
                  <a:lnTo>
                    <a:pt x="552" y="633"/>
                  </a:lnTo>
                  <a:lnTo>
                    <a:pt x="546" y="667"/>
                  </a:lnTo>
                  <a:lnTo>
                    <a:pt x="535" y="707"/>
                  </a:lnTo>
                  <a:lnTo>
                    <a:pt x="517" y="742"/>
                  </a:lnTo>
                  <a:lnTo>
                    <a:pt x="489" y="776"/>
                  </a:lnTo>
                  <a:lnTo>
                    <a:pt x="454" y="805"/>
                  </a:lnTo>
                  <a:lnTo>
                    <a:pt x="414" y="828"/>
                  </a:lnTo>
                  <a:lnTo>
                    <a:pt x="368" y="845"/>
                  </a:lnTo>
                  <a:lnTo>
                    <a:pt x="316" y="851"/>
                  </a:lnTo>
                  <a:lnTo>
                    <a:pt x="264" y="845"/>
                  </a:lnTo>
                  <a:lnTo>
                    <a:pt x="218" y="828"/>
                  </a:lnTo>
                  <a:lnTo>
                    <a:pt x="167" y="799"/>
                  </a:lnTo>
                  <a:lnTo>
                    <a:pt x="115" y="759"/>
                  </a:lnTo>
                  <a:lnTo>
                    <a:pt x="63" y="707"/>
                  </a:lnTo>
                  <a:lnTo>
                    <a:pt x="29" y="656"/>
                  </a:lnTo>
                  <a:lnTo>
                    <a:pt x="0" y="615"/>
                  </a:lnTo>
                  <a:lnTo>
                    <a:pt x="11" y="581"/>
                  </a:lnTo>
                  <a:lnTo>
                    <a:pt x="40" y="546"/>
                  </a:lnTo>
                  <a:lnTo>
                    <a:pt x="69" y="506"/>
                  </a:lnTo>
                  <a:lnTo>
                    <a:pt x="98" y="472"/>
                  </a:lnTo>
                  <a:lnTo>
                    <a:pt x="103" y="472"/>
                  </a:lnTo>
                  <a:lnTo>
                    <a:pt x="115" y="477"/>
                  </a:lnTo>
                  <a:lnTo>
                    <a:pt x="121" y="483"/>
                  </a:lnTo>
                  <a:lnTo>
                    <a:pt x="126" y="489"/>
                  </a:lnTo>
                  <a:lnTo>
                    <a:pt x="103" y="541"/>
                  </a:lnTo>
                  <a:lnTo>
                    <a:pt x="98" y="575"/>
                  </a:lnTo>
                  <a:lnTo>
                    <a:pt x="92" y="604"/>
                  </a:lnTo>
                  <a:lnTo>
                    <a:pt x="98" y="638"/>
                  </a:lnTo>
                  <a:lnTo>
                    <a:pt x="109" y="673"/>
                  </a:lnTo>
                  <a:lnTo>
                    <a:pt x="126" y="702"/>
                  </a:lnTo>
                  <a:lnTo>
                    <a:pt x="161" y="736"/>
                  </a:lnTo>
                  <a:lnTo>
                    <a:pt x="195" y="771"/>
                  </a:lnTo>
                  <a:lnTo>
                    <a:pt x="230" y="788"/>
                  </a:lnTo>
                  <a:lnTo>
                    <a:pt x="264" y="794"/>
                  </a:lnTo>
                  <a:lnTo>
                    <a:pt x="293" y="794"/>
                  </a:lnTo>
                  <a:lnTo>
                    <a:pt x="322" y="782"/>
                  </a:lnTo>
                  <a:lnTo>
                    <a:pt x="351" y="771"/>
                  </a:lnTo>
                  <a:lnTo>
                    <a:pt x="368" y="753"/>
                  </a:lnTo>
                  <a:lnTo>
                    <a:pt x="391" y="736"/>
                  </a:lnTo>
                  <a:lnTo>
                    <a:pt x="408" y="713"/>
                  </a:lnTo>
                  <a:lnTo>
                    <a:pt x="420" y="690"/>
                  </a:lnTo>
                  <a:lnTo>
                    <a:pt x="425" y="661"/>
                  </a:lnTo>
                  <a:lnTo>
                    <a:pt x="431" y="633"/>
                  </a:lnTo>
                  <a:lnTo>
                    <a:pt x="425" y="581"/>
                  </a:lnTo>
                  <a:lnTo>
                    <a:pt x="420" y="529"/>
                  </a:lnTo>
                  <a:lnTo>
                    <a:pt x="385" y="403"/>
                  </a:lnTo>
                  <a:lnTo>
                    <a:pt x="368" y="322"/>
                  </a:lnTo>
                  <a:lnTo>
                    <a:pt x="362" y="282"/>
                  </a:lnTo>
                  <a:lnTo>
                    <a:pt x="368" y="242"/>
                  </a:lnTo>
                  <a:lnTo>
                    <a:pt x="374" y="201"/>
                  </a:lnTo>
                  <a:lnTo>
                    <a:pt x="385" y="155"/>
                  </a:lnTo>
                  <a:lnTo>
                    <a:pt x="408" y="121"/>
                  </a:lnTo>
                  <a:lnTo>
                    <a:pt x="437" y="81"/>
                  </a:lnTo>
                  <a:lnTo>
                    <a:pt x="483" y="46"/>
                  </a:lnTo>
                  <a:lnTo>
                    <a:pt x="529" y="17"/>
                  </a:lnTo>
                  <a:lnTo>
                    <a:pt x="575" y="0"/>
                  </a:lnTo>
                  <a:lnTo>
                    <a:pt x="627" y="0"/>
                  </a:lnTo>
                  <a:lnTo>
                    <a:pt x="678" y="6"/>
                  </a:lnTo>
                  <a:lnTo>
                    <a:pt x="730" y="23"/>
                  </a:lnTo>
                  <a:lnTo>
                    <a:pt x="788" y="52"/>
                  </a:lnTo>
                  <a:lnTo>
                    <a:pt x="839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23"/>
            <p:cNvSpPr>
              <a:spLocks/>
            </p:cNvSpPr>
            <p:nvPr/>
          </p:nvSpPr>
          <p:spPr bwMode="auto">
            <a:xfrm>
              <a:off x="1567" y="9354"/>
              <a:ext cx="1173" cy="1053"/>
            </a:xfrm>
            <a:custGeom>
              <a:avLst/>
              <a:gdLst>
                <a:gd name="T0" fmla="*/ 914 w 1173"/>
                <a:gd name="T1" fmla="*/ 179 h 1053"/>
                <a:gd name="T2" fmla="*/ 955 w 1173"/>
                <a:gd name="T3" fmla="*/ 138 h 1053"/>
                <a:gd name="T4" fmla="*/ 960 w 1173"/>
                <a:gd name="T5" fmla="*/ 104 h 1053"/>
                <a:gd name="T6" fmla="*/ 937 w 1173"/>
                <a:gd name="T7" fmla="*/ 58 h 1053"/>
                <a:gd name="T8" fmla="*/ 914 w 1173"/>
                <a:gd name="T9" fmla="*/ 12 h 1053"/>
                <a:gd name="T10" fmla="*/ 937 w 1173"/>
                <a:gd name="T11" fmla="*/ 0 h 1053"/>
                <a:gd name="T12" fmla="*/ 1052 w 1173"/>
                <a:gd name="T13" fmla="*/ 150 h 1053"/>
                <a:gd name="T14" fmla="*/ 1167 w 1173"/>
                <a:gd name="T15" fmla="*/ 317 h 1053"/>
                <a:gd name="T16" fmla="*/ 1156 w 1173"/>
                <a:gd name="T17" fmla="*/ 328 h 1053"/>
                <a:gd name="T18" fmla="*/ 1110 w 1173"/>
                <a:gd name="T19" fmla="*/ 288 h 1053"/>
                <a:gd name="T20" fmla="*/ 1075 w 1173"/>
                <a:gd name="T21" fmla="*/ 259 h 1053"/>
                <a:gd name="T22" fmla="*/ 1035 w 1173"/>
                <a:gd name="T23" fmla="*/ 253 h 1053"/>
                <a:gd name="T24" fmla="*/ 989 w 1173"/>
                <a:gd name="T25" fmla="*/ 271 h 1053"/>
                <a:gd name="T26" fmla="*/ 408 w 1173"/>
                <a:gd name="T27" fmla="*/ 702 h 1053"/>
                <a:gd name="T28" fmla="*/ 380 w 1173"/>
                <a:gd name="T29" fmla="*/ 731 h 1053"/>
                <a:gd name="T30" fmla="*/ 397 w 1173"/>
                <a:gd name="T31" fmla="*/ 765 h 1053"/>
                <a:gd name="T32" fmla="*/ 472 w 1173"/>
                <a:gd name="T33" fmla="*/ 863 h 1053"/>
                <a:gd name="T34" fmla="*/ 541 w 1173"/>
                <a:gd name="T35" fmla="*/ 926 h 1053"/>
                <a:gd name="T36" fmla="*/ 575 w 1173"/>
                <a:gd name="T37" fmla="*/ 943 h 1053"/>
                <a:gd name="T38" fmla="*/ 638 w 1173"/>
                <a:gd name="T39" fmla="*/ 949 h 1053"/>
                <a:gd name="T40" fmla="*/ 702 w 1173"/>
                <a:gd name="T41" fmla="*/ 943 h 1053"/>
                <a:gd name="T42" fmla="*/ 707 w 1173"/>
                <a:gd name="T43" fmla="*/ 961 h 1053"/>
                <a:gd name="T44" fmla="*/ 604 w 1173"/>
                <a:gd name="T45" fmla="*/ 1012 h 1053"/>
                <a:gd name="T46" fmla="*/ 495 w 1173"/>
                <a:gd name="T47" fmla="*/ 1047 h 1053"/>
                <a:gd name="T48" fmla="*/ 500 w 1173"/>
                <a:gd name="T49" fmla="*/ 1018 h 1053"/>
                <a:gd name="T50" fmla="*/ 500 w 1173"/>
                <a:gd name="T51" fmla="*/ 995 h 1053"/>
                <a:gd name="T52" fmla="*/ 477 w 1173"/>
                <a:gd name="T53" fmla="*/ 949 h 1053"/>
                <a:gd name="T54" fmla="*/ 109 w 1173"/>
                <a:gd name="T55" fmla="*/ 449 h 1053"/>
                <a:gd name="T56" fmla="*/ 63 w 1173"/>
                <a:gd name="T57" fmla="*/ 397 h 1053"/>
                <a:gd name="T58" fmla="*/ 12 w 1173"/>
                <a:gd name="T59" fmla="*/ 386 h 1053"/>
                <a:gd name="T60" fmla="*/ 0 w 1173"/>
                <a:gd name="T61" fmla="*/ 363 h 1053"/>
                <a:gd name="T62" fmla="*/ 104 w 1173"/>
                <a:gd name="T63" fmla="*/ 311 h 1053"/>
                <a:gd name="T64" fmla="*/ 184 w 1173"/>
                <a:gd name="T65" fmla="*/ 253 h 1053"/>
                <a:gd name="T66" fmla="*/ 201 w 1173"/>
                <a:gd name="T67" fmla="*/ 259 h 1053"/>
                <a:gd name="T68" fmla="*/ 213 w 1173"/>
                <a:gd name="T69" fmla="*/ 282 h 1053"/>
                <a:gd name="T70" fmla="*/ 155 w 1173"/>
                <a:gd name="T71" fmla="*/ 351 h 1053"/>
                <a:gd name="T72" fmla="*/ 155 w 1173"/>
                <a:gd name="T73" fmla="*/ 403 h 1053"/>
                <a:gd name="T74" fmla="*/ 190 w 1173"/>
                <a:gd name="T75" fmla="*/ 478 h 1053"/>
                <a:gd name="T76" fmla="*/ 276 w 1173"/>
                <a:gd name="T77" fmla="*/ 604 h 1053"/>
                <a:gd name="T78" fmla="*/ 305 w 1173"/>
                <a:gd name="T79" fmla="*/ 627 h 1053"/>
                <a:gd name="T80" fmla="*/ 339 w 1173"/>
                <a:gd name="T81" fmla="*/ 610 h 10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73"/>
                <a:gd name="T124" fmla="*/ 0 h 1053"/>
                <a:gd name="T125" fmla="*/ 1173 w 1173"/>
                <a:gd name="T126" fmla="*/ 1053 h 10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73" h="1053">
                  <a:moveTo>
                    <a:pt x="845" y="230"/>
                  </a:moveTo>
                  <a:lnTo>
                    <a:pt x="914" y="179"/>
                  </a:lnTo>
                  <a:lnTo>
                    <a:pt x="937" y="156"/>
                  </a:lnTo>
                  <a:lnTo>
                    <a:pt x="955" y="138"/>
                  </a:lnTo>
                  <a:lnTo>
                    <a:pt x="960" y="121"/>
                  </a:lnTo>
                  <a:lnTo>
                    <a:pt x="960" y="104"/>
                  </a:lnTo>
                  <a:lnTo>
                    <a:pt x="949" y="81"/>
                  </a:lnTo>
                  <a:lnTo>
                    <a:pt x="937" y="58"/>
                  </a:lnTo>
                  <a:lnTo>
                    <a:pt x="914" y="18"/>
                  </a:lnTo>
                  <a:lnTo>
                    <a:pt x="914" y="12"/>
                  </a:lnTo>
                  <a:lnTo>
                    <a:pt x="926" y="6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1052" y="150"/>
                  </a:lnTo>
                  <a:lnTo>
                    <a:pt x="1173" y="305"/>
                  </a:lnTo>
                  <a:lnTo>
                    <a:pt x="1167" y="317"/>
                  </a:lnTo>
                  <a:lnTo>
                    <a:pt x="1162" y="322"/>
                  </a:lnTo>
                  <a:lnTo>
                    <a:pt x="1156" y="328"/>
                  </a:lnTo>
                  <a:lnTo>
                    <a:pt x="1144" y="328"/>
                  </a:lnTo>
                  <a:lnTo>
                    <a:pt x="1110" y="288"/>
                  </a:lnTo>
                  <a:lnTo>
                    <a:pt x="1093" y="271"/>
                  </a:lnTo>
                  <a:lnTo>
                    <a:pt x="1075" y="259"/>
                  </a:lnTo>
                  <a:lnTo>
                    <a:pt x="1058" y="248"/>
                  </a:lnTo>
                  <a:lnTo>
                    <a:pt x="1035" y="253"/>
                  </a:lnTo>
                  <a:lnTo>
                    <a:pt x="1018" y="259"/>
                  </a:lnTo>
                  <a:lnTo>
                    <a:pt x="989" y="271"/>
                  </a:lnTo>
                  <a:lnTo>
                    <a:pt x="914" y="322"/>
                  </a:lnTo>
                  <a:lnTo>
                    <a:pt x="408" y="702"/>
                  </a:lnTo>
                  <a:lnTo>
                    <a:pt x="391" y="719"/>
                  </a:lnTo>
                  <a:lnTo>
                    <a:pt x="380" y="731"/>
                  </a:lnTo>
                  <a:lnTo>
                    <a:pt x="385" y="742"/>
                  </a:lnTo>
                  <a:lnTo>
                    <a:pt x="397" y="765"/>
                  </a:lnTo>
                  <a:lnTo>
                    <a:pt x="443" y="828"/>
                  </a:lnTo>
                  <a:lnTo>
                    <a:pt x="472" y="863"/>
                  </a:lnTo>
                  <a:lnTo>
                    <a:pt x="506" y="897"/>
                  </a:lnTo>
                  <a:lnTo>
                    <a:pt x="541" y="926"/>
                  </a:lnTo>
                  <a:lnTo>
                    <a:pt x="558" y="938"/>
                  </a:lnTo>
                  <a:lnTo>
                    <a:pt x="575" y="943"/>
                  </a:lnTo>
                  <a:lnTo>
                    <a:pt x="610" y="949"/>
                  </a:lnTo>
                  <a:lnTo>
                    <a:pt x="638" y="949"/>
                  </a:lnTo>
                  <a:lnTo>
                    <a:pt x="696" y="938"/>
                  </a:lnTo>
                  <a:lnTo>
                    <a:pt x="702" y="943"/>
                  </a:lnTo>
                  <a:lnTo>
                    <a:pt x="707" y="949"/>
                  </a:lnTo>
                  <a:lnTo>
                    <a:pt x="707" y="961"/>
                  </a:lnTo>
                  <a:lnTo>
                    <a:pt x="707" y="972"/>
                  </a:lnTo>
                  <a:lnTo>
                    <a:pt x="604" y="1012"/>
                  </a:lnTo>
                  <a:lnTo>
                    <a:pt x="506" y="1053"/>
                  </a:lnTo>
                  <a:lnTo>
                    <a:pt x="495" y="1047"/>
                  </a:lnTo>
                  <a:lnTo>
                    <a:pt x="489" y="1035"/>
                  </a:lnTo>
                  <a:lnTo>
                    <a:pt x="500" y="1018"/>
                  </a:lnTo>
                  <a:lnTo>
                    <a:pt x="500" y="1007"/>
                  </a:lnTo>
                  <a:lnTo>
                    <a:pt x="500" y="995"/>
                  </a:lnTo>
                  <a:lnTo>
                    <a:pt x="500" y="978"/>
                  </a:lnTo>
                  <a:lnTo>
                    <a:pt x="477" y="949"/>
                  </a:lnTo>
                  <a:lnTo>
                    <a:pt x="454" y="909"/>
                  </a:lnTo>
                  <a:lnTo>
                    <a:pt x="109" y="449"/>
                  </a:lnTo>
                  <a:lnTo>
                    <a:pt x="81" y="414"/>
                  </a:lnTo>
                  <a:lnTo>
                    <a:pt x="63" y="397"/>
                  </a:lnTo>
                  <a:lnTo>
                    <a:pt x="40" y="386"/>
                  </a:lnTo>
                  <a:lnTo>
                    <a:pt x="12" y="386"/>
                  </a:lnTo>
                  <a:lnTo>
                    <a:pt x="6" y="374"/>
                  </a:lnTo>
                  <a:lnTo>
                    <a:pt x="0" y="363"/>
                  </a:lnTo>
                  <a:lnTo>
                    <a:pt x="52" y="340"/>
                  </a:lnTo>
                  <a:lnTo>
                    <a:pt x="104" y="311"/>
                  </a:lnTo>
                  <a:lnTo>
                    <a:pt x="150" y="276"/>
                  </a:lnTo>
                  <a:lnTo>
                    <a:pt x="184" y="253"/>
                  </a:lnTo>
                  <a:lnTo>
                    <a:pt x="196" y="253"/>
                  </a:lnTo>
                  <a:lnTo>
                    <a:pt x="201" y="259"/>
                  </a:lnTo>
                  <a:lnTo>
                    <a:pt x="207" y="271"/>
                  </a:lnTo>
                  <a:lnTo>
                    <a:pt x="213" y="282"/>
                  </a:lnTo>
                  <a:lnTo>
                    <a:pt x="173" y="322"/>
                  </a:lnTo>
                  <a:lnTo>
                    <a:pt x="155" y="351"/>
                  </a:lnTo>
                  <a:lnTo>
                    <a:pt x="150" y="368"/>
                  </a:lnTo>
                  <a:lnTo>
                    <a:pt x="155" y="403"/>
                  </a:lnTo>
                  <a:lnTo>
                    <a:pt x="167" y="437"/>
                  </a:lnTo>
                  <a:lnTo>
                    <a:pt x="190" y="478"/>
                  </a:lnTo>
                  <a:lnTo>
                    <a:pt x="219" y="524"/>
                  </a:lnTo>
                  <a:lnTo>
                    <a:pt x="276" y="604"/>
                  </a:lnTo>
                  <a:lnTo>
                    <a:pt x="293" y="621"/>
                  </a:lnTo>
                  <a:lnTo>
                    <a:pt x="305" y="627"/>
                  </a:lnTo>
                  <a:lnTo>
                    <a:pt x="322" y="621"/>
                  </a:lnTo>
                  <a:lnTo>
                    <a:pt x="339" y="610"/>
                  </a:lnTo>
                  <a:lnTo>
                    <a:pt x="845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24"/>
            <p:cNvSpPr>
              <a:spLocks/>
            </p:cNvSpPr>
            <p:nvPr/>
          </p:nvSpPr>
          <p:spPr bwMode="auto">
            <a:xfrm>
              <a:off x="1383" y="8831"/>
              <a:ext cx="995" cy="753"/>
            </a:xfrm>
            <a:custGeom>
              <a:avLst/>
              <a:gdLst>
                <a:gd name="T0" fmla="*/ 305 w 995"/>
                <a:gd name="T1" fmla="*/ 546 h 753"/>
                <a:gd name="T2" fmla="*/ 224 w 995"/>
                <a:gd name="T3" fmla="*/ 592 h 753"/>
                <a:gd name="T4" fmla="*/ 196 w 995"/>
                <a:gd name="T5" fmla="*/ 610 h 753"/>
                <a:gd name="T6" fmla="*/ 178 w 995"/>
                <a:gd name="T7" fmla="*/ 627 h 753"/>
                <a:gd name="T8" fmla="*/ 173 w 995"/>
                <a:gd name="T9" fmla="*/ 638 h 753"/>
                <a:gd name="T10" fmla="*/ 167 w 995"/>
                <a:gd name="T11" fmla="*/ 661 h 753"/>
                <a:gd name="T12" fmla="*/ 173 w 995"/>
                <a:gd name="T13" fmla="*/ 679 h 753"/>
                <a:gd name="T14" fmla="*/ 184 w 995"/>
                <a:gd name="T15" fmla="*/ 707 h 753"/>
                <a:gd name="T16" fmla="*/ 196 w 995"/>
                <a:gd name="T17" fmla="*/ 742 h 753"/>
                <a:gd name="T18" fmla="*/ 190 w 995"/>
                <a:gd name="T19" fmla="*/ 748 h 753"/>
                <a:gd name="T20" fmla="*/ 184 w 995"/>
                <a:gd name="T21" fmla="*/ 753 h 753"/>
                <a:gd name="T22" fmla="*/ 173 w 995"/>
                <a:gd name="T23" fmla="*/ 753 h 753"/>
                <a:gd name="T24" fmla="*/ 161 w 995"/>
                <a:gd name="T25" fmla="*/ 753 h 753"/>
                <a:gd name="T26" fmla="*/ 86 w 995"/>
                <a:gd name="T27" fmla="*/ 592 h 753"/>
                <a:gd name="T28" fmla="*/ 0 w 995"/>
                <a:gd name="T29" fmla="*/ 443 h 753"/>
                <a:gd name="T30" fmla="*/ 0 w 995"/>
                <a:gd name="T31" fmla="*/ 431 h 753"/>
                <a:gd name="T32" fmla="*/ 12 w 995"/>
                <a:gd name="T33" fmla="*/ 426 h 753"/>
                <a:gd name="T34" fmla="*/ 23 w 995"/>
                <a:gd name="T35" fmla="*/ 420 h 753"/>
                <a:gd name="T36" fmla="*/ 29 w 995"/>
                <a:gd name="T37" fmla="*/ 420 h 753"/>
                <a:gd name="T38" fmla="*/ 46 w 995"/>
                <a:gd name="T39" fmla="*/ 454 h 753"/>
                <a:gd name="T40" fmla="*/ 63 w 995"/>
                <a:gd name="T41" fmla="*/ 477 h 753"/>
                <a:gd name="T42" fmla="*/ 81 w 995"/>
                <a:gd name="T43" fmla="*/ 489 h 753"/>
                <a:gd name="T44" fmla="*/ 98 w 995"/>
                <a:gd name="T45" fmla="*/ 500 h 753"/>
                <a:gd name="T46" fmla="*/ 115 w 995"/>
                <a:gd name="T47" fmla="*/ 500 h 753"/>
                <a:gd name="T48" fmla="*/ 138 w 995"/>
                <a:gd name="T49" fmla="*/ 495 h 753"/>
                <a:gd name="T50" fmla="*/ 167 w 995"/>
                <a:gd name="T51" fmla="*/ 483 h 753"/>
                <a:gd name="T52" fmla="*/ 247 w 995"/>
                <a:gd name="T53" fmla="*/ 443 h 753"/>
                <a:gd name="T54" fmla="*/ 696 w 995"/>
                <a:gd name="T55" fmla="*/ 207 h 753"/>
                <a:gd name="T56" fmla="*/ 771 w 995"/>
                <a:gd name="T57" fmla="*/ 167 h 753"/>
                <a:gd name="T58" fmla="*/ 799 w 995"/>
                <a:gd name="T59" fmla="*/ 150 h 753"/>
                <a:gd name="T60" fmla="*/ 817 w 995"/>
                <a:gd name="T61" fmla="*/ 132 h 753"/>
                <a:gd name="T62" fmla="*/ 822 w 995"/>
                <a:gd name="T63" fmla="*/ 115 h 753"/>
                <a:gd name="T64" fmla="*/ 828 w 995"/>
                <a:gd name="T65" fmla="*/ 98 h 753"/>
                <a:gd name="T66" fmla="*/ 822 w 995"/>
                <a:gd name="T67" fmla="*/ 75 h 753"/>
                <a:gd name="T68" fmla="*/ 811 w 995"/>
                <a:gd name="T69" fmla="*/ 52 h 753"/>
                <a:gd name="T70" fmla="*/ 799 w 995"/>
                <a:gd name="T71" fmla="*/ 17 h 753"/>
                <a:gd name="T72" fmla="*/ 805 w 995"/>
                <a:gd name="T73" fmla="*/ 12 h 753"/>
                <a:gd name="T74" fmla="*/ 817 w 995"/>
                <a:gd name="T75" fmla="*/ 6 h 753"/>
                <a:gd name="T76" fmla="*/ 822 w 995"/>
                <a:gd name="T77" fmla="*/ 0 h 753"/>
                <a:gd name="T78" fmla="*/ 834 w 995"/>
                <a:gd name="T79" fmla="*/ 0 h 753"/>
                <a:gd name="T80" fmla="*/ 909 w 995"/>
                <a:gd name="T81" fmla="*/ 161 h 753"/>
                <a:gd name="T82" fmla="*/ 995 w 995"/>
                <a:gd name="T83" fmla="*/ 316 h 753"/>
                <a:gd name="T84" fmla="*/ 995 w 995"/>
                <a:gd name="T85" fmla="*/ 322 h 753"/>
                <a:gd name="T86" fmla="*/ 989 w 995"/>
                <a:gd name="T87" fmla="*/ 328 h 753"/>
                <a:gd name="T88" fmla="*/ 978 w 995"/>
                <a:gd name="T89" fmla="*/ 334 h 753"/>
                <a:gd name="T90" fmla="*/ 966 w 995"/>
                <a:gd name="T91" fmla="*/ 334 h 753"/>
                <a:gd name="T92" fmla="*/ 949 w 995"/>
                <a:gd name="T93" fmla="*/ 305 h 753"/>
                <a:gd name="T94" fmla="*/ 932 w 995"/>
                <a:gd name="T95" fmla="*/ 282 h 753"/>
                <a:gd name="T96" fmla="*/ 914 w 995"/>
                <a:gd name="T97" fmla="*/ 265 h 753"/>
                <a:gd name="T98" fmla="*/ 897 w 995"/>
                <a:gd name="T99" fmla="*/ 259 h 753"/>
                <a:gd name="T100" fmla="*/ 880 w 995"/>
                <a:gd name="T101" fmla="*/ 259 h 753"/>
                <a:gd name="T102" fmla="*/ 857 w 995"/>
                <a:gd name="T103" fmla="*/ 259 h 753"/>
                <a:gd name="T104" fmla="*/ 828 w 995"/>
                <a:gd name="T105" fmla="*/ 270 h 753"/>
                <a:gd name="T106" fmla="*/ 748 w 995"/>
                <a:gd name="T107" fmla="*/ 311 h 753"/>
                <a:gd name="T108" fmla="*/ 305 w 995"/>
                <a:gd name="T109" fmla="*/ 546 h 7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5"/>
                <a:gd name="T166" fmla="*/ 0 h 753"/>
                <a:gd name="T167" fmla="*/ 995 w 995"/>
                <a:gd name="T168" fmla="*/ 753 h 7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5" h="753">
                  <a:moveTo>
                    <a:pt x="305" y="546"/>
                  </a:moveTo>
                  <a:lnTo>
                    <a:pt x="224" y="592"/>
                  </a:lnTo>
                  <a:lnTo>
                    <a:pt x="196" y="610"/>
                  </a:lnTo>
                  <a:lnTo>
                    <a:pt x="178" y="627"/>
                  </a:lnTo>
                  <a:lnTo>
                    <a:pt x="173" y="638"/>
                  </a:lnTo>
                  <a:lnTo>
                    <a:pt x="167" y="661"/>
                  </a:lnTo>
                  <a:lnTo>
                    <a:pt x="173" y="679"/>
                  </a:lnTo>
                  <a:lnTo>
                    <a:pt x="184" y="707"/>
                  </a:lnTo>
                  <a:lnTo>
                    <a:pt x="196" y="742"/>
                  </a:lnTo>
                  <a:lnTo>
                    <a:pt x="190" y="748"/>
                  </a:lnTo>
                  <a:lnTo>
                    <a:pt x="184" y="753"/>
                  </a:lnTo>
                  <a:lnTo>
                    <a:pt x="173" y="753"/>
                  </a:lnTo>
                  <a:lnTo>
                    <a:pt x="161" y="753"/>
                  </a:lnTo>
                  <a:lnTo>
                    <a:pt x="86" y="592"/>
                  </a:lnTo>
                  <a:lnTo>
                    <a:pt x="0" y="443"/>
                  </a:lnTo>
                  <a:lnTo>
                    <a:pt x="0" y="431"/>
                  </a:lnTo>
                  <a:lnTo>
                    <a:pt x="12" y="426"/>
                  </a:lnTo>
                  <a:lnTo>
                    <a:pt x="23" y="420"/>
                  </a:lnTo>
                  <a:lnTo>
                    <a:pt x="29" y="420"/>
                  </a:lnTo>
                  <a:lnTo>
                    <a:pt x="46" y="454"/>
                  </a:lnTo>
                  <a:lnTo>
                    <a:pt x="63" y="477"/>
                  </a:lnTo>
                  <a:lnTo>
                    <a:pt x="81" y="489"/>
                  </a:lnTo>
                  <a:lnTo>
                    <a:pt x="98" y="500"/>
                  </a:lnTo>
                  <a:lnTo>
                    <a:pt x="115" y="500"/>
                  </a:lnTo>
                  <a:lnTo>
                    <a:pt x="138" y="495"/>
                  </a:lnTo>
                  <a:lnTo>
                    <a:pt x="167" y="483"/>
                  </a:lnTo>
                  <a:lnTo>
                    <a:pt x="247" y="443"/>
                  </a:lnTo>
                  <a:lnTo>
                    <a:pt x="696" y="207"/>
                  </a:lnTo>
                  <a:lnTo>
                    <a:pt x="771" y="167"/>
                  </a:lnTo>
                  <a:lnTo>
                    <a:pt x="799" y="150"/>
                  </a:lnTo>
                  <a:lnTo>
                    <a:pt x="817" y="132"/>
                  </a:lnTo>
                  <a:lnTo>
                    <a:pt x="822" y="115"/>
                  </a:lnTo>
                  <a:lnTo>
                    <a:pt x="828" y="98"/>
                  </a:lnTo>
                  <a:lnTo>
                    <a:pt x="822" y="75"/>
                  </a:lnTo>
                  <a:lnTo>
                    <a:pt x="811" y="52"/>
                  </a:lnTo>
                  <a:lnTo>
                    <a:pt x="799" y="17"/>
                  </a:lnTo>
                  <a:lnTo>
                    <a:pt x="805" y="12"/>
                  </a:lnTo>
                  <a:lnTo>
                    <a:pt x="817" y="6"/>
                  </a:lnTo>
                  <a:lnTo>
                    <a:pt x="822" y="0"/>
                  </a:lnTo>
                  <a:lnTo>
                    <a:pt x="834" y="0"/>
                  </a:lnTo>
                  <a:lnTo>
                    <a:pt x="909" y="161"/>
                  </a:lnTo>
                  <a:lnTo>
                    <a:pt x="995" y="316"/>
                  </a:lnTo>
                  <a:lnTo>
                    <a:pt x="995" y="322"/>
                  </a:lnTo>
                  <a:lnTo>
                    <a:pt x="989" y="328"/>
                  </a:lnTo>
                  <a:lnTo>
                    <a:pt x="978" y="334"/>
                  </a:lnTo>
                  <a:lnTo>
                    <a:pt x="966" y="334"/>
                  </a:lnTo>
                  <a:lnTo>
                    <a:pt x="949" y="305"/>
                  </a:lnTo>
                  <a:lnTo>
                    <a:pt x="932" y="282"/>
                  </a:lnTo>
                  <a:lnTo>
                    <a:pt x="914" y="265"/>
                  </a:lnTo>
                  <a:lnTo>
                    <a:pt x="897" y="259"/>
                  </a:lnTo>
                  <a:lnTo>
                    <a:pt x="880" y="259"/>
                  </a:lnTo>
                  <a:lnTo>
                    <a:pt x="857" y="259"/>
                  </a:lnTo>
                  <a:lnTo>
                    <a:pt x="828" y="270"/>
                  </a:lnTo>
                  <a:lnTo>
                    <a:pt x="748" y="311"/>
                  </a:lnTo>
                  <a:lnTo>
                    <a:pt x="305" y="5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25"/>
            <p:cNvSpPr>
              <a:spLocks/>
            </p:cNvSpPr>
            <p:nvPr/>
          </p:nvSpPr>
          <p:spPr bwMode="auto">
            <a:xfrm>
              <a:off x="992" y="8262"/>
              <a:ext cx="1133" cy="868"/>
            </a:xfrm>
            <a:custGeom>
              <a:avLst/>
              <a:gdLst>
                <a:gd name="T0" fmla="*/ 932 w 1133"/>
                <a:gd name="T1" fmla="*/ 161 h 868"/>
                <a:gd name="T2" fmla="*/ 978 w 1133"/>
                <a:gd name="T3" fmla="*/ 132 h 868"/>
                <a:gd name="T4" fmla="*/ 989 w 1133"/>
                <a:gd name="T5" fmla="*/ 103 h 868"/>
                <a:gd name="T6" fmla="*/ 983 w 1133"/>
                <a:gd name="T7" fmla="*/ 52 h 868"/>
                <a:gd name="T8" fmla="*/ 983 w 1133"/>
                <a:gd name="T9" fmla="*/ 6 h 868"/>
                <a:gd name="T10" fmla="*/ 1001 w 1133"/>
                <a:gd name="T11" fmla="*/ 0 h 868"/>
                <a:gd name="T12" fmla="*/ 1064 w 1133"/>
                <a:gd name="T13" fmla="*/ 178 h 868"/>
                <a:gd name="T14" fmla="*/ 1127 w 1133"/>
                <a:gd name="T15" fmla="*/ 368 h 868"/>
                <a:gd name="T16" fmla="*/ 1110 w 1133"/>
                <a:gd name="T17" fmla="*/ 379 h 868"/>
                <a:gd name="T18" fmla="*/ 1081 w 1133"/>
                <a:gd name="T19" fmla="*/ 328 h 868"/>
                <a:gd name="T20" fmla="*/ 1052 w 1133"/>
                <a:gd name="T21" fmla="*/ 287 h 868"/>
                <a:gd name="T22" fmla="*/ 1024 w 1133"/>
                <a:gd name="T23" fmla="*/ 270 h 868"/>
                <a:gd name="T24" fmla="*/ 966 w 1133"/>
                <a:gd name="T25" fmla="*/ 276 h 868"/>
                <a:gd name="T26" fmla="*/ 282 w 1133"/>
                <a:gd name="T27" fmla="*/ 506 h 868"/>
                <a:gd name="T28" fmla="*/ 247 w 1133"/>
                <a:gd name="T29" fmla="*/ 523 h 868"/>
                <a:gd name="T30" fmla="*/ 253 w 1133"/>
                <a:gd name="T31" fmla="*/ 558 h 868"/>
                <a:gd name="T32" fmla="*/ 293 w 1133"/>
                <a:gd name="T33" fmla="*/ 678 h 868"/>
                <a:gd name="T34" fmla="*/ 339 w 1133"/>
                <a:gd name="T35" fmla="*/ 759 h 868"/>
                <a:gd name="T36" fmla="*/ 368 w 1133"/>
                <a:gd name="T37" fmla="*/ 788 h 868"/>
                <a:gd name="T38" fmla="*/ 426 w 1133"/>
                <a:gd name="T39" fmla="*/ 805 h 868"/>
                <a:gd name="T40" fmla="*/ 489 w 1133"/>
                <a:gd name="T41" fmla="*/ 822 h 868"/>
                <a:gd name="T42" fmla="*/ 489 w 1133"/>
                <a:gd name="T43" fmla="*/ 845 h 868"/>
                <a:gd name="T44" fmla="*/ 374 w 1133"/>
                <a:gd name="T45" fmla="*/ 857 h 868"/>
                <a:gd name="T46" fmla="*/ 259 w 1133"/>
                <a:gd name="T47" fmla="*/ 857 h 868"/>
                <a:gd name="T48" fmla="*/ 270 w 1133"/>
                <a:gd name="T49" fmla="*/ 834 h 868"/>
                <a:gd name="T50" fmla="*/ 282 w 1133"/>
                <a:gd name="T51" fmla="*/ 811 h 868"/>
                <a:gd name="T52" fmla="*/ 276 w 1133"/>
                <a:gd name="T53" fmla="*/ 759 h 868"/>
                <a:gd name="T54" fmla="*/ 81 w 1133"/>
                <a:gd name="T55" fmla="*/ 172 h 868"/>
                <a:gd name="T56" fmla="*/ 46 w 1133"/>
                <a:gd name="T57" fmla="*/ 103 h 868"/>
                <a:gd name="T58" fmla="*/ 6 w 1133"/>
                <a:gd name="T59" fmla="*/ 80 h 868"/>
                <a:gd name="T60" fmla="*/ 0 w 1133"/>
                <a:gd name="T61" fmla="*/ 57 h 868"/>
                <a:gd name="T62" fmla="*/ 115 w 1133"/>
                <a:gd name="T63" fmla="*/ 34 h 868"/>
                <a:gd name="T64" fmla="*/ 213 w 1133"/>
                <a:gd name="T65" fmla="*/ 6 h 868"/>
                <a:gd name="T66" fmla="*/ 224 w 1133"/>
                <a:gd name="T67" fmla="*/ 23 h 868"/>
                <a:gd name="T68" fmla="*/ 224 w 1133"/>
                <a:gd name="T69" fmla="*/ 40 h 868"/>
                <a:gd name="T70" fmla="*/ 150 w 1133"/>
                <a:gd name="T71" fmla="*/ 86 h 868"/>
                <a:gd name="T72" fmla="*/ 132 w 1133"/>
                <a:gd name="T73" fmla="*/ 138 h 868"/>
                <a:gd name="T74" fmla="*/ 144 w 1133"/>
                <a:gd name="T75" fmla="*/ 224 h 868"/>
                <a:gd name="T76" fmla="*/ 190 w 1133"/>
                <a:gd name="T77" fmla="*/ 368 h 868"/>
                <a:gd name="T78" fmla="*/ 207 w 1133"/>
                <a:gd name="T79" fmla="*/ 402 h 868"/>
                <a:gd name="T80" fmla="*/ 247 w 1133"/>
                <a:gd name="T81" fmla="*/ 391 h 8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868"/>
                <a:gd name="T125" fmla="*/ 1133 w 1133"/>
                <a:gd name="T126" fmla="*/ 868 h 8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868">
                  <a:moveTo>
                    <a:pt x="845" y="190"/>
                  </a:moveTo>
                  <a:lnTo>
                    <a:pt x="932" y="161"/>
                  </a:lnTo>
                  <a:lnTo>
                    <a:pt x="955" y="149"/>
                  </a:lnTo>
                  <a:lnTo>
                    <a:pt x="978" y="132"/>
                  </a:lnTo>
                  <a:lnTo>
                    <a:pt x="989" y="121"/>
                  </a:lnTo>
                  <a:lnTo>
                    <a:pt x="989" y="103"/>
                  </a:lnTo>
                  <a:lnTo>
                    <a:pt x="989" y="80"/>
                  </a:lnTo>
                  <a:lnTo>
                    <a:pt x="983" y="52"/>
                  </a:lnTo>
                  <a:lnTo>
                    <a:pt x="978" y="11"/>
                  </a:lnTo>
                  <a:lnTo>
                    <a:pt x="983" y="6"/>
                  </a:lnTo>
                  <a:lnTo>
                    <a:pt x="989" y="0"/>
                  </a:lnTo>
                  <a:lnTo>
                    <a:pt x="1001" y="0"/>
                  </a:lnTo>
                  <a:lnTo>
                    <a:pt x="1012" y="0"/>
                  </a:lnTo>
                  <a:lnTo>
                    <a:pt x="1064" y="178"/>
                  </a:lnTo>
                  <a:lnTo>
                    <a:pt x="1133" y="362"/>
                  </a:lnTo>
                  <a:lnTo>
                    <a:pt x="1127" y="368"/>
                  </a:lnTo>
                  <a:lnTo>
                    <a:pt x="1121" y="374"/>
                  </a:lnTo>
                  <a:lnTo>
                    <a:pt x="1110" y="379"/>
                  </a:lnTo>
                  <a:lnTo>
                    <a:pt x="1098" y="374"/>
                  </a:lnTo>
                  <a:lnTo>
                    <a:pt x="1081" y="328"/>
                  </a:lnTo>
                  <a:lnTo>
                    <a:pt x="1064" y="305"/>
                  </a:lnTo>
                  <a:lnTo>
                    <a:pt x="1052" y="287"/>
                  </a:lnTo>
                  <a:lnTo>
                    <a:pt x="1041" y="276"/>
                  </a:lnTo>
                  <a:lnTo>
                    <a:pt x="1024" y="270"/>
                  </a:lnTo>
                  <a:lnTo>
                    <a:pt x="1001" y="270"/>
                  </a:lnTo>
                  <a:lnTo>
                    <a:pt x="966" y="276"/>
                  </a:lnTo>
                  <a:lnTo>
                    <a:pt x="886" y="299"/>
                  </a:lnTo>
                  <a:lnTo>
                    <a:pt x="282" y="506"/>
                  </a:lnTo>
                  <a:lnTo>
                    <a:pt x="259" y="512"/>
                  </a:lnTo>
                  <a:lnTo>
                    <a:pt x="247" y="523"/>
                  </a:lnTo>
                  <a:lnTo>
                    <a:pt x="247" y="535"/>
                  </a:lnTo>
                  <a:lnTo>
                    <a:pt x="253" y="558"/>
                  </a:lnTo>
                  <a:lnTo>
                    <a:pt x="282" y="632"/>
                  </a:lnTo>
                  <a:lnTo>
                    <a:pt x="293" y="678"/>
                  </a:lnTo>
                  <a:lnTo>
                    <a:pt x="316" y="719"/>
                  </a:lnTo>
                  <a:lnTo>
                    <a:pt x="339" y="759"/>
                  </a:lnTo>
                  <a:lnTo>
                    <a:pt x="351" y="776"/>
                  </a:lnTo>
                  <a:lnTo>
                    <a:pt x="368" y="788"/>
                  </a:lnTo>
                  <a:lnTo>
                    <a:pt x="397" y="799"/>
                  </a:lnTo>
                  <a:lnTo>
                    <a:pt x="426" y="805"/>
                  </a:lnTo>
                  <a:lnTo>
                    <a:pt x="483" y="816"/>
                  </a:lnTo>
                  <a:lnTo>
                    <a:pt x="489" y="822"/>
                  </a:lnTo>
                  <a:lnTo>
                    <a:pt x="489" y="834"/>
                  </a:lnTo>
                  <a:lnTo>
                    <a:pt x="489" y="845"/>
                  </a:lnTo>
                  <a:lnTo>
                    <a:pt x="483" y="851"/>
                  </a:lnTo>
                  <a:lnTo>
                    <a:pt x="374" y="857"/>
                  </a:lnTo>
                  <a:lnTo>
                    <a:pt x="265" y="868"/>
                  </a:lnTo>
                  <a:lnTo>
                    <a:pt x="259" y="857"/>
                  </a:lnTo>
                  <a:lnTo>
                    <a:pt x="259" y="845"/>
                  </a:lnTo>
                  <a:lnTo>
                    <a:pt x="270" y="834"/>
                  </a:lnTo>
                  <a:lnTo>
                    <a:pt x="276" y="822"/>
                  </a:lnTo>
                  <a:lnTo>
                    <a:pt x="282" y="811"/>
                  </a:lnTo>
                  <a:lnTo>
                    <a:pt x="282" y="793"/>
                  </a:lnTo>
                  <a:lnTo>
                    <a:pt x="276" y="759"/>
                  </a:lnTo>
                  <a:lnTo>
                    <a:pt x="259" y="713"/>
                  </a:lnTo>
                  <a:lnTo>
                    <a:pt x="81" y="172"/>
                  </a:lnTo>
                  <a:lnTo>
                    <a:pt x="63" y="126"/>
                  </a:lnTo>
                  <a:lnTo>
                    <a:pt x="46" y="103"/>
                  </a:lnTo>
                  <a:lnTo>
                    <a:pt x="29" y="86"/>
                  </a:lnTo>
                  <a:lnTo>
                    <a:pt x="6" y="80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52" y="46"/>
                  </a:lnTo>
                  <a:lnTo>
                    <a:pt x="115" y="34"/>
                  </a:lnTo>
                  <a:lnTo>
                    <a:pt x="173" y="23"/>
                  </a:lnTo>
                  <a:lnTo>
                    <a:pt x="213" y="6"/>
                  </a:lnTo>
                  <a:lnTo>
                    <a:pt x="219" y="11"/>
                  </a:lnTo>
                  <a:lnTo>
                    <a:pt x="224" y="23"/>
                  </a:lnTo>
                  <a:lnTo>
                    <a:pt x="230" y="29"/>
                  </a:lnTo>
                  <a:lnTo>
                    <a:pt x="224" y="40"/>
                  </a:lnTo>
                  <a:lnTo>
                    <a:pt x="173" y="69"/>
                  </a:lnTo>
                  <a:lnTo>
                    <a:pt x="150" y="86"/>
                  </a:lnTo>
                  <a:lnTo>
                    <a:pt x="138" y="109"/>
                  </a:lnTo>
                  <a:lnTo>
                    <a:pt x="132" y="138"/>
                  </a:lnTo>
                  <a:lnTo>
                    <a:pt x="132" y="178"/>
                  </a:lnTo>
                  <a:lnTo>
                    <a:pt x="144" y="224"/>
                  </a:lnTo>
                  <a:lnTo>
                    <a:pt x="161" y="276"/>
                  </a:lnTo>
                  <a:lnTo>
                    <a:pt x="190" y="368"/>
                  </a:lnTo>
                  <a:lnTo>
                    <a:pt x="201" y="391"/>
                  </a:lnTo>
                  <a:lnTo>
                    <a:pt x="207" y="402"/>
                  </a:lnTo>
                  <a:lnTo>
                    <a:pt x="224" y="402"/>
                  </a:lnTo>
                  <a:lnTo>
                    <a:pt x="247" y="391"/>
                  </a:lnTo>
                  <a:lnTo>
                    <a:pt x="845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26"/>
            <p:cNvSpPr>
              <a:spLocks/>
            </p:cNvSpPr>
            <p:nvPr/>
          </p:nvSpPr>
          <p:spPr bwMode="auto">
            <a:xfrm>
              <a:off x="1142" y="5266"/>
              <a:ext cx="983" cy="1001"/>
            </a:xfrm>
            <a:custGeom>
              <a:avLst/>
              <a:gdLst>
                <a:gd name="T0" fmla="*/ 287 w 983"/>
                <a:gd name="T1" fmla="*/ 949 h 1001"/>
                <a:gd name="T2" fmla="*/ 201 w 983"/>
                <a:gd name="T3" fmla="*/ 897 h 1001"/>
                <a:gd name="T4" fmla="*/ 126 w 983"/>
                <a:gd name="T5" fmla="*/ 834 h 1001"/>
                <a:gd name="T6" fmla="*/ 69 w 983"/>
                <a:gd name="T7" fmla="*/ 759 h 1001"/>
                <a:gd name="T8" fmla="*/ 28 w 983"/>
                <a:gd name="T9" fmla="*/ 673 h 1001"/>
                <a:gd name="T10" fmla="*/ 5 w 983"/>
                <a:gd name="T11" fmla="*/ 581 h 1001"/>
                <a:gd name="T12" fmla="*/ 0 w 983"/>
                <a:gd name="T13" fmla="*/ 483 h 1001"/>
                <a:gd name="T14" fmla="*/ 17 w 983"/>
                <a:gd name="T15" fmla="*/ 380 h 1001"/>
                <a:gd name="T16" fmla="*/ 57 w 983"/>
                <a:gd name="T17" fmla="*/ 276 h 1001"/>
                <a:gd name="T18" fmla="*/ 109 w 983"/>
                <a:gd name="T19" fmla="*/ 178 h 1001"/>
                <a:gd name="T20" fmla="*/ 178 w 983"/>
                <a:gd name="T21" fmla="*/ 104 h 1001"/>
                <a:gd name="T22" fmla="*/ 258 w 983"/>
                <a:gd name="T23" fmla="*/ 52 h 1001"/>
                <a:gd name="T24" fmla="*/ 339 w 983"/>
                <a:gd name="T25" fmla="*/ 17 h 1001"/>
                <a:gd name="T26" fmla="*/ 431 w 983"/>
                <a:gd name="T27" fmla="*/ 0 h 1001"/>
                <a:gd name="T28" fmla="*/ 517 w 983"/>
                <a:gd name="T29" fmla="*/ 0 h 1001"/>
                <a:gd name="T30" fmla="*/ 609 w 983"/>
                <a:gd name="T31" fmla="*/ 17 h 1001"/>
                <a:gd name="T32" fmla="*/ 701 w 983"/>
                <a:gd name="T33" fmla="*/ 46 h 1001"/>
                <a:gd name="T34" fmla="*/ 793 w 983"/>
                <a:gd name="T35" fmla="*/ 98 h 1001"/>
                <a:gd name="T36" fmla="*/ 862 w 983"/>
                <a:gd name="T37" fmla="*/ 167 h 1001"/>
                <a:gd name="T38" fmla="*/ 920 w 983"/>
                <a:gd name="T39" fmla="*/ 242 h 1001"/>
                <a:gd name="T40" fmla="*/ 960 w 983"/>
                <a:gd name="T41" fmla="*/ 322 h 1001"/>
                <a:gd name="T42" fmla="*/ 983 w 983"/>
                <a:gd name="T43" fmla="*/ 414 h 1001"/>
                <a:gd name="T44" fmla="*/ 983 w 983"/>
                <a:gd name="T45" fmla="*/ 512 h 1001"/>
                <a:gd name="T46" fmla="*/ 971 w 983"/>
                <a:gd name="T47" fmla="*/ 610 h 1001"/>
                <a:gd name="T48" fmla="*/ 937 w 983"/>
                <a:gd name="T49" fmla="*/ 707 h 1001"/>
                <a:gd name="T50" fmla="*/ 879 w 983"/>
                <a:gd name="T51" fmla="*/ 805 h 1001"/>
                <a:gd name="T52" fmla="*/ 816 w 983"/>
                <a:gd name="T53" fmla="*/ 880 h 1001"/>
                <a:gd name="T54" fmla="*/ 736 w 983"/>
                <a:gd name="T55" fmla="*/ 932 h 1001"/>
                <a:gd name="T56" fmla="*/ 655 w 983"/>
                <a:gd name="T57" fmla="*/ 972 h 1001"/>
                <a:gd name="T58" fmla="*/ 563 w 983"/>
                <a:gd name="T59" fmla="*/ 995 h 1001"/>
                <a:gd name="T60" fmla="*/ 471 w 983"/>
                <a:gd name="T61" fmla="*/ 1001 h 1001"/>
                <a:gd name="T62" fmla="*/ 379 w 983"/>
                <a:gd name="T63" fmla="*/ 983 h 1001"/>
                <a:gd name="T64" fmla="*/ 649 w 983"/>
                <a:gd name="T65" fmla="*/ 178 h 1001"/>
                <a:gd name="T66" fmla="*/ 477 w 983"/>
                <a:gd name="T67" fmla="*/ 138 h 1001"/>
                <a:gd name="T68" fmla="*/ 350 w 983"/>
                <a:gd name="T69" fmla="*/ 138 h 1001"/>
                <a:gd name="T70" fmla="*/ 270 w 983"/>
                <a:gd name="T71" fmla="*/ 161 h 1001"/>
                <a:gd name="T72" fmla="*/ 195 w 983"/>
                <a:gd name="T73" fmla="*/ 196 h 1001"/>
                <a:gd name="T74" fmla="*/ 138 w 983"/>
                <a:gd name="T75" fmla="*/ 247 h 1001"/>
                <a:gd name="T76" fmla="*/ 86 w 983"/>
                <a:gd name="T77" fmla="*/ 322 h 1001"/>
                <a:gd name="T78" fmla="*/ 51 w 983"/>
                <a:gd name="T79" fmla="*/ 420 h 1001"/>
                <a:gd name="T80" fmla="*/ 57 w 983"/>
                <a:gd name="T81" fmla="*/ 546 h 1001"/>
                <a:gd name="T82" fmla="*/ 74 w 983"/>
                <a:gd name="T83" fmla="*/ 610 h 1001"/>
                <a:gd name="T84" fmla="*/ 115 w 983"/>
                <a:gd name="T85" fmla="*/ 667 h 1001"/>
                <a:gd name="T86" fmla="*/ 166 w 983"/>
                <a:gd name="T87" fmla="*/ 725 h 1001"/>
                <a:gd name="T88" fmla="*/ 241 w 983"/>
                <a:gd name="T89" fmla="*/ 776 h 1001"/>
                <a:gd name="T90" fmla="*/ 339 w 983"/>
                <a:gd name="T91" fmla="*/ 822 h 1001"/>
                <a:gd name="T92" fmla="*/ 500 w 983"/>
                <a:gd name="T93" fmla="*/ 857 h 1001"/>
                <a:gd name="T94" fmla="*/ 626 w 983"/>
                <a:gd name="T95" fmla="*/ 857 h 1001"/>
                <a:gd name="T96" fmla="*/ 713 w 983"/>
                <a:gd name="T97" fmla="*/ 834 h 1001"/>
                <a:gd name="T98" fmla="*/ 787 w 983"/>
                <a:gd name="T99" fmla="*/ 799 h 1001"/>
                <a:gd name="T100" fmla="*/ 851 w 983"/>
                <a:gd name="T101" fmla="*/ 748 h 1001"/>
                <a:gd name="T102" fmla="*/ 902 w 983"/>
                <a:gd name="T103" fmla="*/ 673 h 1001"/>
                <a:gd name="T104" fmla="*/ 937 w 983"/>
                <a:gd name="T105" fmla="*/ 564 h 1001"/>
                <a:gd name="T106" fmla="*/ 937 w 983"/>
                <a:gd name="T107" fmla="*/ 466 h 1001"/>
                <a:gd name="T108" fmla="*/ 920 w 983"/>
                <a:gd name="T109" fmla="*/ 408 h 1001"/>
                <a:gd name="T110" fmla="*/ 885 w 983"/>
                <a:gd name="T111" fmla="*/ 345 h 1001"/>
                <a:gd name="T112" fmla="*/ 839 w 983"/>
                <a:gd name="T113" fmla="*/ 288 h 1001"/>
                <a:gd name="T114" fmla="*/ 776 w 983"/>
                <a:gd name="T115" fmla="*/ 242 h 1001"/>
                <a:gd name="T116" fmla="*/ 695 w 983"/>
                <a:gd name="T117" fmla="*/ 196 h 1001"/>
                <a:gd name="T118" fmla="*/ 333 w 983"/>
                <a:gd name="T119" fmla="*/ 972 h 10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3"/>
                <a:gd name="T181" fmla="*/ 0 h 1001"/>
                <a:gd name="T182" fmla="*/ 983 w 983"/>
                <a:gd name="T183" fmla="*/ 1001 h 10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3" h="1001">
                  <a:moveTo>
                    <a:pt x="333" y="972"/>
                  </a:moveTo>
                  <a:lnTo>
                    <a:pt x="287" y="949"/>
                  </a:lnTo>
                  <a:lnTo>
                    <a:pt x="241" y="926"/>
                  </a:lnTo>
                  <a:lnTo>
                    <a:pt x="201" y="897"/>
                  </a:lnTo>
                  <a:lnTo>
                    <a:pt x="161" y="868"/>
                  </a:lnTo>
                  <a:lnTo>
                    <a:pt x="126" y="834"/>
                  </a:lnTo>
                  <a:lnTo>
                    <a:pt x="97" y="799"/>
                  </a:lnTo>
                  <a:lnTo>
                    <a:pt x="69" y="759"/>
                  </a:lnTo>
                  <a:lnTo>
                    <a:pt x="46" y="719"/>
                  </a:lnTo>
                  <a:lnTo>
                    <a:pt x="28" y="673"/>
                  </a:lnTo>
                  <a:lnTo>
                    <a:pt x="17" y="627"/>
                  </a:lnTo>
                  <a:lnTo>
                    <a:pt x="5" y="581"/>
                  </a:lnTo>
                  <a:lnTo>
                    <a:pt x="0" y="535"/>
                  </a:lnTo>
                  <a:lnTo>
                    <a:pt x="0" y="483"/>
                  </a:lnTo>
                  <a:lnTo>
                    <a:pt x="5" y="431"/>
                  </a:lnTo>
                  <a:lnTo>
                    <a:pt x="17" y="380"/>
                  </a:lnTo>
                  <a:lnTo>
                    <a:pt x="34" y="328"/>
                  </a:lnTo>
                  <a:lnTo>
                    <a:pt x="57" y="276"/>
                  </a:lnTo>
                  <a:lnTo>
                    <a:pt x="80" y="224"/>
                  </a:lnTo>
                  <a:lnTo>
                    <a:pt x="109" y="178"/>
                  </a:lnTo>
                  <a:lnTo>
                    <a:pt x="143" y="138"/>
                  </a:lnTo>
                  <a:lnTo>
                    <a:pt x="178" y="104"/>
                  </a:lnTo>
                  <a:lnTo>
                    <a:pt x="218" y="75"/>
                  </a:lnTo>
                  <a:lnTo>
                    <a:pt x="258" y="52"/>
                  </a:lnTo>
                  <a:lnTo>
                    <a:pt x="299" y="35"/>
                  </a:lnTo>
                  <a:lnTo>
                    <a:pt x="339" y="17"/>
                  </a:lnTo>
                  <a:lnTo>
                    <a:pt x="385" y="6"/>
                  </a:lnTo>
                  <a:lnTo>
                    <a:pt x="431" y="0"/>
                  </a:lnTo>
                  <a:lnTo>
                    <a:pt x="471" y="0"/>
                  </a:lnTo>
                  <a:lnTo>
                    <a:pt x="517" y="0"/>
                  </a:lnTo>
                  <a:lnTo>
                    <a:pt x="563" y="6"/>
                  </a:lnTo>
                  <a:lnTo>
                    <a:pt x="609" y="17"/>
                  </a:lnTo>
                  <a:lnTo>
                    <a:pt x="655" y="29"/>
                  </a:lnTo>
                  <a:lnTo>
                    <a:pt x="701" y="46"/>
                  </a:lnTo>
                  <a:lnTo>
                    <a:pt x="747" y="75"/>
                  </a:lnTo>
                  <a:lnTo>
                    <a:pt x="793" y="98"/>
                  </a:lnTo>
                  <a:lnTo>
                    <a:pt x="828" y="132"/>
                  </a:lnTo>
                  <a:lnTo>
                    <a:pt x="862" y="167"/>
                  </a:lnTo>
                  <a:lnTo>
                    <a:pt x="891" y="201"/>
                  </a:lnTo>
                  <a:lnTo>
                    <a:pt x="920" y="242"/>
                  </a:lnTo>
                  <a:lnTo>
                    <a:pt x="943" y="282"/>
                  </a:lnTo>
                  <a:lnTo>
                    <a:pt x="960" y="322"/>
                  </a:lnTo>
                  <a:lnTo>
                    <a:pt x="971" y="368"/>
                  </a:lnTo>
                  <a:lnTo>
                    <a:pt x="983" y="414"/>
                  </a:lnTo>
                  <a:lnTo>
                    <a:pt x="983" y="466"/>
                  </a:lnTo>
                  <a:lnTo>
                    <a:pt x="983" y="512"/>
                  </a:lnTo>
                  <a:lnTo>
                    <a:pt x="983" y="558"/>
                  </a:lnTo>
                  <a:lnTo>
                    <a:pt x="971" y="610"/>
                  </a:lnTo>
                  <a:lnTo>
                    <a:pt x="954" y="656"/>
                  </a:lnTo>
                  <a:lnTo>
                    <a:pt x="937" y="707"/>
                  </a:lnTo>
                  <a:lnTo>
                    <a:pt x="908" y="759"/>
                  </a:lnTo>
                  <a:lnTo>
                    <a:pt x="879" y="805"/>
                  </a:lnTo>
                  <a:lnTo>
                    <a:pt x="851" y="840"/>
                  </a:lnTo>
                  <a:lnTo>
                    <a:pt x="816" y="880"/>
                  </a:lnTo>
                  <a:lnTo>
                    <a:pt x="776" y="909"/>
                  </a:lnTo>
                  <a:lnTo>
                    <a:pt x="736" y="932"/>
                  </a:lnTo>
                  <a:lnTo>
                    <a:pt x="695" y="955"/>
                  </a:lnTo>
                  <a:lnTo>
                    <a:pt x="655" y="972"/>
                  </a:lnTo>
                  <a:lnTo>
                    <a:pt x="609" y="989"/>
                  </a:lnTo>
                  <a:lnTo>
                    <a:pt x="563" y="995"/>
                  </a:lnTo>
                  <a:lnTo>
                    <a:pt x="517" y="1001"/>
                  </a:lnTo>
                  <a:lnTo>
                    <a:pt x="471" y="1001"/>
                  </a:lnTo>
                  <a:lnTo>
                    <a:pt x="425" y="995"/>
                  </a:lnTo>
                  <a:lnTo>
                    <a:pt x="379" y="983"/>
                  </a:lnTo>
                  <a:lnTo>
                    <a:pt x="333" y="972"/>
                  </a:lnTo>
                  <a:lnTo>
                    <a:pt x="649" y="178"/>
                  </a:lnTo>
                  <a:lnTo>
                    <a:pt x="563" y="150"/>
                  </a:lnTo>
                  <a:lnTo>
                    <a:pt x="477" y="138"/>
                  </a:lnTo>
                  <a:lnTo>
                    <a:pt x="391" y="138"/>
                  </a:lnTo>
                  <a:lnTo>
                    <a:pt x="350" y="138"/>
                  </a:lnTo>
                  <a:lnTo>
                    <a:pt x="310" y="150"/>
                  </a:lnTo>
                  <a:lnTo>
                    <a:pt x="270" y="161"/>
                  </a:lnTo>
                  <a:lnTo>
                    <a:pt x="235" y="173"/>
                  </a:lnTo>
                  <a:lnTo>
                    <a:pt x="195" y="196"/>
                  </a:lnTo>
                  <a:lnTo>
                    <a:pt x="166" y="219"/>
                  </a:lnTo>
                  <a:lnTo>
                    <a:pt x="138" y="247"/>
                  </a:lnTo>
                  <a:lnTo>
                    <a:pt x="109" y="282"/>
                  </a:lnTo>
                  <a:lnTo>
                    <a:pt x="86" y="322"/>
                  </a:lnTo>
                  <a:lnTo>
                    <a:pt x="69" y="368"/>
                  </a:lnTo>
                  <a:lnTo>
                    <a:pt x="51" y="420"/>
                  </a:lnTo>
                  <a:lnTo>
                    <a:pt x="46" y="483"/>
                  </a:lnTo>
                  <a:lnTo>
                    <a:pt x="57" y="546"/>
                  </a:lnTo>
                  <a:lnTo>
                    <a:pt x="63" y="575"/>
                  </a:lnTo>
                  <a:lnTo>
                    <a:pt x="74" y="610"/>
                  </a:lnTo>
                  <a:lnTo>
                    <a:pt x="92" y="638"/>
                  </a:lnTo>
                  <a:lnTo>
                    <a:pt x="115" y="667"/>
                  </a:lnTo>
                  <a:lnTo>
                    <a:pt x="138" y="696"/>
                  </a:lnTo>
                  <a:lnTo>
                    <a:pt x="166" y="725"/>
                  </a:lnTo>
                  <a:lnTo>
                    <a:pt x="201" y="753"/>
                  </a:lnTo>
                  <a:lnTo>
                    <a:pt x="241" y="776"/>
                  </a:lnTo>
                  <a:lnTo>
                    <a:pt x="287" y="799"/>
                  </a:lnTo>
                  <a:lnTo>
                    <a:pt x="339" y="822"/>
                  </a:lnTo>
                  <a:lnTo>
                    <a:pt x="419" y="845"/>
                  </a:lnTo>
                  <a:lnTo>
                    <a:pt x="500" y="857"/>
                  </a:lnTo>
                  <a:lnTo>
                    <a:pt x="586" y="857"/>
                  </a:lnTo>
                  <a:lnTo>
                    <a:pt x="626" y="857"/>
                  </a:lnTo>
                  <a:lnTo>
                    <a:pt x="672" y="845"/>
                  </a:lnTo>
                  <a:lnTo>
                    <a:pt x="713" y="834"/>
                  </a:lnTo>
                  <a:lnTo>
                    <a:pt x="747" y="822"/>
                  </a:lnTo>
                  <a:lnTo>
                    <a:pt x="787" y="799"/>
                  </a:lnTo>
                  <a:lnTo>
                    <a:pt x="816" y="776"/>
                  </a:lnTo>
                  <a:lnTo>
                    <a:pt x="851" y="748"/>
                  </a:lnTo>
                  <a:lnTo>
                    <a:pt x="879" y="713"/>
                  </a:lnTo>
                  <a:lnTo>
                    <a:pt x="902" y="673"/>
                  </a:lnTo>
                  <a:lnTo>
                    <a:pt x="920" y="627"/>
                  </a:lnTo>
                  <a:lnTo>
                    <a:pt x="937" y="564"/>
                  </a:lnTo>
                  <a:lnTo>
                    <a:pt x="937" y="500"/>
                  </a:lnTo>
                  <a:lnTo>
                    <a:pt x="937" y="466"/>
                  </a:lnTo>
                  <a:lnTo>
                    <a:pt x="931" y="437"/>
                  </a:lnTo>
                  <a:lnTo>
                    <a:pt x="920" y="408"/>
                  </a:lnTo>
                  <a:lnTo>
                    <a:pt x="902" y="374"/>
                  </a:lnTo>
                  <a:lnTo>
                    <a:pt x="885" y="345"/>
                  </a:lnTo>
                  <a:lnTo>
                    <a:pt x="868" y="316"/>
                  </a:lnTo>
                  <a:lnTo>
                    <a:pt x="839" y="288"/>
                  </a:lnTo>
                  <a:lnTo>
                    <a:pt x="810" y="265"/>
                  </a:lnTo>
                  <a:lnTo>
                    <a:pt x="776" y="242"/>
                  </a:lnTo>
                  <a:lnTo>
                    <a:pt x="736" y="219"/>
                  </a:lnTo>
                  <a:lnTo>
                    <a:pt x="695" y="196"/>
                  </a:lnTo>
                  <a:lnTo>
                    <a:pt x="649" y="178"/>
                  </a:lnTo>
                  <a:lnTo>
                    <a:pt x="333" y="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27"/>
            <p:cNvSpPr>
              <a:spLocks/>
            </p:cNvSpPr>
            <p:nvPr/>
          </p:nvSpPr>
          <p:spPr bwMode="auto">
            <a:xfrm>
              <a:off x="1998" y="3926"/>
              <a:ext cx="863" cy="949"/>
            </a:xfrm>
            <a:custGeom>
              <a:avLst/>
              <a:gdLst>
                <a:gd name="T0" fmla="*/ 719 w 863"/>
                <a:gd name="T1" fmla="*/ 874 h 949"/>
                <a:gd name="T2" fmla="*/ 627 w 863"/>
                <a:gd name="T3" fmla="*/ 938 h 949"/>
                <a:gd name="T4" fmla="*/ 558 w 863"/>
                <a:gd name="T5" fmla="*/ 938 h 949"/>
                <a:gd name="T6" fmla="*/ 466 w 863"/>
                <a:gd name="T7" fmla="*/ 880 h 949"/>
                <a:gd name="T8" fmla="*/ 420 w 863"/>
                <a:gd name="T9" fmla="*/ 840 h 949"/>
                <a:gd name="T10" fmla="*/ 432 w 863"/>
                <a:gd name="T11" fmla="*/ 823 h 949"/>
                <a:gd name="T12" fmla="*/ 501 w 863"/>
                <a:gd name="T13" fmla="*/ 846 h 949"/>
                <a:gd name="T14" fmla="*/ 581 w 863"/>
                <a:gd name="T15" fmla="*/ 857 h 949"/>
                <a:gd name="T16" fmla="*/ 673 w 863"/>
                <a:gd name="T17" fmla="*/ 840 h 949"/>
                <a:gd name="T18" fmla="*/ 759 w 863"/>
                <a:gd name="T19" fmla="*/ 777 h 949"/>
                <a:gd name="T20" fmla="*/ 800 w 863"/>
                <a:gd name="T21" fmla="*/ 708 h 949"/>
                <a:gd name="T22" fmla="*/ 805 w 863"/>
                <a:gd name="T23" fmla="*/ 639 h 949"/>
                <a:gd name="T24" fmla="*/ 788 w 863"/>
                <a:gd name="T25" fmla="*/ 581 h 949"/>
                <a:gd name="T26" fmla="*/ 748 w 863"/>
                <a:gd name="T27" fmla="*/ 535 h 949"/>
                <a:gd name="T28" fmla="*/ 685 w 863"/>
                <a:gd name="T29" fmla="*/ 495 h 949"/>
                <a:gd name="T30" fmla="*/ 633 w 863"/>
                <a:gd name="T31" fmla="*/ 478 h 949"/>
                <a:gd name="T32" fmla="*/ 564 w 863"/>
                <a:gd name="T33" fmla="*/ 483 h 949"/>
                <a:gd name="T34" fmla="*/ 368 w 863"/>
                <a:gd name="T35" fmla="*/ 541 h 949"/>
                <a:gd name="T36" fmla="*/ 265 w 863"/>
                <a:gd name="T37" fmla="*/ 558 h 949"/>
                <a:gd name="T38" fmla="*/ 190 w 863"/>
                <a:gd name="T39" fmla="*/ 547 h 949"/>
                <a:gd name="T40" fmla="*/ 115 w 863"/>
                <a:gd name="T41" fmla="*/ 524 h 949"/>
                <a:gd name="T42" fmla="*/ 52 w 863"/>
                <a:gd name="T43" fmla="*/ 460 h 949"/>
                <a:gd name="T44" fmla="*/ 6 w 863"/>
                <a:gd name="T45" fmla="*/ 374 h 949"/>
                <a:gd name="T46" fmla="*/ 6 w 863"/>
                <a:gd name="T47" fmla="*/ 276 h 949"/>
                <a:gd name="T48" fmla="*/ 46 w 863"/>
                <a:gd name="T49" fmla="*/ 173 h 949"/>
                <a:gd name="T50" fmla="*/ 133 w 863"/>
                <a:gd name="T51" fmla="*/ 69 h 949"/>
                <a:gd name="T52" fmla="*/ 225 w 863"/>
                <a:gd name="T53" fmla="*/ 0 h 949"/>
                <a:gd name="T54" fmla="*/ 294 w 863"/>
                <a:gd name="T55" fmla="*/ 35 h 949"/>
                <a:gd name="T56" fmla="*/ 374 w 863"/>
                <a:gd name="T57" fmla="*/ 92 h 949"/>
                <a:gd name="T58" fmla="*/ 368 w 863"/>
                <a:gd name="T59" fmla="*/ 110 h 949"/>
                <a:gd name="T60" fmla="*/ 351 w 863"/>
                <a:gd name="T61" fmla="*/ 121 h 949"/>
                <a:gd name="T62" fmla="*/ 271 w 863"/>
                <a:gd name="T63" fmla="*/ 92 h 949"/>
                <a:gd name="T64" fmla="*/ 207 w 863"/>
                <a:gd name="T65" fmla="*/ 98 h 949"/>
                <a:gd name="T66" fmla="*/ 138 w 863"/>
                <a:gd name="T67" fmla="*/ 133 h 949"/>
                <a:gd name="T68" fmla="*/ 81 w 863"/>
                <a:gd name="T69" fmla="*/ 202 h 949"/>
                <a:gd name="T70" fmla="*/ 58 w 863"/>
                <a:gd name="T71" fmla="*/ 271 h 949"/>
                <a:gd name="T72" fmla="*/ 69 w 863"/>
                <a:gd name="T73" fmla="*/ 328 h 949"/>
                <a:gd name="T74" fmla="*/ 98 w 863"/>
                <a:gd name="T75" fmla="*/ 374 h 949"/>
                <a:gd name="T76" fmla="*/ 138 w 863"/>
                <a:gd name="T77" fmla="*/ 409 h 949"/>
                <a:gd name="T78" fmla="*/ 196 w 863"/>
                <a:gd name="T79" fmla="*/ 426 h 949"/>
                <a:gd name="T80" fmla="*/ 276 w 863"/>
                <a:gd name="T81" fmla="*/ 426 h 949"/>
                <a:gd name="T82" fmla="*/ 455 w 863"/>
                <a:gd name="T83" fmla="*/ 374 h 949"/>
                <a:gd name="T84" fmla="*/ 570 w 863"/>
                <a:gd name="T85" fmla="*/ 351 h 949"/>
                <a:gd name="T86" fmla="*/ 656 w 863"/>
                <a:gd name="T87" fmla="*/ 357 h 949"/>
                <a:gd name="T88" fmla="*/ 736 w 863"/>
                <a:gd name="T89" fmla="*/ 391 h 949"/>
                <a:gd name="T90" fmla="*/ 817 w 863"/>
                <a:gd name="T91" fmla="*/ 460 h 949"/>
                <a:gd name="T92" fmla="*/ 857 w 863"/>
                <a:gd name="T93" fmla="*/ 552 h 949"/>
                <a:gd name="T94" fmla="*/ 863 w 863"/>
                <a:gd name="T95" fmla="*/ 656 h 949"/>
                <a:gd name="T96" fmla="*/ 817 w 863"/>
                <a:gd name="T97" fmla="*/ 765 h 9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3"/>
                <a:gd name="T148" fmla="*/ 0 h 949"/>
                <a:gd name="T149" fmla="*/ 863 w 863"/>
                <a:gd name="T150" fmla="*/ 949 h 9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3" h="949">
                  <a:moveTo>
                    <a:pt x="777" y="817"/>
                  </a:moveTo>
                  <a:lnTo>
                    <a:pt x="719" y="874"/>
                  </a:lnTo>
                  <a:lnTo>
                    <a:pt x="667" y="915"/>
                  </a:lnTo>
                  <a:lnTo>
                    <a:pt x="627" y="938"/>
                  </a:lnTo>
                  <a:lnTo>
                    <a:pt x="593" y="949"/>
                  </a:lnTo>
                  <a:lnTo>
                    <a:pt x="558" y="938"/>
                  </a:lnTo>
                  <a:lnTo>
                    <a:pt x="512" y="915"/>
                  </a:lnTo>
                  <a:lnTo>
                    <a:pt x="466" y="880"/>
                  </a:lnTo>
                  <a:lnTo>
                    <a:pt x="420" y="851"/>
                  </a:lnTo>
                  <a:lnTo>
                    <a:pt x="420" y="840"/>
                  </a:lnTo>
                  <a:lnTo>
                    <a:pt x="426" y="834"/>
                  </a:lnTo>
                  <a:lnTo>
                    <a:pt x="432" y="823"/>
                  </a:lnTo>
                  <a:lnTo>
                    <a:pt x="437" y="823"/>
                  </a:lnTo>
                  <a:lnTo>
                    <a:pt x="501" y="846"/>
                  </a:lnTo>
                  <a:lnTo>
                    <a:pt x="541" y="851"/>
                  </a:lnTo>
                  <a:lnTo>
                    <a:pt x="581" y="857"/>
                  </a:lnTo>
                  <a:lnTo>
                    <a:pt x="627" y="851"/>
                  </a:lnTo>
                  <a:lnTo>
                    <a:pt x="673" y="840"/>
                  </a:lnTo>
                  <a:lnTo>
                    <a:pt x="713" y="811"/>
                  </a:lnTo>
                  <a:lnTo>
                    <a:pt x="759" y="777"/>
                  </a:lnTo>
                  <a:lnTo>
                    <a:pt x="782" y="742"/>
                  </a:lnTo>
                  <a:lnTo>
                    <a:pt x="800" y="708"/>
                  </a:lnTo>
                  <a:lnTo>
                    <a:pt x="805" y="673"/>
                  </a:lnTo>
                  <a:lnTo>
                    <a:pt x="805" y="639"/>
                  </a:lnTo>
                  <a:lnTo>
                    <a:pt x="800" y="610"/>
                  </a:lnTo>
                  <a:lnTo>
                    <a:pt x="788" y="581"/>
                  </a:lnTo>
                  <a:lnTo>
                    <a:pt x="771" y="558"/>
                  </a:lnTo>
                  <a:lnTo>
                    <a:pt x="748" y="535"/>
                  </a:lnTo>
                  <a:lnTo>
                    <a:pt x="708" y="506"/>
                  </a:lnTo>
                  <a:lnTo>
                    <a:pt x="685" y="495"/>
                  </a:lnTo>
                  <a:lnTo>
                    <a:pt x="662" y="483"/>
                  </a:lnTo>
                  <a:lnTo>
                    <a:pt x="633" y="478"/>
                  </a:lnTo>
                  <a:lnTo>
                    <a:pt x="598" y="478"/>
                  </a:lnTo>
                  <a:lnTo>
                    <a:pt x="564" y="483"/>
                  </a:lnTo>
                  <a:lnTo>
                    <a:pt x="524" y="495"/>
                  </a:lnTo>
                  <a:lnTo>
                    <a:pt x="368" y="541"/>
                  </a:lnTo>
                  <a:lnTo>
                    <a:pt x="299" y="552"/>
                  </a:lnTo>
                  <a:lnTo>
                    <a:pt x="265" y="558"/>
                  </a:lnTo>
                  <a:lnTo>
                    <a:pt x="230" y="552"/>
                  </a:lnTo>
                  <a:lnTo>
                    <a:pt x="190" y="547"/>
                  </a:lnTo>
                  <a:lnTo>
                    <a:pt x="156" y="541"/>
                  </a:lnTo>
                  <a:lnTo>
                    <a:pt x="115" y="524"/>
                  </a:lnTo>
                  <a:lnTo>
                    <a:pt x="87" y="495"/>
                  </a:lnTo>
                  <a:lnTo>
                    <a:pt x="52" y="460"/>
                  </a:lnTo>
                  <a:lnTo>
                    <a:pt x="23" y="420"/>
                  </a:lnTo>
                  <a:lnTo>
                    <a:pt x="6" y="374"/>
                  </a:lnTo>
                  <a:lnTo>
                    <a:pt x="0" y="328"/>
                  </a:lnTo>
                  <a:lnTo>
                    <a:pt x="6" y="276"/>
                  </a:lnTo>
                  <a:lnTo>
                    <a:pt x="23" y="225"/>
                  </a:lnTo>
                  <a:lnTo>
                    <a:pt x="46" y="173"/>
                  </a:lnTo>
                  <a:lnTo>
                    <a:pt x="87" y="121"/>
                  </a:lnTo>
                  <a:lnTo>
                    <a:pt x="133" y="69"/>
                  </a:lnTo>
                  <a:lnTo>
                    <a:pt x="184" y="29"/>
                  </a:lnTo>
                  <a:lnTo>
                    <a:pt x="225" y="0"/>
                  </a:lnTo>
                  <a:lnTo>
                    <a:pt x="253" y="12"/>
                  </a:lnTo>
                  <a:lnTo>
                    <a:pt x="294" y="35"/>
                  </a:lnTo>
                  <a:lnTo>
                    <a:pt x="334" y="64"/>
                  </a:lnTo>
                  <a:lnTo>
                    <a:pt x="374" y="92"/>
                  </a:lnTo>
                  <a:lnTo>
                    <a:pt x="374" y="98"/>
                  </a:lnTo>
                  <a:lnTo>
                    <a:pt x="368" y="110"/>
                  </a:lnTo>
                  <a:lnTo>
                    <a:pt x="363" y="121"/>
                  </a:lnTo>
                  <a:lnTo>
                    <a:pt x="351" y="121"/>
                  </a:lnTo>
                  <a:lnTo>
                    <a:pt x="299" y="98"/>
                  </a:lnTo>
                  <a:lnTo>
                    <a:pt x="271" y="92"/>
                  </a:lnTo>
                  <a:lnTo>
                    <a:pt x="236" y="92"/>
                  </a:lnTo>
                  <a:lnTo>
                    <a:pt x="207" y="98"/>
                  </a:lnTo>
                  <a:lnTo>
                    <a:pt x="173" y="110"/>
                  </a:lnTo>
                  <a:lnTo>
                    <a:pt x="138" y="133"/>
                  </a:lnTo>
                  <a:lnTo>
                    <a:pt x="104" y="161"/>
                  </a:lnTo>
                  <a:lnTo>
                    <a:pt x="81" y="202"/>
                  </a:lnTo>
                  <a:lnTo>
                    <a:pt x="64" y="236"/>
                  </a:lnTo>
                  <a:lnTo>
                    <a:pt x="58" y="271"/>
                  </a:lnTo>
                  <a:lnTo>
                    <a:pt x="58" y="305"/>
                  </a:lnTo>
                  <a:lnTo>
                    <a:pt x="69" y="328"/>
                  </a:lnTo>
                  <a:lnTo>
                    <a:pt x="81" y="357"/>
                  </a:lnTo>
                  <a:lnTo>
                    <a:pt x="98" y="374"/>
                  </a:lnTo>
                  <a:lnTo>
                    <a:pt x="115" y="391"/>
                  </a:lnTo>
                  <a:lnTo>
                    <a:pt x="138" y="409"/>
                  </a:lnTo>
                  <a:lnTo>
                    <a:pt x="167" y="420"/>
                  </a:lnTo>
                  <a:lnTo>
                    <a:pt x="196" y="426"/>
                  </a:lnTo>
                  <a:lnTo>
                    <a:pt x="225" y="432"/>
                  </a:lnTo>
                  <a:lnTo>
                    <a:pt x="276" y="426"/>
                  </a:lnTo>
                  <a:lnTo>
                    <a:pt x="328" y="414"/>
                  </a:lnTo>
                  <a:lnTo>
                    <a:pt x="455" y="374"/>
                  </a:lnTo>
                  <a:lnTo>
                    <a:pt x="529" y="357"/>
                  </a:lnTo>
                  <a:lnTo>
                    <a:pt x="570" y="351"/>
                  </a:lnTo>
                  <a:lnTo>
                    <a:pt x="616" y="351"/>
                  </a:lnTo>
                  <a:lnTo>
                    <a:pt x="656" y="357"/>
                  </a:lnTo>
                  <a:lnTo>
                    <a:pt x="696" y="368"/>
                  </a:lnTo>
                  <a:lnTo>
                    <a:pt x="736" y="391"/>
                  </a:lnTo>
                  <a:lnTo>
                    <a:pt x="777" y="420"/>
                  </a:lnTo>
                  <a:lnTo>
                    <a:pt x="817" y="460"/>
                  </a:lnTo>
                  <a:lnTo>
                    <a:pt x="840" y="501"/>
                  </a:lnTo>
                  <a:lnTo>
                    <a:pt x="857" y="552"/>
                  </a:lnTo>
                  <a:lnTo>
                    <a:pt x="863" y="604"/>
                  </a:lnTo>
                  <a:lnTo>
                    <a:pt x="863" y="656"/>
                  </a:lnTo>
                  <a:lnTo>
                    <a:pt x="846" y="708"/>
                  </a:lnTo>
                  <a:lnTo>
                    <a:pt x="817" y="765"/>
                  </a:lnTo>
                  <a:lnTo>
                    <a:pt x="777" y="8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28"/>
            <p:cNvSpPr>
              <a:spLocks/>
            </p:cNvSpPr>
            <p:nvPr/>
          </p:nvSpPr>
          <p:spPr bwMode="auto">
            <a:xfrm>
              <a:off x="2332" y="3156"/>
              <a:ext cx="983" cy="1081"/>
            </a:xfrm>
            <a:custGeom>
              <a:avLst/>
              <a:gdLst>
                <a:gd name="T0" fmla="*/ 207 w 983"/>
                <a:gd name="T1" fmla="*/ 655 h 1081"/>
                <a:gd name="T2" fmla="*/ 155 w 983"/>
                <a:gd name="T3" fmla="*/ 627 h 1081"/>
                <a:gd name="T4" fmla="*/ 115 w 983"/>
                <a:gd name="T5" fmla="*/ 615 h 1081"/>
                <a:gd name="T6" fmla="*/ 98 w 983"/>
                <a:gd name="T7" fmla="*/ 615 h 1081"/>
                <a:gd name="T8" fmla="*/ 80 w 983"/>
                <a:gd name="T9" fmla="*/ 615 h 1081"/>
                <a:gd name="T10" fmla="*/ 46 w 983"/>
                <a:gd name="T11" fmla="*/ 632 h 1081"/>
                <a:gd name="T12" fmla="*/ 23 w 983"/>
                <a:gd name="T13" fmla="*/ 650 h 1081"/>
                <a:gd name="T14" fmla="*/ 11 w 983"/>
                <a:gd name="T15" fmla="*/ 644 h 1081"/>
                <a:gd name="T16" fmla="*/ 6 w 983"/>
                <a:gd name="T17" fmla="*/ 638 h 1081"/>
                <a:gd name="T18" fmla="*/ 0 w 983"/>
                <a:gd name="T19" fmla="*/ 627 h 1081"/>
                <a:gd name="T20" fmla="*/ 0 w 983"/>
                <a:gd name="T21" fmla="*/ 621 h 1081"/>
                <a:gd name="T22" fmla="*/ 121 w 983"/>
                <a:gd name="T23" fmla="*/ 529 h 1081"/>
                <a:gd name="T24" fmla="*/ 247 w 983"/>
                <a:gd name="T25" fmla="*/ 420 h 1081"/>
                <a:gd name="T26" fmla="*/ 259 w 983"/>
                <a:gd name="T27" fmla="*/ 420 h 1081"/>
                <a:gd name="T28" fmla="*/ 264 w 983"/>
                <a:gd name="T29" fmla="*/ 425 h 1081"/>
                <a:gd name="T30" fmla="*/ 276 w 983"/>
                <a:gd name="T31" fmla="*/ 437 h 1081"/>
                <a:gd name="T32" fmla="*/ 276 w 983"/>
                <a:gd name="T33" fmla="*/ 443 h 1081"/>
                <a:gd name="T34" fmla="*/ 259 w 983"/>
                <a:gd name="T35" fmla="*/ 460 h 1081"/>
                <a:gd name="T36" fmla="*/ 236 w 983"/>
                <a:gd name="T37" fmla="*/ 483 h 1081"/>
                <a:gd name="T38" fmla="*/ 224 w 983"/>
                <a:gd name="T39" fmla="*/ 500 h 1081"/>
                <a:gd name="T40" fmla="*/ 224 w 983"/>
                <a:gd name="T41" fmla="*/ 517 h 1081"/>
                <a:gd name="T42" fmla="*/ 224 w 983"/>
                <a:gd name="T43" fmla="*/ 523 h 1081"/>
                <a:gd name="T44" fmla="*/ 282 w 983"/>
                <a:gd name="T45" fmla="*/ 558 h 1081"/>
                <a:gd name="T46" fmla="*/ 402 w 983"/>
                <a:gd name="T47" fmla="*/ 632 h 1081"/>
                <a:gd name="T48" fmla="*/ 632 w 983"/>
                <a:gd name="T49" fmla="*/ 765 h 1081"/>
                <a:gd name="T50" fmla="*/ 868 w 983"/>
                <a:gd name="T51" fmla="*/ 885 h 1081"/>
                <a:gd name="T52" fmla="*/ 822 w 983"/>
                <a:gd name="T53" fmla="*/ 713 h 1081"/>
                <a:gd name="T54" fmla="*/ 776 w 983"/>
                <a:gd name="T55" fmla="*/ 558 h 1081"/>
                <a:gd name="T56" fmla="*/ 724 w 983"/>
                <a:gd name="T57" fmla="*/ 379 h 1081"/>
                <a:gd name="T58" fmla="*/ 678 w 983"/>
                <a:gd name="T59" fmla="*/ 230 h 1081"/>
                <a:gd name="T60" fmla="*/ 667 w 983"/>
                <a:gd name="T61" fmla="*/ 195 h 1081"/>
                <a:gd name="T62" fmla="*/ 655 w 983"/>
                <a:gd name="T63" fmla="*/ 178 h 1081"/>
                <a:gd name="T64" fmla="*/ 650 w 983"/>
                <a:gd name="T65" fmla="*/ 172 h 1081"/>
                <a:gd name="T66" fmla="*/ 632 w 983"/>
                <a:gd name="T67" fmla="*/ 172 h 1081"/>
                <a:gd name="T68" fmla="*/ 615 w 983"/>
                <a:gd name="T69" fmla="*/ 178 h 1081"/>
                <a:gd name="T70" fmla="*/ 586 w 983"/>
                <a:gd name="T71" fmla="*/ 195 h 1081"/>
                <a:gd name="T72" fmla="*/ 569 w 983"/>
                <a:gd name="T73" fmla="*/ 213 h 1081"/>
                <a:gd name="T74" fmla="*/ 558 w 983"/>
                <a:gd name="T75" fmla="*/ 207 h 1081"/>
                <a:gd name="T76" fmla="*/ 552 w 983"/>
                <a:gd name="T77" fmla="*/ 201 h 1081"/>
                <a:gd name="T78" fmla="*/ 546 w 983"/>
                <a:gd name="T79" fmla="*/ 190 h 1081"/>
                <a:gd name="T80" fmla="*/ 546 w 983"/>
                <a:gd name="T81" fmla="*/ 178 h 1081"/>
                <a:gd name="T82" fmla="*/ 661 w 983"/>
                <a:gd name="T83" fmla="*/ 92 h 1081"/>
                <a:gd name="T84" fmla="*/ 770 w 983"/>
                <a:gd name="T85" fmla="*/ 0 h 1081"/>
                <a:gd name="T86" fmla="*/ 776 w 983"/>
                <a:gd name="T87" fmla="*/ 6 h 1081"/>
                <a:gd name="T88" fmla="*/ 782 w 983"/>
                <a:gd name="T89" fmla="*/ 11 h 1081"/>
                <a:gd name="T90" fmla="*/ 788 w 983"/>
                <a:gd name="T91" fmla="*/ 17 h 1081"/>
                <a:gd name="T92" fmla="*/ 793 w 983"/>
                <a:gd name="T93" fmla="*/ 29 h 1081"/>
                <a:gd name="T94" fmla="*/ 759 w 983"/>
                <a:gd name="T95" fmla="*/ 57 h 1081"/>
                <a:gd name="T96" fmla="*/ 747 w 983"/>
                <a:gd name="T97" fmla="*/ 75 h 1081"/>
                <a:gd name="T98" fmla="*/ 736 w 983"/>
                <a:gd name="T99" fmla="*/ 98 h 1081"/>
                <a:gd name="T100" fmla="*/ 736 w 983"/>
                <a:gd name="T101" fmla="*/ 115 h 1081"/>
                <a:gd name="T102" fmla="*/ 736 w 983"/>
                <a:gd name="T103" fmla="*/ 144 h 1081"/>
                <a:gd name="T104" fmla="*/ 765 w 983"/>
                <a:gd name="T105" fmla="*/ 287 h 1081"/>
                <a:gd name="T106" fmla="*/ 816 w 983"/>
                <a:gd name="T107" fmla="*/ 494 h 1081"/>
                <a:gd name="T108" fmla="*/ 862 w 983"/>
                <a:gd name="T109" fmla="*/ 678 h 1081"/>
                <a:gd name="T110" fmla="*/ 926 w 983"/>
                <a:gd name="T111" fmla="*/ 891 h 1081"/>
                <a:gd name="T112" fmla="*/ 983 w 983"/>
                <a:gd name="T113" fmla="*/ 1058 h 1081"/>
                <a:gd name="T114" fmla="*/ 972 w 983"/>
                <a:gd name="T115" fmla="*/ 1069 h 1081"/>
                <a:gd name="T116" fmla="*/ 954 w 983"/>
                <a:gd name="T117" fmla="*/ 1081 h 1081"/>
                <a:gd name="T118" fmla="*/ 874 w 983"/>
                <a:gd name="T119" fmla="*/ 1023 h 1081"/>
                <a:gd name="T120" fmla="*/ 782 w 983"/>
                <a:gd name="T121" fmla="*/ 977 h 1081"/>
                <a:gd name="T122" fmla="*/ 207 w 983"/>
                <a:gd name="T123" fmla="*/ 655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83"/>
                <a:gd name="T187" fmla="*/ 0 h 1081"/>
                <a:gd name="T188" fmla="*/ 983 w 983"/>
                <a:gd name="T189" fmla="*/ 1081 h 10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83" h="1081">
                  <a:moveTo>
                    <a:pt x="207" y="655"/>
                  </a:moveTo>
                  <a:lnTo>
                    <a:pt x="155" y="627"/>
                  </a:lnTo>
                  <a:lnTo>
                    <a:pt x="115" y="615"/>
                  </a:lnTo>
                  <a:lnTo>
                    <a:pt x="98" y="615"/>
                  </a:lnTo>
                  <a:lnTo>
                    <a:pt x="80" y="615"/>
                  </a:lnTo>
                  <a:lnTo>
                    <a:pt x="46" y="632"/>
                  </a:lnTo>
                  <a:lnTo>
                    <a:pt x="23" y="650"/>
                  </a:lnTo>
                  <a:lnTo>
                    <a:pt x="11" y="644"/>
                  </a:lnTo>
                  <a:lnTo>
                    <a:pt x="6" y="638"/>
                  </a:lnTo>
                  <a:lnTo>
                    <a:pt x="0" y="627"/>
                  </a:lnTo>
                  <a:lnTo>
                    <a:pt x="0" y="621"/>
                  </a:lnTo>
                  <a:lnTo>
                    <a:pt x="121" y="529"/>
                  </a:lnTo>
                  <a:lnTo>
                    <a:pt x="247" y="420"/>
                  </a:lnTo>
                  <a:lnTo>
                    <a:pt x="259" y="420"/>
                  </a:lnTo>
                  <a:lnTo>
                    <a:pt x="264" y="425"/>
                  </a:lnTo>
                  <a:lnTo>
                    <a:pt x="276" y="437"/>
                  </a:lnTo>
                  <a:lnTo>
                    <a:pt x="276" y="443"/>
                  </a:lnTo>
                  <a:lnTo>
                    <a:pt x="259" y="460"/>
                  </a:lnTo>
                  <a:lnTo>
                    <a:pt x="236" y="483"/>
                  </a:lnTo>
                  <a:lnTo>
                    <a:pt x="224" y="500"/>
                  </a:lnTo>
                  <a:lnTo>
                    <a:pt x="224" y="517"/>
                  </a:lnTo>
                  <a:lnTo>
                    <a:pt x="224" y="523"/>
                  </a:lnTo>
                  <a:lnTo>
                    <a:pt x="282" y="558"/>
                  </a:lnTo>
                  <a:lnTo>
                    <a:pt x="402" y="632"/>
                  </a:lnTo>
                  <a:lnTo>
                    <a:pt x="632" y="765"/>
                  </a:lnTo>
                  <a:lnTo>
                    <a:pt x="868" y="885"/>
                  </a:lnTo>
                  <a:lnTo>
                    <a:pt x="822" y="713"/>
                  </a:lnTo>
                  <a:lnTo>
                    <a:pt x="776" y="558"/>
                  </a:lnTo>
                  <a:lnTo>
                    <a:pt x="724" y="379"/>
                  </a:lnTo>
                  <a:lnTo>
                    <a:pt x="678" y="230"/>
                  </a:lnTo>
                  <a:lnTo>
                    <a:pt x="667" y="195"/>
                  </a:lnTo>
                  <a:lnTo>
                    <a:pt x="655" y="178"/>
                  </a:lnTo>
                  <a:lnTo>
                    <a:pt x="650" y="172"/>
                  </a:lnTo>
                  <a:lnTo>
                    <a:pt x="632" y="172"/>
                  </a:lnTo>
                  <a:lnTo>
                    <a:pt x="615" y="178"/>
                  </a:lnTo>
                  <a:lnTo>
                    <a:pt x="586" y="195"/>
                  </a:lnTo>
                  <a:lnTo>
                    <a:pt x="569" y="213"/>
                  </a:lnTo>
                  <a:lnTo>
                    <a:pt x="558" y="207"/>
                  </a:lnTo>
                  <a:lnTo>
                    <a:pt x="552" y="201"/>
                  </a:lnTo>
                  <a:lnTo>
                    <a:pt x="546" y="190"/>
                  </a:lnTo>
                  <a:lnTo>
                    <a:pt x="546" y="178"/>
                  </a:lnTo>
                  <a:lnTo>
                    <a:pt x="661" y="92"/>
                  </a:lnTo>
                  <a:lnTo>
                    <a:pt x="770" y="0"/>
                  </a:lnTo>
                  <a:lnTo>
                    <a:pt x="776" y="6"/>
                  </a:lnTo>
                  <a:lnTo>
                    <a:pt x="782" y="11"/>
                  </a:lnTo>
                  <a:lnTo>
                    <a:pt x="788" y="17"/>
                  </a:lnTo>
                  <a:lnTo>
                    <a:pt x="793" y="29"/>
                  </a:lnTo>
                  <a:lnTo>
                    <a:pt x="759" y="57"/>
                  </a:lnTo>
                  <a:lnTo>
                    <a:pt x="747" y="75"/>
                  </a:lnTo>
                  <a:lnTo>
                    <a:pt x="736" y="98"/>
                  </a:lnTo>
                  <a:lnTo>
                    <a:pt x="736" y="115"/>
                  </a:lnTo>
                  <a:lnTo>
                    <a:pt x="736" y="144"/>
                  </a:lnTo>
                  <a:lnTo>
                    <a:pt x="765" y="287"/>
                  </a:lnTo>
                  <a:lnTo>
                    <a:pt x="816" y="494"/>
                  </a:lnTo>
                  <a:lnTo>
                    <a:pt x="862" y="678"/>
                  </a:lnTo>
                  <a:lnTo>
                    <a:pt x="926" y="891"/>
                  </a:lnTo>
                  <a:lnTo>
                    <a:pt x="983" y="1058"/>
                  </a:lnTo>
                  <a:lnTo>
                    <a:pt x="972" y="1069"/>
                  </a:lnTo>
                  <a:lnTo>
                    <a:pt x="954" y="1081"/>
                  </a:lnTo>
                  <a:lnTo>
                    <a:pt x="874" y="1023"/>
                  </a:lnTo>
                  <a:lnTo>
                    <a:pt x="782" y="977"/>
                  </a:lnTo>
                  <a:lnTo>
                    <a:pt x="207" y="6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29"/>
            <p:cNvSpPr>
              <a:spLocks/>
            </p:cNvSpPr>
            <p:nvPr/>
          </p:nvSpPr>
          <p:spPr bwMode="auto">
            <a:xfrm>
              <a:off x="3206" y="2909"/>
              <a:ext cx="753" cy="1040"/>
            </a:xfrm>
            <a:custGeom>
              <a:avLst/>
              <a:gdLst>
                <a:gd name="T0" fmla="*/ 581 w 753"/>
                <a:gd name="T1" fmla="*/ 816 h 1040"/>
                <a:gd name="T2" fmla="*/ 609 w 753"/>
                <a:gd name="T3" fmla="*/ 862 h 1040"/>
                <a:gd name="T4" fmla="*/ 650 w 753"/>
                <a:gd name="T5" fmla="*/ 868 h 1040"/>
                <a:gd name="T6" fmla="*/ 701 w 753"/>
                <a:gd name="T7" fmla="*/ 856 h 1040"/>
                <a:gd name="T8" fmla="*/ 742 w 753"/>
                <a:gd name="T9" fmla="*/ 845 h 1040"/>
                <a:gd name="T10" fmla="*/ 753 w 753"/>
                <a:gd name="T11" fmla="*/ 868 h 1040"/>
                <a:gd name="T12" fmla="*/ 586 w 753"/>
                <a:gd name="T13" fmla="*/ 954 h 1040"/>
                <a:gd name="T14" fmla="*/ 425 w 753"/>
                <a:gd name="T15" fmla="*/ 1035 h 1040"/>
                <a:gd name="T16" fmla="*/ 414 w 753"/>
                <a:gd name="T17" fmla="*/ 1017 h 1040"/>
                <a:gd name="T18" fmla="*/ 437 w 753"/>
                <a:gd name="T19" fmla="*/ 989 h 1040"/>
                <a:gd name="T20" fmla="*/ 477 w 753"/>
                <a:gd name="T21" fmla="*/ 960 h 1040"/>
                <a:gd name="T22" fmla="*/ 489 w 753"/>
                <a:gd name="T23" fmla="*/ 925 h 1040"/>
                <a:gd name="T24" fmla="*/ 471 w 753"/>
                <a:gd name="T25" fmla="*/ 874 h 1040"/>
                <a:gd name="T26" fmla="*/ 190 w 753"/>
                <a:gd name="T27" fmla="*/ 333 h 1040"/>
                <a:gd name="T28" fmla="*/ 144 w 753"/>
                <a:gd name="T29" fmla="*/ 247 h 1040"/>
                <a:gd name="T30" fmla="*/ 115 w 753"/>
                <a:gd name="T31" fmla="*/ 224 h 1040"/>
                <a:gd name="T32" fmla="*/ 80 w 753"/>
                <a:gd name="T33" fmla="*/ 224 h 1040"/>
                <a:gd name="T34" fmla="*/ 11 w 753"/>
                <a:gd name="T35" fmla="*/ 247 h 1040"/>
                <a:gd name="T36" fmla="*/ 0 w 753"/>
                <a:gd name="T37" fmla="*/ 235 h 1040"/>
                <a:gd name="T38" fmla="*/ 0 w 753"/>
                <a:gd name="T39" fmla="*/ 212 h 1040"/>
                <a:gd name="T40" fmla="*/ 241 w 753"/>
                <a:gd name="T41" fmla="*/ 74 h 1040"/>
                <a:gd name="T42" fmla="*/ 385 w 753"/>
                <a:gd name="T43" fmla="*/ 17 h 1040"/>
                <a:gd name="T44" fmla="*/ 512 w 753"/>
                <a:gd name="T45" fmla="*/ 0 h 1040"/>
                <a:gd name="T46" fmla="*/ 569 w 753"/>
                <a:gd name="T47" fmla="*/ 11 h 1040"/>
                <a:gd name="T48" fmla="*/ 621 w 753"/>
                <a:gd name="T49" fmla="*/ 34 h 1040"/>
                <a:gd name="T50" fmla="*/ 667 w 753"/>
                <a:gd name="T51" fmla="*/ 80 h 1040"/>
                <a:gd name="T52" fmla="*/ 707 w 753"/>
                <a:gd name="T53" fmla="*/ 138 h 1040"/>
                <a:gd name="T54" fmla="*/ 736 w 753"/>
                <a:gd name="T55" fmla="*/ 218 h 1040"/>
                <a:gd name="T56" fmla="*/ 736 w 753"/>
                <a:gd name="T57" fmla="*/ 293 h 1040"/>
                <a:gd name="T58" fmla="*/ 719 w 753"/>
                <a:gd name="T59" fmla="*/ 350 h 1040"/>
                <a:gd name="T60" fmla="*/ 655 w 753"/>
                <a:gd name="T61" fmla="*/ 437 h 1040"/>
                <a:gd name="T62" fmla="*/ 575 w 753"/>
                <a:gd name="T63" fmla="*/ 506 h 1040"/>
                <a:gd name="T64" fmla="*/ 529 w 753"/>
                <a:gd name="T65" fmla="*/ 523 h 1040"/>
                <a:gd name="T66" fmla="*/ 517 w 753"/>
                <a:gd name="T67" fmla="*/ 511 h 1040"/>
                <a:gd name="T68" fmla="*/ 563 w 753"/>
                <a:gd name="T69" fmla="*/ 465 h 1040"/>
                <a:gd name="T70" fmla="*/ 609 w 753"/>
                <a:gd name="T71" fmla="*/ 391 h 1040"/>
                <a:gd name="T72" fmla="*/ 627 w 753"/>
                <a:gd name="T73" fmla="*/ 316 h 1040"/>
                <a:gd name="T74" fmla="*/ 609 w 753"/>
                <a:gd name="T75" fmla="*/ 235 h 1040"/>
                <a:gd name="T76" fmla="*/ 569 w 753"/>
                <a:gd name="T77" fmla="*/ 155 h 1040"/>
                <a:gd name="T78" fmla="*/ 506 w 753"/>
                <a:gd name="T79" fmla="*/ 97 h 1040"/>
                <a:gd name="T80" fmla="*/ 425 w 753"/>
                <a:gd name="T81" fmla="*/ 69 h 1040"/>
                <a:gd name="T82" fmla="*/ 333 w 753"/>
                <a:gd name="T83" fmla="*/ 80 h 1040"/>
                <a:gd name="T84" fmla="*/ 247 w 753"/>
                <a:gd name="T85" fmla="*/ 120 h 1040"/>
                <a:gd name="T86" fmla="*/ 230 w 753"/>
                <a:gd name="T87" fmla="*/ 149 h 1040"/>
                <a:gd name="T88" fmla="*/ 241 w 753"/>
                <a:gd name="T89" fmla="*/ 184 h 10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53"/>
                <a:gd name="T136" fmla="*/ 0 h 1040"/>
                <a:gd name="T137" fmla="*/ 753 w 753"/>
                <a:gd name="T138" fmla="*/ 1040 h 10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53" h="1040">
                  <a:moveTo>
                    <a:pt x="535" y="741"/>
                  </a:moveTo>
                  <a:lnTo>
                    <a:pt x="581" y="816"/>
                  </a:lnTo>
                  <a:lnTo>
                    <a:pt x="598" y="845"/>
                  </a:lnTo>
                  <a:lnTo>
                    <a:pt x="609" y="862"/>
                  </a:lnTo>
                  <a:lnTo>
                    <a:pt x="627" y="868"/>
                  </a:lnTo>
                  <a:lnTo>
                    <a:pt x="650" y="868"/>
                  </a:lnTo>
                  <a:lnTo>
                    <a:pt x="673" y="862"/>
                  </a:lnTo>
                  <a:lnTo>
                    <a:pt x="701" y="856"/>
                  </a:lnTo>
                  <a:lnTo>
                    <a:pt x="736" y="839"/>
                  </a:lnTo>
                  <a:lnTo>
                    <a:pt x="742" y="845"/>
                  </a:lnTo>
                  <a:lnTo>
                    <a:pt x="747" y="856"/>
                  </a:lnTo>
                  <a:lnTo>
                    <a:pt x="753" y="868"/>
                  </a:lnTo>
                  <a:lnTo>
                    <a:pt x="747" y="874"/>
                  </a:lnTo>
                  <a:lnTo>
                    <a:pt x="586" y="954"/>
                  </a:lnTo>
                  <a:lnTo>
                    <a:pt x="437" y="1040"/>
                  </a:lnTo>
                  <a:lnTo>
                    <a:pt x="425" y="1035"/>
                  </a:lnTo>
                  <a:lnTo>
                    <a:pt x="420" y="1029"/>
                  </a:lnTo>
                  <a:lnTo>
                    <a:pt x="414" y="1017"/>
                  </a:lnTo>
                  <a:lnTo>
                    <a:pt x="414" y="1006"/>
                  </a:lnTo>
                  <a:lnTo>
                    <a:pt x="437" y="989"/>
                  </a:lnTo>
                  <a:lnTo>
                    <a:pt x="460" y="971"/>
                  </a:lnTo>
                  <a:lnTo>
                    <a:pt x="477" y="960"/>
                  </a:lnTo>
                  <a:lnTo>
                    <a:pt x="483" y="943"/>
                  </a:lnTo>
                  <a:lnTo>
                    <a:pt x="489" y="925"/>
                  </a:lnTo>
                  <a:lnTo>
                    <a:pt x="483" y="902"/>
                  </a:lnTo>
                  <a:lnTo>
                    <a:pt x="471" y="874"/>
                  </a:lnTo>
                  <a:lnTo>
                    <a:pt x="431" y="793"/>
                  </a:lnTo>
                  <a:lnTo>
                    <a:pt x="190" y="333"/>
                  </a:lnTo>
                  <a:lnTo>
                    <a:pt x="155" y="270"/>
                  </a:lnTo>
                  <a:lnTo>
                    <a:pt x="144" y="247"/>
                  </a:lnTo>
                  <a:lnTo>
                    <a:pt x="126" y="230"/>
                  </a:lnTo>
                  <a:lnTo>
                    <a:pt x="115" y="224"/>
                  </a:lnTo>
                  <a:lnTo>
                    <a:pt x="98" y="218"/>
                  </a:lnTo>
                  <a:lnTo>
                    <a:pt x="80" y="224"/>
                  </a:lnTo>
                  <a:lnTo>
                    <a:pt x="63" y="230"/>
                  </a:lnTo>
                  <a:lnTo>
                    <a:pt x="11" y="247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0" y="224"/>
                  </a:lnTo>
                  <a:lnTo>
                    <a:pt x="0" y="212"/>
                  </a:lnTo>
                  <a:lnTo>
                    <a:pt x="103" y="149"/>
                  </a:lnTo>
                  <a:lnTo>
                    <a:pt x="241" y="74"/>
                  </a:lnTo>
                  <a:lnTo>
                    <a:pt x="316" y="40"/>
                  </a:lnTo>
                  <a:lnTo>
                    <a:pt x="385" y="17"/>
                  </a:lnTo>
                  <a:lnTo>
                    <a:pt x="448" y="0"/>
                  </a:lnTo>
                  <a:lnTo>
                    <a:pt x="512" y="0"/>
                  </a:lnTo>
                  <a:lnTo>
                    <a:pt x="540" y="5"/>
                  </a:lnTo>
                  <a:lnTo>
                    <a:pt x="569" y="11"/>
                  </a:lnTo>
                  <a:lnTo>
                    <a:pt x="592" y="23"/>
                  </a:lnTo>
                  <a:lnTo>
                    <a:pt x="621" y="34"/>
                  </a:lnTo>
                  <a:lnTo>
                    <a:pt x="644" y="57"/>
                  </a:lnTo>
                  <a:lnTo>
                    <a:pt x="667" y="80"/>
                  </a:lnTo>
                  <a:lnTo>
                    <a:pt x="690" y="103"/>
                  </a:lnTo>
                  <a:lnTo>
                    <a:pt x="707" y="138"/>
                  </a:lnTo>
                  <a:lnTo>
                    <a:pt x="724" y="178"/>
                  </a:lnTo>
                  <a:lnTo>
                    <a:pt x="736" y="218"/>
                  </a:lnTo>
                  <a:lnTo>
                    <a:pt x="742" y="253"/>
                  </a:lnTo>
                  <a:lnTo>
                    <a:pt x="736" y="293"/>
                  </a:lnTo>
                  <a:lnTo>
                    <a:pt x="730" y="322"/>
                  </a:lnTo>
                  <a:lnTo>
                    <a:pt x="719" y="350"/>
                  </a:lnTo>
                  <a:lnTo>
                    <a:pt x="690" y="402"/>
                  </a:lnTo>
                  <a:lnTo>
                    <a:pt x="655" y="437"/>
                  </a:lnTo>
                  <a:lnTo>
                    <a:pt x="615" y="477"/>
                  </a:lnTo>
                  <a:lnTo>
                    <a:pt x="575" y="506"/>
                  </a:lnTo>
                  <a:lnTo>
                    <a:pt x="535" y="529"/>
                  </a:lnTo>
                  <a:lnTo>
                    <a:pt x="529" y="523"/>
                  </a:lnTo>
                  <a:lnTo>
                    <a:pt x="523" y="517"/>
                  </a:lnTo>
                  <a:lnTo>
                    <a:pt x="517" y="511"/>
                  </a:lnTo>
                  <a:lnTo>
                    <a:pt x="517" y="506"/>
                  </a:lnTo>
                  <a:lnTo>
                    <a:pt x="563" y="465"/>
                  </a:lnTo>
                  <a:lnTo>
                    <a:pt x="592" y="431"/>
                  </a:lnTo>
                  <a:lnTo>
                    <a:pt x="609" y="391"/>
                  </a:lnTo>
                  <a:lnTo>
                    <a:pt x="627" y="356"/>
                  </a:lnTo>
                  <a:lnTo>
                    <a:pt x="627" y="316"/>
                  </a:lnTo>
                  <a:lnTo>
                    <a:pt x="621" y="276"/>
                  </a:lnTo>
                  <a:lnTo>
                    <a:pt x="609" y="235"/>
                  </a:lnTo>
                  <a:lnTo>
                    <a:pt x="592" y="195"/>
                  </a:lnTo>
                  <a:lnTo>
                    <a:pt x="569" y="155"/>
                  </a:lnTo>
                  <a:lnTo>
                    <a:pt x="540" y="120"/>
                  </a:lnTo>
                  <a:lnTo>
                    <a:pt x="506" y="97"/>
                  </a:lnTo>
                  <a:lnTo>
                    <a:pt x="466" y="80"/>
                  </a:lnTo>
                  <a:lnTo>
                    <a:pt x="425" y="69"/>
                  </a:lnTo>
                  <a:lnTo>
                    <a:pt x="379" y="69"/>
                  </a:lnTo>
                  <a:lnTo>
                    <a:pt x="333" y="80"/>
                  </a:lnTo>
                  <a:lnTo>
                    <a:pt x="287" y="103"/>
                  </a:lnTo>
                  <a:lnTo>
                    <a:pt x="247" y="120"/>
                  </a:lnTo>
                  <a:lnTo>
                    <a:pt x="230" y="138"/>
                  </a:lnTo>
                  <a:lnTo>
                    <a:pt x="230" y="149"/>
                  </a:lnTo>
                  <a:lnTo>
                    <a:pt x="230" y="155"/>
                  </a:lnTo>
                  <a:lnTo>
                    <a:pt x="241" y="184"/>
                  </a:lnTo>
                  <a:lnTo>
                    <a:pt x="535" y="7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30"/>
            <p:cNvSpPr>
              <a:spLocks/>
            </p:cNvSpPr>
            <p:nvPr/>
          </p:nvSpPr>
          <p:spPr bwMode="auto">
            <a:xfrm>
              <a:off x="3959" y="2552"/>
              <a:ext cx="932" cy="1093"/>
            </a:xfrm>
            <a:custGeom>
              <a:avLst/>
              <a:gdLst>
                <a:gd name="T0" fmla="*/ 138 w 932"/>
                <a:gd name="T1" fmla="*/ 276 h 1093"/>
                <a:gd name="T2" fmla="*/ 115 w 932"/>
                <a:gd name="T3" fmla="*/ 230 h 1093"/>
                <a:gd name="T4" fmla="*/ 81 w 932"/>
                <a:gd name="T5" fmla="*/ 213 h 1093"/>
                <a:gd name="T6" fmla="*/ 35 w 932"/>
                <a:gd name="T7" fmla="*/ 213 h 1093"/>
                <a:gd name="T8" fmla="*/ 6 w 932"/>
                <a:gd name="T9" fmla="*/ 213 h 1093"/>
                <a:gd name="T10" fmla="*/ 0 w 932"/>
                <a:gd name="T11" fmla="*/ 190 h 1093"/>
                <a:gd name="T12" fmla="*/ 161 w 932"/>
                <a:gd name="T13" fmla="*/ 138 h 1093"/>
                <a:gd name="T14" fmla="*/ 535 w 932"/>
                <a:gd name="T15" fmla="*/ 23 h 1093"/>
                <a:gd name="T16" fmla="*/ 615 w 932"/>
                <a:gd name="T17" fmla="*/ 29 h 1093"/>
                <a:gd name="T18" fmla="*/ 673 w 932"/>
                <a:gd name="T19" fmla="*/ 173 h 1093"/>
                <a:gd name="T20" fmla="*/ 661 w 932"/>
                <a:gd name="T21" fmla="*/ 184 h 1093"/>
                <a:gd name="T22" fmla="*/ 644 w 932"/>
                <a:gd name="T23" fmla="*/ 184 h 1093"/>
                <a:gd name="T24" fmla="*/ 587 w 932"/>
                <a:gd name="T25" fmla="*/ 115 h 1093"/>
                <a:gd name="T26" fmla="*/ 546 w 932"/>
                <a:gd name="T27" fmla="*/ 92 h 1093"/>
                <a:gd name="T28" fmla="*/ 500 w 932"/>
                <a:gd name="T29" fmla="*/ 86 h 1093"/>
                <a:gd name="T30" fmla="*/ 368 w 932"/>
                <a:gd name="T31" fmla="*/ 121 h 1093"/>
                <a:gd name="T32" fmla="*/ 247 w 932"/>
                <a:gd name="T33" fmla="*/ 161 h 1093"/>
                <a:gd name="T34" fmla="*/ 236 w 932"/>
                <a:gd name="T35" fmla="*/ 190 h 1093"/>
                <a:gd name="T36" fmla="*/ 328 w 932"/>
                <a:gd name="T37" fmla="*/ 489 h 1093"/>
                <a:gd name="T38" fmla="*/ 345 w 932"/>
                <a:gd name="T39" fmla="*/ 518 h 1093"/>
                <a:gd name="T40" fmla="*/ 385 w 932"/>
                <a:gd name="T41" fmla="*/ 512 h 1093"/>
                <a:gd name="T42" fmla="*/ 535 w 932"/>
                <a:gd name="T43" fmla="*/ 466 h 1093"/>
                <a:gd name="T44" fmla="*/ 587 w 932"/>
                <a:gd name="T45" fmla="*/ 437 h 1093"/>
                <a:gd name="T46" fmla="*/ 592 w 932"/>
                <a:gd name="T47" fmla="*/ 408 h 1093"/>
                <a:gd name="T48" fmla="*/ 587 w 932"/>
                <a:gd name="T49" fmla="*/ 328 h 1093"/>
                <a:gd name="T50" fmla="*/ 604 w 932"/>
                <a:gd name="T51" fmla="*/ 316 h 1093"/>
                <a:gd name="T52" fmla="*/ 621 w 932"/>
                <a:gd name="T53" fmla="*/ 316 h 1093"/>
                <a:gd name="T54" fmla="*/ 707 w 932"/>
                <a:gd name="T55" fmla="*/ 587 h 1093"/>
                <a:gd name="T56" fmla="*/ 690 w 932"/>
                <a:gd name="T57" fmla="*/ 598 h 1093"/>
                <a:gd name="T58" fmla="*/ 673 w 932"/>
                <a:gd name="T59" fmla="*/ 598 h 1093"/>
                <a:gd name="T60" fmla="*/ 633 w 932"/>
                <a:gd name="T61" fmla="*/ 535 h 1093"/>
                <a:gd name="T62" fmla="*/ 604 w 932"/>
                <a:gd name="T63" fmla="*/ 512 h 1093"/>
                <a:gd name="T64" fmla="*/ 541 w 932"/>
                <a:gd name="T65" fmla="*/ 518 h 1093"/>
                <a:gd name="T66" fmla="*/ 397 w 932"/>
                <a:gd name="T67" fmla="*/ 558 h 1093"/>
                <a:gd name="T68" fmla="*/ 362 w 932"/>
                <a:gd name="T69" fmla="*/ 575 h 1093"/>
                <a:gd name="T70" fmla="*/ 368 w 932"/>
                <a:gd name="T71" fmla="*/ 610 h 1093"/>
                <a:gd name="T72" fmla="*/ 443 w 932"/>
                <a:gd name="T73" fmla="*/ 851 h 1093"/>
                <a:gd name="T74" fmla="*/ 477 w 932"/>
                <a:gd name="T75" fmla="*/ 914 h 1093"/>
                <a:gd name="T76" fmla="*/ 512 w 932"/>
                <a:gd name="T77" fmla="*/ 937 h 1093"/>
                <a:gd name="T78" fmla="*/ 592 w 932"/>
                <a:gd name="T79" fmla="*/ 932 h 1093"/>
                <a:gd name="T80" fmla="*/ 782 w 932"/>
                <a:gd name="T81" fmla="*/ 874 h 1093"/>
                <a:gd name="T82" fmla="*/ 834 w 932"/>
                <a:gd name="T83" fmla="*/ 840 h 1093"/>
                <a:gd name="T84" fmla="*/ 863 w 932"/>
                <a:gd name="T85" fmla="*/ 782 h 1093"/>
                <a:gd name="T86" fmla="*/ 891 w 932"/>
                <a:gd name="T87" fmla="*/ 679 h 1093"/>
                <a:gd name="T88" fmla="*/ 909 w 932"/>
                <a:gd name="T89" fmla="*/ 673 h 1093"/>
                <a:gd name="T90" fmla="*/ 926 w 932"/>
                <a:gd name="T91" fmla="*/ 679 h 1093"/>
                <a:gd name="T92" fmla="*/ 926 w 932"/>
                <a:gd name="T93" fmla="*/ 886 h 1093"/>
                <a:gd name="T94" fmla="*/ 437 w 932"/>
                <a:gd name="T95" fmla="*/ 1029 h 1093"/>
                <a:gd name="T96" fmla="*/ 247 w 932"/>
                <a:gd name="T97" fmla="*/ 1087 h 1093"/>
                <a:gd name="T98" fmla="*/ 242 w 932"/>
                <a:gd name="T99" fmla="*/ 1070 h 1093"/>
                <a:gd name="T100" fmla="*/ 288 w 932"/>
                <a:gd name="T101" fmla="*/ 1041 h 1093"/>
                <a:gd name="T102" fmla="*/ 328 w 932"/>
                <a:gd name="T103" fmla="*/ 1018 h 1093"/>
                <a:gd name="T104" fmla="*/ 345 w 932"/>
                <a:gd name="T105" fmla="*/ 983 h 1093"/>
                <a:gd name="T106" fmla="*/ 339 w 932"/>
                <a:gd name="T107" fmla="*/ 932 h 1093"/>
                <a:gd name="T108" fmla="*/ 167 w 932"/>
                <a:gd name="T109" fmla="*/ 357 h 10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32"/>
                <a:gd name="T166" fmla="*/ 0 h 1093"/>
                <a:gd name="T167" fmla="*/ 932 w 932"/>
                <a:gd name="T168" fmla="*/ 1093 h 10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32" h="1093">
                  <a:moveTo>
                    <a:pt x="167" y="357"/>
                  </a:moveTo>
                  <a:lnTo>
                    <a:pt x="138" y="276"/>
                  </a:lnTo>
                  <a:lnTo>
                    <a:pt x="127" y="247"/>
                  </a:lnTo>
                  <a:lnTo>
                    <a:pt x="115" y="230"/>
                  </a:lnTo>
                  <a:lnTo>
                    <a:pt x="98" y="219"/>
                  </a:lnTo>
                  <a:lnTo>
                    <a:pt x="81" y="213"/>
                  </a:lnTo>
                  <a:lnTo>
                    <a:pt x="58" y="213"/>
                  </a:lnTo>
                  <a:lnTo>
                    <a:pt x="35" y="213"/>
                  </a:lnTo>
                  <a:lnTo>
                    <a:pt x="12" y="219"/>
                  </a:lnTo>
                  <a:lnTo>
                    <a:pt x="6" y="213"/>
                  </a:lnTo>
                  <a:lnTo>
                    <a:pt x="0" y="201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161" y="138"/>
                  </a:lnTo>
                  <a:lnTo>
                    <a:pt x="414" y="58"/>
                  </a:lnTo>
                  <a:lnTo>
                    <a:pt x="535" y="23"/>
                  </a:lnTo>
                  <a:lnTo>
                    <a:pt x="598" y="0"/>
                  </a:lnTo>
                  <a:lnTo>
                    <a:pt x="615" y="29"/>
                  </a:lnTo>
                  <a:lnTo>
                    <a:pt x="633" y="69"/>
                  </a:lnTo>
                  <a:lnTo>
                    <a:pt x="673" y="173"/>
                  </a:lnTo>
                  <a:lnTo>
                    <a:pt x="673" y="178"/>
                  </a:lnTo>
                  <a:lnTo>
                    <a:pt x="661" y="184"/>
                  </a:lnTo>
                  <a:lnTo>
                    <a:pt x="650" y="190"/>
                  </a:lnTo>
                  <a:lnTo>
                    <a:pt x="644" y="184"/>
                  </a:lnTo>
                  <a:lnTo>
                    <a:pt x="615" y="144"/>
                  </a:lnTo>
                  <a:lnTo>
                    <a:pt x="587" y="115"/>
                  </a:lnTo>
                  <a:lnTo>
                    <a:pt x="569" y="104"/>
                  </a:lnTo>
                  <a:lnTo>
                    <a:pt x="546" y="92"/>
                  </a:lnTo>
                  <a:lnTo>
                    <a:pt x="523" y="92"/>
                  </a:lnTo>
                  <a:lnTo>
                    <a:pt x="500" y="86"/>
                  </a:lnTo>
                  <a:lnTo>
                    <a:pt x="443" y="98"/>
                  </a:lnTo>
                  <a:lnTo>
                    <a:pt x="368" y="121"/>
                  </a:lnTo>
                  <a:lnTo>
                    <a:pt x="270" y="150"/>
                  </a:lnTo>
                  <a:lnTo>
                    <a:pt x="247" y="161"/>
                  </a:lnTo>
                  <a:lnTo>
                    <a:pt x="236" y="173"/>
                  </a:lnTo>
                  <a:lnTo>
                    <a:pt x="236" y="190"/>
                  </a:lnTo>
                  <a:lnTo>
                    <a:pt x="247" y="219"/>
                  </a:lnTo>
                  <a:lnTo>
                    <a:pt x="328" y="489"/>
                  </a:lnTo>
                  <a:lnTo>
                    <a:pt x="339" y="512"/>
                  </a:lnTo>
                  <a:lnTo>
                    <a:pt x="345" y="518"/>
                  </a:lnTo>
                  <a:lnTo>
                    <a:pt x="362" y="518"/>
                  </a:lnTo>
                  <a:lnTo>
                    <a:pt x="385" y="512"/>
                  </a:lnTo>
                  <a:lnTo>
                    <a:pt x="466" y="489"/>
                  </a:lnTo>
                  <a:lnTo>
                    <a:pt x="535" y="466"/>
                  </a:lnTo>
                  <a:lnTo>
                    <a:pt x="575" y="443"/>
                  </a:lnTo>
                  <a:lnTo>
                    <a:pt x="587" y="437"/>
                  </a:lnTo>
                  <a:lnTo>
                    <a:pt x="592" y="426"/>
                  </a:lnTo>
                  <a:lnTo>
                    <a:pt x="592" y="408"/>
                  </a:lnTo>
                  <a:lnTo>
                    <a:pt x="592" y="385"/>
                  </a:lnTo>
                  <a:lnTo>
                    <a:pt x="587" y="328"/>
                  </a:lnTo>
                  <a:lnTo>
                    <a:pt x="592" y="322"/>
                  </a:lnTo>
                  <a:lnTo>
                    <a:pt x="604" y="316"/>
                  </a:lnTo>
                  <a:lnTo>
                    <a:pt x="615" y="316"/>
                  </a:lnTo>
                  <a:lnTo>
                    <a:pt x="621" y="316"/>
                  </a:lnTo>
                  <a:lnTo>
                    <a:pt x="661" y="454"/>
                  </a:lnTo>
                  <a:lnTo>
                    <a:pt x="707" y="587"/>
                  </a:lnTo>
                  <a:lnTo>
                    <a:pt x="702" y="592"/>
                  </a:lnTo>
                  <a:lnTo>
                    <a:pt x="690" y="598"/>
                  </a:lnTo>
                  <a:lnTo>
                    <a:pt x="679" y="598"/>
                  </a:lnTo>
                  <a:lnTo>
                    <a:pt x="673" y="598"/>
                  </a:lnTo>
                  <a:lnTo>
                    <a:pt x="644" y="546"/>
                  </a:lnTo>
                  <a:lnTo>
                    <a:pt x="633" y="535"/>
                  </a:lnTo>
                  <a:lnTo>
                    <a:pt x="621" y="518"/>
                  </a:lnTo>
                  <a:lnTo>
                    <a:pt x="604" y="512"/>
                  </a:lnTo>
                  <a:lnTo>
                    <a:pt x="587" y="512"/>
                  </a:lnTo>
                  <a:lnTo>
                    <a:pt x="541" y="518"/>
                  </a:lnTo>
                  <a:lnTo>
                    <a:pt x="477" y="535"/>
                  </a:lnTo>
                  <a:lnTo>
                    <a:pt x="397" y="558"/>
                  </a:lnTo>
                  <a:lnTo>
                    <a:pt x="374" y="569"/>
                  </a:lnTo>
                  <a:lnTo>
                    <a:pt x="362" y="575"/>
                  </a:lnTo>
                  <a:lnTo>
                    <a:pt x="362" y="587"/>
                  </a:lnTo>
                  <a:lnTo>
                    <a:pt x="368" y="610"/>
                  </a:lnTo>
                  <a:lnTo>
                    <a:pt x="426" y="799"/>
                  </a:lnTo>
                  <a:lnTo>
                    <a:pt x="443" y="851"/>
                  </a:lnTo>
                  <a:lnTo>
                    <a:pt x="460" y="886"/>
                  </a:lnTo>
                  <a:lnTo>
                    <a:pt x="477" y="914"/>
                  </a:lnTo>
                  <a:lnTo>
                    <a:pt x="495" y="932"/>
                  </a:lnTo>
                  <a:lnTo>
                    <a:pt x="512" y="937"/>
                  </a:lnTo>
                  <a:lnTo>
                    <a:pt x="546" y="943"/>
                  </a:lnTo>
                  <a:lnTo>
                    <a:pt x="592" y="932"/>
                  </a:lnTo>
                  <a:lnTo>
                    <a:pt x="667" y="914"/>
                  </a:lnTo>
                  <a:lnTo>
                    <a:pt x="782" y="874"/>
                  </a:lnTo>
                  <a:lnTo>
                    <a:pt x="811" y="857"/>
                  </a:lnTo>
                  <a:lnTo>
                    <a:pt x="834" y="840"/>
                  </a:lnTo>
                  <a:lnTo>
                    <a:pt x="851" y="817"/>
                  </a:lnTo>
                  <a:lnTo>
                    <a:pt x="863" y="782"/>
                  </a:lnTo>
                  <a:lnTo>
                    <a:pt x="880" y="736"/>
                  </a:lnTo>
                  <a:lnTo>
                    <a:pt x="891" y="679"/>
                  </a:lnTo>
                  <a:lnTo>
                    <a:pt x="897" y="673"/>
                  </a:lnTo>
                  <a:lnTo>
                    <a:pt x="909" y="673"/>
                  </a:lnTo>
                  <a:lnTo>
                    <a:pt x="920" y="673"/>
                  </a:lnTo>
                  <a:lnTo>
                    <a:pt x="926" y="679"/>
                  </a:lnTo>
                  <a:lnTo>
                    <a:pt x="932" y="782"/>
                  </a:lnTo>
                  <a:lnTo>
                    <a:pt x="926" y="886"/>
                  </a:lnTo>
                  <a:lnTo>
                    <a:pt x="558" y="995"/>
                  </a:lnTo>
                  <a:lnTo>
                    <a:pt x="437" y="1029"/>
                  </a:lnTo>
                  <a:lnTo>
                    <a:pt x="259" y="1093"/>
                  </a:lnTo>
                  <a:lnTo>
                    <a:pt x="247" y="1087"/>
                  </a:lnTo>
                  <a:lnTo>
                    <a:pt x="242" y="1075"/>
                  </a:lnTo>
                  <a:lnTo>
                    <a:pt x="242" y="1070"/>
                  </a:lnTo>
                  <a:lnTo>
                    <a:pt x="242" y="1058"/>
                  </a:lnTo>
                  <a:lnTo>
                    <a:pt x="288" y="1041"/>
                  </a:lnTo>
                  <a:lnTo>
                    <a:pt x="311" y="1029"/>
                  </a:lnTo>
                  <a:lnTo>
                    <a:pt x="328" y="1018"/>
                  </a:lnTo>
                  <a:lnTo>
                    <a:pt x="339" y="1001"/>
                  </a:lnTo>
                  <a:lnTo>
                    <a:pt x="345" y="983"/>
                  </a:lnTo>
                  <a:lnTo>
                    <a:pt x="345" y="960"/>
                  </a:lnTo>
                  <a:lnTo>
                    <a:pt x="339" y="932"/>
                  </a:lnTo>
                  <a:lnTo>
                    <a:pt x="316" y="845"/>
                  </a:lnTo>
                  <a:lnTo>
                    <a:pt x="167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31"/>
            <p:cNvSpPr>
              <a:spLocks/>
            </p:cNvSpPr>
            <p:nvPr/>
          </p:nvSpPr>
          <p:spPr bwMode="auto">
            <a:xfrm>
              <a:off x="4822" y="2449"/>
              <a:ext cx="983" cy="977"/>
            </a:xfrm>
            <a:custGeom>
              <a:avLst/>
              <a:gdLst>
                <a:gd name="T0" fmla="*/ 120 w 983"/>
                <a:gd name="T1" fmla="*/ 161 h 977"/>
                <a:gd name="T2" fmla="*/ 103 w 983"/>
                <a:gd name="T3" fmla="*/ 103 h 977"/>
                <a:gd name="T4" fmla="*/ 74 w 983"/>
                <a:gd name="T5" fmla="*/ 86 h 977"/>
                <a:gd name="T6" fmla="*/ 11 w 983"/>
                <a:gd name="T7" fmla="*/ 86 h 977"/>
                <a:gd name="T8" fmla="*/ 0 w 983"/>
                <a:gd name="T9" fmla="*/ 69 h 977"/>
                <a:gd name="T10" fmla="*/ 5 w 983"/>
                <a:gd name="T11" fmla="*/ 51 h 977"/>
                <a:gd name="T12" fmla="*/ 322 w 983"/>
                <a:gd name="T13" fmla="*/ 5 h 977"/>
                <a:gd name="T14" fmla="*/ 448 w 983"/>
                <a:gd name="T15" fmla="*/ 0 h 977"/>
                <a:gd name="T16" fmla="*/ 557 w 983"/>
                <a:gd name="T17" fmla="*/ 23 h 977"/>
                <a:gd name="T18" fmla="*/ 609 w 983"/>
                <a:gd name="T19" fmla="*/ 51 h 977"/>
                <a:gd name="T20" fmla="*/ 649 w 983"/>
                <a:gd name="T21" fmla="*/ 92 h 977"/>
                <a:gd name="T22" fmla="*/ 678 w 983"/>
                <a:gd name="T23" fmla="*/ 143 h 977"/>
                <a:gd name="T24" fmla="*/ 695 w 983"/>
                <a:gd name="T25" fmla="*/ 207 h 977"/>
                <a:gd name="T26" fmla="*/ 690 w 983"/>
                <a:gd name="T27" fmla="*/ 299 h 977"/>
                <a:gd name="T28" fmla="*/ 649 w 983"/>
                <a:gd name="T29" fmla="*/ 373 h 977"/>
                <a:gd name="T30" fmla="*/ 598 w 983"/>
                <a:gd name="T31" fmla="*/ 425 h 977"/>
                <a:gd name="T32" fmla="*/ 546 w 983"/>
                <a:gd name="T33" fmla="*/ 460 h 977"/>
                <a:gd name="T34" fmla="*/ 546 w 983"/>
                <a:gd name="T35" fmla="*/ 477 h 977"/>
                <a:gd name="T36" fmla="*/ 644 w 983"/>
                <a:gd name="T37" fmla="*/ 609 h 977"/>
                <a:gd name="T38" fmla="*/ 799 w 983"/>
                <a:gd name="T39" fmla="*/ 782 h 977"/>
                <a:gd name="T40" fmla="*/ 874 w 983"/>
                <a:gd name="T41" fmla="*/ 839 h 977"/>
                <a:gd name="T42" fmla="*/ 920 w 983"/>
                <a:gd name="T43" fmla="*/ 862 h 977"/>
                <a:gd name="T44" fmla="*/ 977 w 983"/>
                <a:gd name="T45" fmla="*/ 868 h 977"/>
                <a:gd name="T46" fmla="*/ 977 w 983"/>
                <a:gd name="T47" fmla="*/ 891 h 977"/>
                <a:gd name="T48" fmla="*/ 920 w 983"/>
                <a:gd name="T49" fmla="*/ 902 h 977"/>
                <a:gd name="T50" fmla="*/ 833 w 983"/>
                <a:gd name="T51" fmla="*/ 902 h 977"/>
                <a:gd name="T52" fmla="*/ 764 w 983"/>
                <a:gd name="T53" fmla="*/ 885 h 977"/>
                <a:gd name="T54" fmla="*/ 690 w 983"/>
                <a:gd name="T55" fmla="*/ 833 h 977"/>
                <a:gd name="T56" fmla="*/ 609 w 983"/>
                <a:gd name="T57" fmla="*/ 753 h 977"/>
                <a:gd name="T58" fmla="*/ 448 w 983"/>
                <a:gd name="T59" fmla="*/ 557 h 977"/>
                <a:gd name="T60" fmla="*/ 408 w 983"/>
                <a:gd name="T61" fmla="*/ 529 h 977"/>
                <a:gd name="T62" fmla="*/ 345 w 983"/>
                <a:gd name="T63" fmla="*/ 523 h 977"/>
                <a:gd name="T64" fmla="*/ 287 w 983"/>
                <a:gd name="T65" fmla="*/ 534 h 977"/>
                <a:gd name="T66" fmla="*/ 281 w 983"/>
                <a:gd name="T67" fmla="*/ 557 h 977"/>
                <a:gd name="T68" fmla="*/ 310 w 983"/>
                <a:gd name="T69" fmla="*/ 828 h 977"/>
                <a:gd name="T70" fmla="*/ 327 w 983"/>
                <a:gd name="T71" fmla="*/ 874 h 977"/>
                <a:gd name="T72" fmla="*/ 356 w 983"/>
                <a:gd name="T73" fmla="*/ 897 h 977"/>
                <a:gd name="T74" fmla="*/ 402 w 983"/>
                <a:gd name="T75" fmla="*/ 902 h 977"/>
                <a:gd name="T76" fmla="*/ 437 w 983"/>
                <a:gd name="T77" fmla="*/ 914 h 977"/>
                <a:gd name="T78" fmla="*/ 437 w 983"/>
                <a:gd name="T79" fmla="*/ 931 h 977"/>
                <a:gd name="T80" fmla="*/ 264 w 983"/>
                <a:gd name="T81" fmla="*/ 954 h 977"/>
                <a:gd name="T82" fmla="*/ 86 w 983"/>
                <a:gd name="T83" fmla="*/ 971 h 977"/>
                <a:gd name="T84" fmla="*/ 80 w 983"/>
                <a:gd name="T85" fmla="*/ 948 h 977"/>
                <a:gd name="T86" fmla="*/ 120 w 983"/>
                <a:gd name="T87" fmla="*/ 931 h 977"/>
                <a:gd name="T88" fmla="*/ 166 w 983"/>
                <a:gd name="T89" fmla="*/ 920 h 977"/>
                <a:gd name="T90" fmla="*/ 189 w 983"/>
                <a:gd name="T91" fmla="*/ 891 h 977"/>
                <a:gd name="T92" fmla="*/ 195 w 983"/>
                <a:gd name="T93" fmla="*/ 839 h 977"/>
                <a:gd name="T94" fmla="*/ 132 w 983"/>
                <a:gd name="T95" fmla="*/ 241 h 977"/>
                <a:gd name="T96" fmla="*/ 276 w 983"/>
                <a:gd name="T97" fmla="*/ 465 h 977"/>
                <a:gd name="T98" fmla="*/ 304 w 983"/>
                <a:gd name="T99" fmla="*/ 483 h 977"/>
                <a:gd name="T100" fmla="*/ 414 w 983"/>
                <a:gd name="T101" fmla="*/ 471 h 977"/>
                <a:gd name="T102" fmla="*/ 488 w 983"/>
                <a:gd name="T103" fmla="*/ 448 h 977"/>
                <a:gd name="T104" fmla="*/ 540 w 983"/>
                <a:gd name="T105" fmla="*/ 396 h 977"/>
                <a:gd name="T106" fmla="*/ 569 w 983"/>
                <a:gd name="T107" fmla="*/ 304 h 977"/>
                <a:gd name="T108" fmla="*/ 563 w 983"/>
                <a:gd name="T109" fmla="*/ 201 h 977"/>
                <a:gd name="T110" fmla="*/ 529 w 983"/>
                <a:gd name="T111" fmla="*/ 126 h 977"/>
                <a:gd name="T112" fmla="*/ 465 w 983"/>
                <a:gd name="T113" fmla="*/ 74 h 977"/>
                <a:gd name="T114" fmla="*/ 379 w 983"/>
                <a:gd name="T115" fmla="*/ 46 h 977"/>
                <a:gd name="T116" fmla="*/ 270 w 983"/>
                <a:gd name="T117" fmla="*/ 57 h 977"/>
                <a:gd name="T118" fmla="*/ 235 w 983"/>
                <a:gd name="T119" fmla="*/ 69 h 977"/>
                <a:gd name="T120" fmla="*/ 235 w 983"/>
                <a:gd name="T121" fmla="*/ 103 h 977"/>
                <a:gd name="T122" fmla="*/ 132 w 983"/>
                <a:gd name="T123" fmla="*/ 241 h 9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83"/>
                <a:gd name="T187" fmla="*/ 0 h 977"/>
                <a:gd name="T188" fmla="*/ 983 w 983"/>
                <a:gd name="T189" fmla="*/ 977 h 9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83" h="977">
                  <a:moveTo>
                    <a:pt x="132" y="241"/>
                  </a:moveTo>
                  <a:lnTo>
                    <a:pt x="120" y="161"/>
                  </a:lnTo>
                  <a:lnTo>
                    <a:pt x="109" y="115"/>
                  </a:lnTo>
                  <a:lnTo>
                    <a:pt x="103" y="103"/>
                  </a:lnTo>
                  <a:lnTo>
                    <a:pt x="92" y="92"/>
                  </a:lnTo>
                  <a:lnTo>
                    <a:pt x="74" y="86"/>
                  </a:lnTo>
                  <a:lnTo>
                    <a:pt x="51" y="86"/>
                  </a:lnTo>
                  <a:lnTo>
                    <a:pt x="11" y="86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5" y="51"/>
                  </a:lnTo>
                  <a:lnTo>
                    <a:pt x="138" y="28"/>
                  </a:lnTo>
                  <a:lnTo>
                    <a:pt x="322" y="5"/>
                  </a:lnTo>
                  <a:lnTo>
                    <a:pt x="385" y="0"/>
                  </a:lnTo>
                  <a:lnTo>
                    <a:pt x="448" y="0"/>
                  </a:lnTo>
                  <a:lnTo>
                    <a:pt x="506" y="5"/>
                  </a:lnTo>
                  <a:lnTo>
                    <a:pt x="557" y="23"/>
                  </a:lnTo>
                  <a:lnTo>
                    <a:pt x="586" y="34"/>
                  </a:lnTo>
                  <a:lnTo>
                    <a:pt x="609" y="51"/>
                  </a:lnTo>
                  <a:lnTo>
                    <a:pt x="632" y="69"/>
                  </a:lnTo>
                  <a:lnTo>
                    <a:pt x="649" y="92"/>
                  </a:lnTo>
                  <a:lnTo>
                    <a:pt x="667" y="115"/>
                  </a:lnTo>
                  <a:lnTo>
                    <a:pt x="678" y="143"/>
                  </a:lnTo>
                  <a:lnTo>
                    <a:pt x="690" y="172"/>
                  </a:lnTo>
                  <a:lnTo>
                    <a:pt x="695" y="207"/>
                  </a:lnTo>
                  <a:lnTo>
                    <a:pt x="695" y="258"/>
                  </a:lnTo>
                  <a:lnTo>
                    <a:pt x="690" y="299"/>
                  </a:lnTo>
                  <a:lnTo>
                    <a:pt x="672" y="339"/>
                  </a:lnTo>
                  <a:lnTo>
                    <a:pt x="649" y="373"/>
                  </a:lnTo>
                  <a:lnTo>
                    <a:pt x="626" y="402"/>
                  </a:lnTo>
                  <a:lnTo>
                    <a:pt x="598" y="425"/>
                  </a:lnTo>
                  <a:lnTo>
                    <a:pt x="569" y="448"/>
                  </a:lnTo>
                  <a:lnTo>
                    <a:pt x="546" y="460"/>
                  </a:lnTo>
                  <a:lnTo>
                    <a:pt x="540" y="471"/>
                  </a:lnTo>
                  <a:lnTo>
                    <a:pt x="546" y="477"/>
                  </a:lnTo>
                  <a:lnTo>
                    <a:pt x="552" y="494"/>
                  </a:lnTo>
                  <a:lnTo>
                    <a:pt x="644" y="609"/>
                  </a:lnTo>
                  <a:lnTo>
                    <a:pt x="724" y="707"/>
                  </a:lnTo>
                  <a:lnTo>
                    <a:pt x="799" y="782"/>
                  </a:lnTo>
                  <a:lnTo>
                    <a:pt x="839" y="810"/>
                  </a:lnTo>
                  <a:lnTo>
                    <a:pt x="874" y="839"/>
                  </a:lnTo>
                  <a:lnTo>
                    <a:pt x="897" y="851"/>
                  </a:lnTo>
                  <a:lnTo>
                    <a:pt x="920" y="862"/>
                  </a:lnTo>
                  <a:lnTo>
                    <a:pt x="948" y="868"/>
                  </a:lnTo>
                  <a:lnTo>
                    <a:pt x="977" y="868"/>
                  </a:lnTo>
                  <a:lnTo>
                    <a:pt x="983" y="879"/>
                  </a:lnTo>
                  <a:lnTo>
                    <a:pt x="977" y="891"/>
                  </a:lnTo>
                  <a:lnTo>
                    <a:pt x="954" y="897"/>
                  </a:lnTo>
                  <a:lnTo>
                    <a:pt x="920" y="902"/>
                  </a:lnTo>
                  <a:lnTo>
                    <a:pt x="874" y="902"/>
                  </a:lnTo>
                  <a:lnTo>
                    <a:pt x="833" y="902"/>
                  </a:lnTo>
                  <a:lnTo>
                    <a:pt x="799" y="897"/>
                  </a:lnTo>
                  <a:lnTo>
                    <a:pt x="764" y="885"/>
                  </a:lnTo>
                  <a:lnTo>
                    <a:pt x="724" y="862"/>
                  </a:lnTo>
                  <a:lnTo>
                    <a:pt x="690" y="833"/>
                  </a:lnTo>
                  <a:lnTo>
                    <a:pt x="649" y="799"/>
                  </a:lnTo>
                  <a:lnTo>
                    <a:pt x="609" y="753"/>
                  </a:lnTo>
                  <a:lnTo>
                    <a:pt x="534" y="661"/>
                  </a:lnTo>
                  <a:lnTo>
                    <a:pt x="448" y="557"/>
                  </a:lnTo>
                  <a:lnTo>
                    <a:pt x="431" y="540"/>
                  </a:lnTo>
                  <a:lnTo>
                    <a:pt x="408" y="529"/>
                  </a:lnTo>
                  <a:lnTo>
                    <a:pt x="379" y="523"/>
                  </a:lnTo>
                  <a:lnTo>
                    <a:pt x="345" y="523"/>
                  </a:lnTo>
                  <a:lnTo>
                    <a:pt x="310" y="529"/>
                  </a:lnTo>
                  <a:lnTo>
                    <a:pt x="287" y="534"/>
                  </a:lnTo>
                  <a:lnTo>
                    <a:pt x="281" y="540"/>
                  </a:lnTo>
                  <a:lnTo>
                    <a:pt x="281" y="557"/>
                  </a:lnTo>
                  <a:lnTo>
                    <a:pt x="299" y="736"/>
                  </a:lnTo>
                  <a:lnTo>
                    <a:pt x="310" y="828"/>
                  </a:lnTo>
                  <a:lnTo>
                    <a:pt x="316" y="856"/>
                  </a:lnTo>
                  <a:lnTo>
                    <a:pt x="327" y="874"/>
                  </a:lnTo>
                  <a:lnTo>
                    <a:pt x="339" y="891"/>
                  </a:lnTo>
                  <a:lnTo>
                    <a:pt x="356" y="897"/>
                  </a:lnTo>
                  <a:lnTo>
                    <a:pt x="373" y="902"/>
                  </a:lnTo>
                  <a:lnTo>
                    <a:pt x="402" y="902"/>
                  </a:lnTo>
                  <a:lnTo>
                    <a:pt x="431" y="902"/>
                  </a:lnTo>
                  <a:lnTo>
                    <a:pt x="437" y="914"/>
                  </a:lnTo>
                  <a:lnTo>
                    <a:pt x="442" y="925"/>
                  </a:lnTo>
                  <a:lnTo>
                    <a:pt x="437" y="931"/>
                  </a:lnTo>
                  <a:lnTo>
                    <a:pt x="431" y="943"/>
                  </a:lnTo>
                  <a:lnTo>
                    <a:pt x="264" y="954"/>
                  </a:lnTo>
                  <a:lnTo>
                    <a:pt x="92" y="977"/>
                  </a:lnTo>
                  <a:lnTo>
                    <a:pt x="86" y="971"/>
                  </a:lnTo>
                  <a:lnTo>
                    <a:pt x="80" y="960"/>
                  </a:lnTo>
                  <a:lnTo>
                    <a:pt x="80" y="948"/>
                  </a:lnTo>
                  <a:lnTo>
                    <a:pt x="86" y="943"/>
                  </a:lnTo>
                  <a:lnTo>
                    <a:pt x="120" y="931"/>
                  </a:lnTo>
                  <a:lnTo>
                    <a:pt x="143" y="925"/>
                  </a:lnTo>
                  <a:lnTo>
                    <a:pt x="166" y="920"/>
                  </a:lnTo>
                  <a:lnTo>
                    <a:pt x="178" y="908"/>
                  </a:lnTo>
                  <a:lnTo>
                    <a:pt x="189" y="891"/>
                  </a:lnTo>
                  <a:lnTo>
                    <a:pt x="189" y="868"/>
                  </a:lnTo>
                  <a:lnTo>
                    <a:pt x="195" y="839"/>
                  </a:lnTo>
                  <a:lnTo>
                    <a:pt x="184" y="747"/>
                  </a:lnTo>
                  <a:lnTo>
                    <a:pt x="132" y="241"/>
                  </a:lnTo>
                  <a:lnTo>
                    <a:pt x="270" y="431"/>
                  </a:lnTo>
                  <a:lnTo>
                    <a:pt x="276" y="465"/>
                  </a:lnTo>
                  <a:lnTo>
                    <a:pt x="276" y="477"/>
                  </a:lnTo>
                  <a:lnTo>
                    <a:pt x="304" y="483"/>
                  </a:lnTo>
                  <a:lnTo>
                    <a:pt x="373" y="477"/>
                  </a:lnTo>
                  <a:lnTo>
                    <a:pt x="414" y="471"/>
                  </a:lnTo>
                  <a:lnTo>
                    <a:pt x="454" y="460"/>
                  </a:lnTo>
                  <a:lnTo>
                    <a:pt x="488" y="448"/>
                  </a:lnTo>
                  <a:lnTo>
                    <a:pt x="517" y="425"/>
                  </a:lnTo>
                  <a:lnTo>
                    <a:pt x="540" y="396"/>
                  </a:lnTo>
                  <a:lnTo>
                    <a:pt x="557" y="356"/>
                  </a:lnTo>
                  <a:lnTo>
                    <a:pt x="569" y="304"/>
                  </a:lnTo>
                  <a:lnTo>
                    <a:pt x="569" y="241"/>
                  </a:lnTo>
                  <a:lnTo>
                    <a:pt x="563" y="201"/>
                  </a:lnTo>
                  <a:lnTo>
                    <a:pt x="546" y="161"/>
                  </a:lnTo>
                  <a:lnTo>
                    <a:pt x="529" y="126"/>
                  </a:lnTo>
                  <a:lnTo>
                    <a:pt x="500" y="97"/>
                  </a:lnTo>
                  <a:lnTo>
                    <a:pt x="465" y="74"/>
                  </a:lnTo>
                  <a:lnTo>
                    <a:pt x="425" y="57"/>
                  </a:lnTo>
                  <a:lnTo>
                    <a:pt x="379" y="46"/>
                  </a:lnTo>
                  <a:lnTo>
                    <a:pt x="322" y="51"/>
                  </a:lnTo>
                  <a:lnTo>
                    <a:pt x="270" y="57"/>
                  </a:lnTo>
                  <a:lnTo>
                    <a:pt x="247" y="63"/>
                  </a:lnTo>
                  <a:lnTo>
                    <a:pt x="235" y="69"/>
                  </a:lnTo>
                  <a:lnTo>
                    <a:pt x="235" y="80"/>
                  </a:lnTo>
                  <a:lnTo>
                    <a:pt x="235" y="103"/>
                  </a:lnTo>
                  <a:lnTo>
                    <a:pt x="270" y="431"/>
                  </a:lnTo>
                  <a:lnTo>
                    <a:pt x="13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70" name="Freeform 32"/>
            <p:cNvSpPr>
              <a:spLocks/>
            </p:cNvSpPr>
            <p:nvPr/>
          </p:nvSpPr>
          <p:spPr bwMode="auto">
            <a:xfrm>
              <a:off x="5713" y="2420"/>
              <a:ext cx="414" cy="960"/>
            </a:xfrm>
            <a:custGeom>
              <a:avLst/>
              <a:gdLst>
                <a:gd name="T0" fmla="*/ 161 w 414"/>
                <a:gd name="T1" fmla="*/ 224 h 960"/>
                <a:gd name="T2" fmla="*/ 161 w 414"/>
                <a:gd name="T3" fmla="*/ 132 h 960"/>
                <a:gd name="T4" fmla="*/ 161 w 414"/>
                <a:gd name="T5" fmla="*/ 103 h 960"/>
                <a:gd name="T6" fmla="*/ 155 w 414"/>
                <a:gd name="T7" fmla="*/ 80 h 960"/>
                <a:gd name="T8" fmla="*/ 144 w 414"/>
                <a:gd name="T9" fmla="*/ 63 h 960"/>
                <a:gd name="T10" fmla="*/ 132 w 414"/>
                <a:gd name="T11" fmla="*/ 52 h 960"/>
                <a:gd name="T12" fmla="*/ 109 w 414"/>
                <a:gd name="T13" fmla="*/ 46 h 960"/>
                <a:gd name="T14" fmla="*/ 80 w 414"/>
                <a:gd name="T15" fmla="*/ 40 h 960"/>
                <a:gd name="T16" fmla="*/ 46 w 414"/>
                <a:gd name="T17" fmla="*/ 34 h 960"/>
                <a:gd name="T18" fmla="*/ 40 w 414"/>
                <a:gd name="T19" fmla="*/ 29 h 960"/>
                <a:gd name="T20" fmla="*/ 40 w 414"/>
                <a:gd name="T21" fmla="*/ 17 h 960"/>
                <a:gd name="T22" fmla="*/ 46 w 414"/>
                <a:gd name="T23" fmla="*/ 6 h 960"/>
                <a:gd name="T24" fmla="*/ 52 w 414"/>
                <a:gd name="T25" fmla="*/ 0 h 960"/>
                <a:gd name="T26" fmla="*/ 230 w 414"/>
                <a:gd name="T27" fmla="*/ 11 h 960"/>
                <a:gd name="T28" fmla="*/ 402 w 414"/>
                <a:gd name="T29" fmla="*/ 17 h 960"/>
                <a:gd name="T30" fmla="*/ 408 w 414"/>
                <a:gd name="T31" fmla="*/ 23 h 960"/>
                <a:gd name="T32" fmla="*/ 414 w 414"/>
                <a:gd name="T33" fmla="*/ 34 h 960"/>
                <a:gd name="T34" fmla="*/ 408 w 414"/>
                <a:gd name="T35" fmla="*/ 46 h 960"/>
                <a:gd name="T36" fmla="*/ 408 w 414"/>
                <a:gd name="T37" fmla="*/ 52 h 960"/>
                <a:gd name="T38" fmla="*/ 368 w 414"/>
                <a:gd name="T39" fmla="*/ 52 h 960"/>
                <a:gd name="T40" fmla="*/ 345 w 414"/>
                <a:gd name="T41" fmla="*/ 57 h 960"/>
                <a:gd name="T42" fmla="*/ 322 w 414"/>
                <a:gd name="T43" fmla="*/ 63 h 960"/>
                <a:gd name="T44" fmla="*/ 305 w 414"/>
                <a:gd name="T45" fmla="*/ 69 h 960"/>
                <a:gd name="T46" fmla="*/ 293 w 414"/>
                <a:gd name="T47" fmla="*/ 86 h 960"/>
                <a:gd name="T48" fmla="*/ 287 w 414"/>
                <a:gd name="T49" fmla="*/ 109 h 960"/>
                <a:gd name="T50" fmla="*/ 282 w 414"/>
                <a:gd name="T51" fmla="*/ 138 h 960"/>
                <a:gd name="T52" fmla="*/ 276 w 414"/>
                <a:gd name="T53" fmla="*/ 230 h 960"/>
                <a:gd name="T54" fmla="*/ 247 w 414"/>
                <a:gd name="T55" fmla="*/ 736 h 960"/>
                <a:gd name="T56" fmla="*/ 247 w 414"/>
                <a:gd name="T57" fmla="*/ 822 h 960"/>
                <a:gd name="T58" fmla="*/ 247 w 414"/>
                <a:gd name="T59" fmla="*/ 851 h 960"/>
                <a:gd name="T60" fmla="*/ 253 w 414"/>
                <a:gd name="T61" fmla="*/ 874 h 960"/>
                <a:gd name="T62" fmla="*/ 264 w 414"/>
                <a:gd name="T63" fmla="*/ 891 h 960"/>
                <a:gd name="T64" fmla="*/ 282 w 414"/>
                <a:gd name="T65" fmla="*/ 903 h 960"/>
                <a:gd name="T66" fmla="*/ 299 w 414"/>
                <a:gd name="T67" fmla="*/ 908 h 960"/>
                <a:gd name="T68" fmla="*/ 328 w 414"/>
                <a:gd name="T69" fmla="*/ 914 h 960"/>
                <a:gd name="T70" fmla="*/ 362 w 414"/>
                <a:gd name="T71" fmla="*/ 926 h 960"/>
                <a:gd name="T72" fmla="*/ 368 w 414"/>
                <a:gd name="T73" fmla="*/ 931 h 960"/>
                <a:gd name="T74" fmla="*/ 368 w 414"/>
                <a:gd name="T75" fmla="*/ 943 h 960"/>
                <a:gd name="T76" fmla="*/ 362 w 414"/>
                <a:gd name="T77" fmla="*/ 954 h 960"/>
                <a:gd name="T78" fmla="*/ 356 w 414"/>
                <a:gd name="T79" fmla="*/ 960 h 960"/>
                <a:gd name="T80" fmla="*/ 184 w 414"/>
                <a:gd name="T81" fmla="*/ 943 h 960"/>
                <a:gd name="T82" fmla="*/ 6 w 414"/>
                <a:gd name="T83" fmla="*/ 943 h 960"/>
                <a:gd name="T84" fmla="*/ 0 w 414"/>
                <a:gd name="T85" fmla="*/ 931 h 960"/>
                <a:gd name="T86" fmla="*/ 0 w 414"/>
                <a:gd name="T87" fmla="*/ 926 h 960"/>
                <a:gd name="T88" fmla="*/ 0 w 414"/>
                <a:gd name="T89" fmla="*/ 914 h 960"/>
                <a:gd name="T90" fmla="*/ 6 w 414"/>
                <a:gd name="T91" fmla="*/ 903 h 960"/>
                <a:gd name="T92" fmla="*/ 40 w 414"/>
                <a:gd name="T93" fmla="*/ 903 h 960"/>
                <a:gd name="T94" fmla="*/ 69 w 414"/>
                <a:gd name="T95" fmla="*/ 897 h 960"/>
                <a:gd name="T96" fmla="*/ 86 w 414"/>
                <a:gd name="T97" fmla="*/ 891 h 960"/>
                <a:gd name="T98" fmla="*/ 103 w 414"/>
                <a:gd name="T99" fmla="*/ 885 h 960"/>
                <a:gd name="T100" fmla="*/ 115 w 414"/>
                <a:gd name="T101" fmla="*/ 868 h 960"/>
                <a:gd name="T102" fmla="*/ 121 w 414"/>
                <a:gd name="T103" fmla="*/ 845 h 960"/>
                <a:gd name="T104" fmla="*/ 126 w 414"/>
                <a:gd name="T105" fmla="*/ 816 h 960"/>
                <a:gd name="T106" fmla="*/ 132 w 414"/>
                <a:gd name="T107" fmla="*/ 730 h 960"/>
                <a:gd name="T108" fmla="*/ 161 w 414"/>
                <a:gd name="T109" fmla="*/ 224 h 9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4"/>
                <a:gd name="T166" fmla="*/ 0 h 960"/>
                <a:gd name="T167" fmla="*/ 414 w 414"/>
                <a:gd name="T168" fmla="*/ 960 h 9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4" h="960">
                  <a:moveTo>
                    <a:pt x="161" y="224"/>
                  </a:moveTo>
                  <a:lnTo>
                    <a:pt x="161" y="132"/>
                  </a:lnTo>
                  <a:lnTo>
                    <a:pt x="161" y="103"/>
                  </a:lnTo>
                  <a:lnTo>
                    <a:pt x="155" y="80"/>
                  </a:lnTo>
                  <a:lnTo>
                    <a:pt x="144" y="63"/>
                  </a:lnTo>
                  <a:lnTo>
                    <a:pt x="132" y="52"/>
                  </a:lnTo>
                  <a:lnTo>
                    <a:pt x="109" y="46"/>
                  </a:lnTo>
                  <a:lnTo>
                    <a:pt x="80" y="40"/>
                  </a:lnTo>
                  <a:lnTo>
                    <a:pt x="46" y="34"/>
                  </a:lnTo>
                  <a:lnTo>
                    <a:pt x="40" y="29"/>
                  </a:lnTo>
                  <a:lnTo>
                    <a:pt x="40" y="17"/>
                  </a:lnTo>
                  <a:lnTo>
                    <a:pt x="46" y="6"/>
                  </a:lnTo>
                  <a:lnTo>
                    <a:pt x="52" y="0"/>
                  </a:lnTo>
                  <a:lnTo>
                    <a:pt x="230" y="11"/>
                  </a:lnTo>
                  <a:lnTo>
                    <a:pt x="402" y="17"/>
                  </a:lnTo>
                  <a:lnTo>
                    <a:pt x="408" y="23"/>
                  </a:lnTo>
                  <a:lnTo>
                    <a:pt x="414" y="34"/>
                  </a:lnTo>
                  <a:lnTo>
                    <a:pt x="408" y="46"/>
                  </a:lnTo>
                  <a:lnTo>
                    <a:pt x="408" y="52"/>
                  </a:lnTo>
                  <a:lnTo>
                    <a:pt x="368" y="52"/>
                  </a:lnTo>
                  <a:lnTo>
                    <a:pt x="345" y="57"/>
                  </a:lnTo>
                  <a:lnTo>
                    <a:pt x="322" y="63"/>
                  </a:lnTo>
                  <a:lnTo>
                    <a:pt x="305" y="69"/>
                  </a:lnTo>
                  <a:lnTo>
                    <a:pt x="293" y="86"/>
                  </a:lnTo>
                  <a:lnTo>
                    <a:pt x="287" y="109"/>
                  </a:lnTo>
                  <a:lnTo>
                    <a:pt x="282" y="138"/>
                  </a:lnTo>
                  <a:lnTo>
                    <a:pt x="276" y="230"/>
                  </a:lnTo>
                  <a:lnTo>
                    <a:pt x="247" y="736"/>
                  </a:lnTo>
                  <a:lnTo>
                    <a:pt x="247" y="822"/>
                  </a:lnTo>
                  <a:lnTo>
                    <a:pt x="247" y="851"/>
                  </a:lnTo>
                  <a:lnTo>
                    <a:pt x="253" y="874"/>
                  </a:lnTo>
                  <a:lnTo>
                    <a:pt x="264" y="891"/>
                  </a:lnTo>
                  <a:lnTo>
                    <a:pt x="282" y="903"/>
                  </a:lnTo>
                  <a:lnTo>
                    <a:pt x="299" y="908"/>
                  </a:lnTo>
                  <a:lnTo>
                    <a:pt x="328" y="914"/>
                  </a:lnTo>
                  <a:lnTo>
                    <a:pt x="362" y="926"/>
                  </a:lnTo>
                  <a:lnTo>
                    <a:pt x="368" y="931"/>
                  </a:lnTo>
                  <a:lnTo>
                    <a:pt x="368" y="943"/>
                  </a:lnTo>
                  <a:lnTo>
                    <a:pt x="362" y="954"/>
                  </a:lnTo>
                  <a:lnTo>
                    <a:pt x="356" y="960"/>
                  </a:lnTo>
                  <a:lnTo>
                    <a:pt x="184" y="943"/>
                  </a:lnTo>
                  <a:lnTo>
                    <a:pt x="6" y="943"/>
                  </a:lnTo>
                  <a:lnTo>
                    <a:pt x="0" y="931"/>
                  </a:lnTo>
                  <a:lnTo>
                    <a:pt x="0" y="926"/>
                  </a:lnTo>
                  <a:lnTo>
                    <a:pt x="0" y="914"/>
                  </a:lnTo>
                  <a:lnTo>
                    <a:pt x="6" y="903"/>
                  </a:lnTo>
                  <a:lnTo>
                    <a:pt x="40" y="903"/>
                  </a:lnTo>
                  <a:lnTo>
                    <a:pt x="69" y="897"/>
                  </a:lnTo>
                  <a:lnTo>
                    <a:pt x="86" y="891"/>
                  </a:lnTo>
                  <a:lnTo>
                    <a:pt x="103" y="885"/>
                  </a:lnTo>
                  <a:lnTo>
                    <a:pt x="115" y="868"/>
                  </a:lnTo>
                  <a:lnTo>
                    <a:pt x="121" y="845"/>
                  </a:lnTo>
                  <a:lnTo>
                    <a:pt x="126" y="816"/>
                  </a:lnTo>
                  <a:lnTo>
                    <a:pt x="132" y="730"/>
                  </a:lnTo>
                  <a:lnTo>
                    <a:pt x="161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33"/>
            <p:cNvSpPr>
              <a:spLocks/>
            </p:cNvSpPr>
            <p:nvPr/>
          </p:nvSpPr>
          <p:spPr bwMode="auto">
            <a:xfrm>
              <a:off x="6190" y="2518"/>
              <a:ext cx="995" cy="983"/>
            </a:xfrm>
            <a:custGeom>
              <a:avLst/>
              <a:gdLst>
                <a:gd name="T0" fmla="*/ 23 w 995"/>
                <a:gd name="T1" fmla="*/ 333 h 983"/>
                <a:gd name="T2" fmla="*/ 69 w 995"/>
                <a:gd name="T3" fmla="*/ 241 h 983"/>
                <a:gd name="T4" fmla="*/ 121 w 995"/>
                <a:gd name="T5" fmla="*/ 166 h 983"/>
                <a:gd name="T6" fmla="*/ 190 w 995"/>
                <a:gd name="T7" fmla="*/ 97 h 983"/>
                <a:gd name="T8" fmla="*/ 270 w 995"/>
                <a:gd name="T9" fmla="*/ 51 h 983"/>
                <a:gd name="T10" fmla="*/ 362 w 995"/>
                <a:gd name="T11" fmla="*/ 17 h 983"/>
                <a:gd name="T12" fmla="*/ 460 w 995"/>
                <a:gd name="T13" fmla="*/ 0 h 983"/>
                <a:gd name="T14" fmla="*/ 564 w 995"/>
                <a:gd name="T15" fmla="*/ 5 h 983"/>
                <a:gd name="T16" fmla="*/ 673 w 995"/>
                <a:gd name="T17" fmla="*/ 28 h 983"/>
                <a:gd name="T18" fmla="*/ 771 w 995"/>
                <a:gd name="T19" fmla="*/ 74 h 983"/>
                <a:gd name="T20" fmla="*/ 851 w 995"/>
                <a:gd name="T21" fmla="*/ 132 h 983"/>
                <a:gd name="T22" fmla="*/ 914 w 995"/>
                <a:gd name="T23" fmla="*/ 207 h 983"/>
                <a:gd name="T24" fmla="*/ 960 w 995"/>
                <a:gd name="T25" fmla="*/ 287 h 983"/>
                <a:gd name="T26" fmla="*/ 989 w 995"/>
                <a:gd name="T27" fmla="*/ 373 h 983"/>
                <a:gd name="T28" fmla="*/ 995 w 995"/>
                <a:gd name="T29" fmla="*/ 460 h 983"/>
                <a:gd name="T30" fmla="*/ 989 w 995"/>
                <a:gd name="T31" fmla="*/ 552 h 983"/>
                <a:gd name="T32" fmla="*/ 966 w 995"/>
                <a:gd name="T33" fmla="*/ 649 h 983"/>
                <a:gd name="T34" fmla="*/ 926 w 995"/>
                <a:gd name="T35" fmla="*/ 741 h 983"/>
                <a:gd name="T36" fmla="*/ 868 w 995"/>
                <a:gd name="T37" fmla="*/ 822 h 983"/>
                <a:gd name="T38" fmla="*/ 799 w 995"/>
                <a:gd name="T39" fmla="*/ 885 h 983"/>
                <a:gd name="T40" fmla="*/ 725 w 995"/>
                <a:gd name="T41" fmla="*/ 931 h 983"/>
                <a:gd name="T42" fmla="*/ 633 w 995"/>
                <a:gd name="T43" fmla="*/ 966 h 983"/>
                <a:gd name="T44" fmla="*/ 541 w 995"/>
                <a:gd name="T45" fmla="*/ 983 h 983"/>
                <a:gd name="T46" fmla="*/ 443 w 995"/>
                <a:gd name="T47" fmla="*/ 977 h 983"/>
                <a:gd name="T48" fmla="*/ 339 w 995"/>
                <a:gd name="T49" fmla="*/ 954 h 983"/>
                <a:gd name="T50" fmla="*/ 236 w 995"/>
                <a:gd name="T51" fmla="*/ 908 h 983"/>
                <a:gd name="T52" fmla="*/ 155 w 995"/>
                <a:gd name="T53" fmla="*/ 851 h 983"/>
                <a:gd name="T54" fmla="*/ 92 w 995"/>
                <a:gd name="T55" fmla="*/ 782 h 983"/>
                <a:gd name="T56" fmla="*/ 46 w 995"/>
                <a:gd name="T57" fmla="*/ 701 h 983"/>
                <a:gd name="T58" fmla="*/ 12 w 995"/>
                <a:gd name="T59" fmla="*/ 615 h 983"/>
                <a:gd name="T60" fmla="*/ 0 w 995"/>
                <a:gd name="T61" fmla="*/ 523 h 983"/>
                <a:gd name="T62" fmla="*/ 0 w 995"/>
                <a:gd name="T63" fmla="*/ 431 h 983"/>
                <a:gd name="T64" fmla="*/ 834 w 995"/>
                <a:gd name="T65" fmla="*/ 609 h 983"/>
                <a:gd name="T66" fmla="*/ 857 w 995"/>
                <a:gd name="T67" fmla="*/ 437 h 983"/>
                <a:gd name="T68" fmla="*/ 840 w 995"/>
                <a:gd name="T69" fmla="*/ 310 h 983"/>
                <a:gd name="T70" fmla="*/ 811 w 995"/>
                <a:gd name="T71" fmla="*/ 230 h 983"/>
                <a:gd name="T72" fmla="*/ 771 w 995"/>
                <a:gd name="T73" fmla="*/ 161 h 983"/>
                <a:gd name="T74" fmla="*/ 707 w 995"/>
                <a:gd name="T75" fmla="*/ 109 h 983"/>
                <a:gd name="T76" fmla="*/ 627 w 995"/>
                <a:gd name="T77" fmla="*/ 63 h 983"/>
                <a:gd name="T78" fmla="*/ 523 w 995"/>
                <a:gd name="T79" fmla="*/ 46 h 983"/>
                <a:gd name="T80" fmla="*/ 403 w 995"/>
                <a:gd name="T81" fmla="*/ 57 h 983"/>
                <a:gd name="T82" fmla="*/ 345 w 995"/>
                <a:gd name="T83" fmla="*/ 86 h 983"/>
                <a:gd name="T84" fmla="*/ 288 w 995"/>
                <a:gd name="T85" fmla="*/ 132 h 983"/>
                <a:gd name="T86" fmla="*/ 236 w 995"/>
                <a:gd name="T87" fmla="*/ 189 h 983"/>
                <a:gd name="T88" fmla="*/ 190 w 995"/>
                <a:gd name="T89" fmla="*/ 270 h 983"/>
                <a:gd name="T90" fmla="*/ 161 w 995"/>
                <a:gd name="T91" fmla="*/ 373 h 983"/>
                <a:gd name="T92" fmla="*/ 144 w 995"/>
                <a:gd name="T93" fmla="*/ 540 h 983"/>
                <a:gd name="T94" fmla="*/ 155 w 995"/>
                <a:gd name="T95" fmla="*/ 661 h 983"/>
                <a:gd name="T96" fmla="*/ 184 w 995"/>
                <a:gd name="T97" fmla="*/ 741 h 983"/>
                <a:gd name="T98" fmla="*/ 230 w 995"/>
                <a:gd name="T99" fmla="*/ 810 h 983"/>
                <a:gd name="T100" fmla="*/ 293 w 995"/>
                <a:gd name="T101" fmla="*/ 874 h 983"/>
                <a:gd name="T102" fmla="*/ 374 w 995"/>
                <a:gd name="T103" fmla="*/ 914 h 983"/>
                <a:gd name="T104" fmla="*/ 483 w 995"/>
                <a:gd name="T105" fmla="*/ 937 h 983"/>
                <a:gd name="T106" fmla="*/ 610 w 995"/>
                <a:gd name="T107" fmla="*/ 914 h 983"/>
                <a:gd name="T108" fmla="*/ 667 w 995"/>
                <a:gd name="T109" fmla="*/ 885 h 983"/>
                <a:gd name="T110" fmla="*/ 719 w 995"/>
                <a:gd name="T111" fmla="*/ 839 h 983"/>
                <a:gd name="T112" fmla="*/ 765 w 995"/>
                <a:gd name="T113" fmla="*/ 782 h 983"/>
                <a:gd name="T114" fmla="*/ 805 w 995"/>
                <a:gd name="T115" fmla="*/ 701 h 983"/>
                <a:gd name="T116" fmla="*/ 834 w 995"/>
                <a:gd name="T117" fmla="*/ 609 h 9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5"/>
                <a:gd name="T178" fmla="*/ 0 h 983"/>
                <a:gd name="T179" fmla="*/ 995 w 995"/>
                <a:gd name="T180" fmla="*/ 983 h 9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5" h="983">
                  <a:moveTo>
                    <a:pt x="12" y="385"/>
                  </a:moveTo>
                  <a:lnTo>
                    <a:pt x="23" y="333"/>
                  </a:lnTo>
                  <a:lnTo>
                    <a:pt x="46" y="287"/>
                  </a:lnTo>
                  <a:lnTo>
                    <a:pt x="69" y="241"/>
                  </a:lnTo>
                  <a:lnTo>
                    <a:pt x="92" y="201"/>
                  </a:lnTo>
                  <a:lnTo>
                    <a:pt x="121" y="166"/>
                  </a:lnTo>
                  <a:lnTo>
                    <a:pt x="155" y="132"/>
                  </a:lnTo>
                  <a:lnTo>
                    <a:pt x="190" y="97"/>
                  </a:lnTo>
                  <a:lnTo>
                    <a:pt x="230" y="74"/>
                  </a:lnTo>
                  <a:lnTo>
                    <a:pt x="270" y="51"/>
                  </a:lnTo>
                  <a:lnTo>
                    <a:pt x="316" y="28"/>
                  </a:lnTo>
                  <a:lnTo>
                    <a:pt x="362" y="17"/>
                  </a:lnTo>
                  <a:lnTo>
                    <a:pt x="408" y="5"/>
                  </a:lnTo>
                  <a:lnTo>
                    <a:pt x="460" y="0"/>
                  </a:lnTo>
                  <a:lnTo>
                    <a:pt x="512" y="0"/>
                  </a:lnTo>
                  <a:lnTo>
                    <a:pt x="564" y="5"/>
                  </a:lnTo>
                  <a:lnTo>
                    <a:pt x="615" y="17"/>
                  </a:lnTo>
                  <a:lnTo>
                    <a:pt x="673" y="28"/>
                  </a:lnTo>
                  <a:lnTo>
                    <a:pt x="725" y="51"/>
                  </a:lnTo>
                  <a:lnTo>
                    <a:pt x="771" y="74"/>
                  </a:lnTo>
                  <a:lnTo>
                    <a:pt x="817" y="103"/>
                  </a:lnTo>
                  <a:lnTo>
                    <a:pt x="851" y="132"/>
                  </a:lnTo>
                  <a:lnTo>
                    <a:pt x="886" y="166"/>
                  </a:lnTo>
                  <a:lnTo>
                    <a:pt x="914" y="207"/>
                  </a:lnTo>
                  <a:lnTo>
                    <a:pt x="937" y="241"/>
                  </a:lnTo>
                  <a:lnTo>
                    <a:pt x="960" y="287"/>
                  </a:lnTo>
                  <a:lnTo>
                    <a:pt x="978" y="327"/>
                  </a:lnTo>
                  <a:lnTo>
                    <a:pt x="989" y="373"/>
                  </a:lnTo>
                  <a:lnTo>
                    <a:pt x="995" y="414"/>
                  </a:lnTo>
                  <a:lnTo>
                    <a:pt x="995" y="460"/>
                  </a:lnTo>
                  <a:lnTo>
                    <a:pt x="995" y="506"/>
                  </a:lnTo>
                  <a:lnTo>
                    <a:pt x="989" y="552"/>
                  </a:lnTo>
                  <a:lnTo>
                    <a:pt x="983" y="598"/>
                  </a:lnTo>
                  <a:lnTo>
                    <a:pt x="966" y="649"/>
                  </a:lnTo>
                  <a:lnTo>
                    <a:pt x="949" y="695"/>
                  </a:lnTo>
                  <a:lnTo>
                    <a:pt x="926" y="741"/>
                  </a:lnTo>
                  <a:lnTo>
                    <a:pt x="903" y="782"/>
                  </a:lnTo>
                  <a:lnTo>
                    <a:pt x="868" y="822"/>
                  </a:lnTo>
                  <a:lnTo>
                    <a:pt x="840" y="856"/>
                  </a:lnTo>
                  <a:lnTo>
                    <a:pt x="799" y="885"/>
                  </a:lnTo>
                  <a:lnTo>
                    <a:pt x="765" y="908"/>
                  </a:lnTo>
                  <a:lnTo>
                    <a:pt x="725" y="931"/>
                  </a:lnTo>
                  <a:lnTo>
                    <a:pt x="679" y="954"/>
                  </a:lnTo>
                  <a:lnTo>
                    <a:pt x="633" y="966"/>
                  </a:lnTo>
                  <a:lnTo>
                    <a:pt x="587" y="977"/>
                  </a:lnTo>
                  <a:lnTo>
                    <a:pt x="541" y="983"/>
                  </a:lnTo>
                  <a:lnTo>
                    <a:pt x="489" y="983"/>
                  </a:lnTo>
                  <a:lnTo>
                    <a:pt x="443" y="977"/>
                  </a:lnTo>
                  <a:lnTo>
                    <a:pt x="391" y="966"/>
                  </a:lnTo>
                  <a:lnTo>
                    <a:pt x="339" y="954"/>
                  </a:lnTo>
                  <a:lnTo>
                    <a:pt x="288" y="931"/>
                  </a:lnTo>
                  <a:lnTo>
                    <a:pt x="236" y="908"/>
                  </a:lnTo>
                  <a:lnTo>
                    <a:pt x="196" y="879"/>
                  </a:lnTo>
                  <a:lnTo>
                    <a:pt x="155" y="851"/>
                  </a:lnTo>
                  <a:lnTo>
                    <a:pt x="121" y="816"/>
                  </a:lnTo>
                  <a:lnTo>
                    <a:pt x="92" y="782"/>
                  </a:lnTo>
                  <a:lnTo>
                    <a:pt x="63" y="741"/>
                  </a:lnTo>
                  <a:lnTo>
                    <a:pt x="46" y="701"/>
                  </a:lnTo>
                  <a:lnTo>
                    <a:pt x="23" y="661"/>
                  </a:lnTo>
                  <a:lnTo>
                    <a:pt x="12" y="615"/>
                  </a:lnTo>
                  <a:lnTo>
                    <a:pt x="6" y="569"/>
                  </a:lnTo>
                  <a:lnTo>
                    <a:pt x="0" y="523"/>
                  </a:lnTo>
                  <a:lnTo>
                    <a:pt x="0" y="477"/>
                  </a:lnTo>
                  <a:lnTo>
                    <a:pt x="0" y="431"/>
                  </a:lnTo>
                  <a:lnTo>
                    <a:pt x="12" y="385"/>
                  </a:lnTo>
                  <a:lnTo>
                    <a:pt x="834" y="609"/>
                  </a:lnTo>
                  <a:lnTo>
                    <a:pt x="851" y="523"/>
                  </a:lnTo>
                  <a:lnTo>
                    <a:pt x="857" y="437"/>
                  </a:lnTo>
                  <a:lnTo>
                    <a:pt x="845" y="350"/>
                  </a:lnTo>
                  <a:lnTo>
                    <a:pt x="840" y="310"/>
                  </a:lnTo>
                  <a:lnTo>
                    <a:pt x="828" y="270"/>
                  </a:lnTo>
                  <a:lnTo>
                    <a:pt x="811" y="230"/>
                  </a:lnTo>
                  <a:lnTo>
                    <a:pt x="794" y="195"/>
                  </a:lnTo>
                  <a:lnTo>
                    <a:pt x="771" y="161"/>
                  </a:lnTo>
                  <a:lnTo>
                    <a:pt x="742" y="132"/>
                  </a:lnTo>
                  <a:lnTo>
                    <a:pt x="707" y="109"/>
                  </a:lnTo>
                  <a:lnTo>
                    <a:pt x="673" y="86"/>
                  </a:lnTo>
                  <a:lnTo>
                    <a:pt x="627" y="63"/>
                  </a:lnTo>
                  <a:lnTo>
                    <a:pt x="581" y="51"/>
                  </a:lnTo>
                  <a:lnTo>
                    <a:pt x="523" y="46"/>
                  </a:lnTo>
                  <a:lnTo>
                    <a:pt x="466" y="46"/>
                  </a:lnTo>
                  <a:lnTo>
                    <a:pt x="403" y="57"/>
                  </a:lnTo>
                  <a:lnTo>
                    <a:pt x="374" y="69"/>
                  </a:lnTo>
                  <a:lnTo>
                    <a:pt x="345" y="86"/>
                  </a:lnTo>
                  <a:lnTo>
                    <a:pt x="316" y="109"/>
                  </a:lnTo>
                  <a:lnTo>
                    <a:pt x="288" y="132"/>
                  </a:lnTo>
                  <a:lnTo>
                    <a:pt x="259" y="161"/>
                  </a:lnTo>
                  <a:lnTo>
                    <a:pt x="236" y="189"/>
                  </a:lnTo>
                  <a:lnTo>
                    <a:pt x="213" y="230"/>
                  </a:lnTo>
                  <a:lnTo>
                    <a:pt x="190" y="270"/>
                  </a:lnTo>
                  <a:lnTo>
                    <a:pt x="173" y="322"/>
                  </a:lnTo>
                  <a:lnTo>
                    <a:pt x="161" y="373"/>
                  </a:lnTo>
                  <a:lnTo>
                    <a:pt x="144" y="454"/>
                  </a:lnTo>
                  <a:lnTo>
                    <a:pt x="144" y="540"/>
                  </a:lnTo>
                  <a:lnTo>
                    <a:pt x="150" y="621"/>
                  </a:lnTo>
                  <a:lnTo>
                    <a:pt x="155" y="661"/>
                  </a:lnTo>
                  <a:lnTo>
                    <a:pt x="173" y="701"/>
                  </a:lnTo>
                  <a:lnTo>
                    <a:pt x="184" y="741"/>
                  </a:lnTo>
                  <a:lnTo>
                    <a:pt x="207" y="782"/>
                  </a:lnTo>
                  <a:lnTo>
                    <a:pt x="230" y="810"/>
                  </a:lnTo>
                  <a:lnTo>
                    <a:pt x="259" y="845"/>
                  </a:lnTo>
                  <a:lnTo>
                    <a:pt x="293" y="874"/>
                  </a:lnTo>
                  <a:lnTo>
                    <a:pt x="328" y="897"/>
                  </a:lnTo>
                  <a:lnTo>
                    <a:pt x="374" y="914"/>
                  </a:lnTo>
                  <a:lnTo>
                    <a:pt x="420" y="931"/>
                  </a:lnTo>
                  <a:lnTo>
                    <a:pt x="483" y="937"/>
                  </a:lnTo>
                  <a:lnTo>
                    <a:pt x="546" y="931"/>
                  </a:lnTo>
                  <a:lnTo>
                    <a:pt x="610" y="914"/>
                  </a:lnTo>
                  <a:lnTo>
                    <a:pt x="638" y="902"/>
                  </a:lnTo>
                  <a:lnTo>
                    <a:pt x="667" y="885"/>
                  </a:lnTo>
                  <a:lnTo>
                    <a:pt x="696" y="862"/>
                  </a:lnTo>
                  <a:lnTo>
                    <a:pt x="719" y="839"/>
                  </a:lnTo>
                  <a:lnTo>
                    <a:pt x="742" y="810"/>
                  </a:lnTo>
                  <a:lnTo>
                    <a:pt x="765" y="782"/>
                  </a:lnTo>
                  <a:lnTo>
                    <a:pt x="788" y="741"/>
                  </a:lnTo>
                  <a:lnTo>
                    <a:pt x="805" y="701"/>
                  </a:lnTo>
                  <a:lnTo>
                    <a:pt x="822" y="655"/>
                  </a:lnTo>
                  <a:lnTo>
                    <a:pt x="834" y="609"/>
                  </a:lnTo>
                  <a:lnTo>
                    <a:pt x="12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34"/>
            <p:cNvSpPr>
              <a:spLocks/>
            </p:cNvSpPr>
            <p:nvPr/>
          </p:nvSpPr>
          <p:spPr bwMode="auto">
            <a:xfrm>
              <a:off x="7064" y="2765"/>
              <a:ext cx="955" cy="1230"/>
            </a:xfrm>
            <a:custGeom>
              <a:avLst/>
              <a:gdLst>
                <a:gd name="T0" fmla="*/ 466 w 955"/>
                <a:gd name="T1" fmla="*/ 161 h 1230"/>
                <a:gd name="T2" fmla="*/ 483 w 955"/>
                <a:gd name="T3" fmla="*/ 98 h 1230"/>
                <a:gd name="T4" fmla="*/ 466 w 955"/>
                <a:gd name="T5" fmla="*/ 69 h 1230"/>
                <a:gd name="T6" fmla="*/ 414 w 955"/>
                <a:gd name="T7" fmla="*/ 34 h 1230"/>
                <a:gd name="T8" fmla="*/ 414 w 955"/>
                <a:gd name="T9" fmla="*/ 11 h 1230"/>
                <a:gd name="T10" fmla="*/ 431 w 955"/>
                <a:gd name="T11" fmla="*/ 0 h 1230"/>
                <a:gd name="T12" fmla="*/ 719 w 955"/>
                <a:gd name="T13" fmla="*/ 132 h 1230"/>
                <a:gd name="T14" fmla="*/ 828 w 955"/>
                <a:gd name="T15" fmla="*/ 195 h 1230"/>
                <a:gd name="T16" fmla="*/ 909 w 955"/>
                <a:gd name="T17" fmla="*/ 276 h 1230"/>
                <a:gd name="T18" fmla="*/ 937 w 955"/>
                <a:gd name="T19" fmla="*/ 328 h 1230"/>
                <a:gd name="T20" fmla="*/ 955 w 955"/>
                <a:gd name="T21" fmla="*/ 379 h 1230"/>
                <a:gd name="T22" fmla="*/ 949 w 955"/>
                <a:gd name="T23" fmla="*/ 443 h 1230"/>
                <a:gd name="T24" fmla="*/ 926 w 955"/>
                <a:gd name="T25" fmla="*/ 506 h 1230"/>
                <a:gd name="T26" fmla="*/ 868 w 955"/>
                <a:gd name="T27" fmla="*/ 581 h 1230"/>
                <a:gd name="T28" fmla="*/ 799 w 955"/>
                <a:gd name="T29" fmla="*/ 621 h 1230"/>
                <a:gd name="T30" fmla="*/ 725 w 955"/>
                <a:gd name="T31" fmla="*/ 638 h 1230"/>
                <a:gd name="T32" fmla="*/ 661 w 955"/>
                <a:gd name="T33" fmla="*/ 638 h 1230"/>
                <a:gd name="T34" fmla="*/ 656 w 955"/>
                <a:gd name="T35" fmla="*/ 650 h 1230"/>
                <a:gd name="T36" fmla="*/ 667 w 955"/>
                <a:gd name="T37" fmla="*/ 816 h 1230"/>
                <a:gd name="T38" fmla="*/ 707 w 955"/>
                <a:gd name="T39" fmla="*/ 1046 h 1230"/>
                <a:gd name="T40" fmla="*/ 742 w 955"/>
                <a:gd name="T41" fmla="*/ 1138 h 1230"/>
                <a:gd name="T42" fmla="*/ 765 w 955"/>
                <a:gd name="T43" fmla="*/ 1179 h 1230"/>
                <a:gd name="T44" fmla="*/ 811 w 955"/>
                <a:gd name="T45" fmla="*/ 1213 h 1230"/>
                <a:gd name="T46" fmla="*/ 799 w 955"/>
                <a:gd name="T47" fmla="*/ 1230 h 1230"/>
                <a:gd name="T48" fmla="*/ 742 w 955"/>
                <a:gd name="T49" fmla="*/ 1213 h 1230"/>
                <a:gd name="T50" fmla="*/ 673 w 955"/>
                <a:gd name="T51" fmla="*/ 1167 h 1230"/>
                <a:gd name="T52" fmla="*/ 621 w 955"/>
                <a:gd name="T53" fmla="*/ 1110 h 1230"/>
                <a:gd name="T54" fmla="*/ 587 w 955"/>
                <a:gd name="T55" fmla="*/ 1029 h 1230"/>
                <a:gd name="T56" fmla="*/ 558 w 955"/>
                <a:gd name="T57" fmla="*/ 920 h 1230"/>
                <a:gd name="T58" fmla="*/ 535 w 955"/>
                <a:gd name="T59" fmla="*/ 667 h 1230"/>
                <a:gd name="T60" fmla="*/ 512 w 955"/>
                <a:gd name="T61" fmla="*/ 621 h 1230"/>
                <a:gd name="T62" fmla="*/ 460 w 955"/>
                <a:gd name="T63" fmla="*/ 581 h 1230"/>
                <a:gd name="T64" fmla="*/ 408 w 955"/>
                <a:gd name="T65" fmla="*/ 563 h 1230"/>
                <a:gd name="T66" fmla="*/ 391 w 955"/>
                <a:gd name="T67" fmla="*/ 581 h 1230"/>
                <a:gd name="T68" fmla="*/ 270 w 955"/>
                <a:gd name="T69" fmla="*/ 822 h 1230"/>
                <a:gd name="T70" fmla="*/ 259 w 955"/>
                <a:gd name="T71" fmla="*/ 868 h 1230"/>
                <a:gd name="T72" fmla="*/ 270 w 955"/>
                <a:gd name="T73" fmla="*/ 903 h 1230"/>
                <a:gd name="T74" fmla="*/ 305 w 955"/>
                <a:gd name="T75" fmla="*/ 937 h 1230"/>
                <a:gd name="T76" fmla="*/ 334 w 955"/>
                <a:gd name="T77" fmla="*/ 960 h 1230"/>
                <a:gd name="T78" fmla="*/ 322 w 955"/>
                <a:gd name="T79" fmla="*/ 977 h 1230"/>
                <a:gd name="T80" fmla="*/ 161 w 955"/>
                <a:gd name="T81" fmla="*/ 903 h 1230"/>
                <a:gd name="T82" fmla="*/ 0 w 955"/>
                <a:gd name="T83" fmla="*/ 822 h 1230"/>
                <a:gd name="T84" fmla="*/ 12 w 955"/>
                <a:gd name="T85" fmla="*/ 805 h 1230"/>
                <a:gd name="T86" fmla="*/ 52 w 955"/>
                <a:gd name="T87" fmla="*/ 811 h 1230"/>
                <a:gd name="T88" fmla="*/ 98 w 955"/>
                <a:gd name="T89" fmla="*/ 822 h 1230"/>
                <a:gd name="T90" fmla="*/ 132 w 955"/>
                <a:gd name="T91" fmla="*/ 811 h 1230"/>
                <a:gd name="T92" fmla="*/ 167 w 955"/>
                <a:gd name="T93" fmla="*/ 765 h 1230"/>
                <a:gd name="T94" fmla="*/ 431 w 955"/>
                <a:gd name="T95" fmla="*/ 236 h 1230"/>
                <a:gd name="T96" fmla="*/ 431 w 955"/>
                <a:gd name="T97" fmla="*/ 494 h 1230"/>
                <a:gd name="T98" fmla="*/ 449 w 955"/>
                <a:gd name="T99" fmla="*/ 523 h 1230"/>
                <a:gd name="T100" fmla="*/ 546 w 955"/>
                <a:gd name="T101" fmla="*/ 575 h 1230"/>
                <a:gd name="T102" fmla="*/ 621 w 955"/>
                <a:gd name="T103" fmla="*/ 598 h 1230"/>
                <a:gd name="T104" fmla="*/ 696 w 955"/>
                <a:gd name="T105" fmla="*/ 581 h 1230"/>
                <a:gd name="T106" fmla="*/ 771 w 955"/>
                <a:gd name="T107" fmla="*/ 523 h 1230"/>
                <a:gd name="T108" fmla="*/ 817 w 955"/>
                <a:gd name="T109" fmla="*/ 431 h 1230"/>
                <a:gd name="T110" fmla="*/ 828 w 955"/>
                <a:gd name="T111" fmla="*/ 351 h 1230"/>
                <a:gd name="T112" fmla="*/ 805 w 955"/>
                <a:gd name="T113" fmla="*/ 270 h 1230"/>
                <a:gd name="T114" fmla="*/ 742 w 955"/>
                <a:gd name="T115" fmla="*/ 201 h 1230"/>
                <a:gd name="T116" fmla="*/ 650 w 955"/>
                <a:gd name="T117" fmla="*/ 149 h 1230"/>
                <a:gd name="T118" fmla="*/ 615 w 955"/>
                <a:gd name="T119" fmla="*/ 144 h 1230"/>
                <a:gd name="T120" fmla="*/ 592 w 955"/>
                <a:gd name="T121" fmla="*/ 172 h 1230"/>
                <a:gd name="T122" fmla="*/ 431 w 955"/>
                <a:gd name="T123" fmla="*/ 236 h 12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5"/>
                <a:gd name="T187" fmla="*/ 0 h 1230"/>
                <a:gd name="T188" fmla="*/ 955 w 955"/>
                <a:gd name="T189" fmla="*/ 1230 h 12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5" h="1230">
                  <a:moveTo>
                    <a:pt x="431" y="236"/>
                  </a:moveTo>
                  <a:lnTo>
                    <a:pt x="466" y="161"/>
                  </a:lnTo>
                  <a:lnTo>
                    <a:pt x="483" y="115"/>
                  </a:lnTo>
                  <a:lnTo>
                    <a:pt x="483" y="98"/>
                  </a:lnTo>
                  <a:lnTo>
                    <a:pt x="477" y="80"/>
                  </a:lnTo>
                  <a:lnTo>
                    <a:pt x="466" y="69"/>
                  </a:lnTo>
                  <a:lnTo>
                    <a:pt x="454" y="57"/>
                  </a:lnTo>
                  <a:lnTo>
                    <a:pt x="414" y="34"/>
                  </a:lnTo>
                  <a:lnTo>
                    <a:pt x="414" y="23"/>
                  </a:lnTo>
                  <a:lnTo>
                    <a:pt x="414" y="11"/>
                  </a:lnTo>
                  <a:lnTo>
                    <a:pt x="420" y="6"/>
                  </a:lnTo>
                  <a:lnTo>
                    <a:pt x="431" y="0"/>
                  </a:lnTo>
                  <a:lnTo>
                    <a:pt x="558" y="57"/>
                  </a:lnTo>
                  <a:lnTo>
                    <a:pt x="719" y="132"/>
                  </a:lnTo>
                  <a:lnTo>
                    <a:pt x="776" y="161"/>
                  </a:lnTo>
                  <a:lnTo>
                    <a:pt x="828" y="195"/>
                  </a:lnTo>
                  <a:lnTo>
                    <a:pt x="874" y="236"/>
                  </a:lnTo>
                  <a:lnTo>
                    <a:pt x="909" y="276"/>
                  </a:lnTo>
                  <a:lnTo>
                    <a:pt x="926" y="299"/>
                  </a:lnTo>
                  <a:lnTo>
                    <a:pt x="937" y="328"/>
                  </a:lnTo>
                  <a:lnTo>
                    <a:pt x="949" y="351"/>
                  </a:lnTo>
                  <a:lnTo>
                    <a:pt x="955" y="379"/>
                  </a:lnTo>
                  <a:lnTo>
                    <a:pt x="955" y="414"/>
                  </a:lnTo>
                  <a:lnTo>
                    <a:pt x="949" y="443"/>
                  </a:lnTo>
                  <a:lnTo>
                    <a:pt x="943" y="471"/>
                  </a:lnTo>
                  <a:lnTo>
                    <a:pt x="926" y="506"/>
                  </a:lnTo>
                  <a:lnTo>
                    <a:pt x="903" y="546"/>
                  </a:lnTo>
                  <a:lnTo>
                    <a:pt x="868" y="581"/>
                  </a:lnTo>
                  <a:lnTo>
                    <a:pt x="834" y="604"/>
                  </a:lnTo>
                  <a:lnTo>
                    <a:pt x="799" y="621"/>
                  </a:lnTo>
                  <a:lnTo>
                    <a:pt x="765" y="632"/>
                  </a:lnTo>
                  <a:lnTo>
                    <a:pt x="725" y="638"/>
                  </a:lnTo>
                  <a:lnTo>
                    <a:pt x="696" y="638"/>
                  </a:lnTo>
                  <a:lnTo>
                    <a:pt x="661" y="638"/>
                  </a:lnTo>
                  <a:lnTo>
                    <a:pt x="656" y="644"/>
                  </a:lnTo>
                  <a:lnTo>
                    <a:pt x="656" y="650"/>
                  </a:lnTo>
                  <a:lnTo>
                    <a:pt x="656" y="673"/>
                  </a:lnTo>
                  <a:lnTo>
                    <a:pt x="667" y="816"/>
                  </a:lnTo>
                  <a:lnTo>
                    <a:pt x="684" y="943"/>
                  </a:lnTo>
                  <a:lnTo>
                    <a:pt x="707" y="1046"/>
                  </a:lnTo>
                  <a:lnTo>
                    <a:pt x="725" y="1092"/>
                  </a:lnTo>
                  <a:lnTo>
                    <a:pt x="742" y="1138"/>
                  </a:lnTo>
                  <a:lnTo>
                    <a:pt x="748" y="1156"/>
                  </a:lnTo>
                  <a:lnTo>
                    <a:pt x="765" y="1179"/>
                  </a:lnTo>
                  <a:lnTo>
                    <a:pt x="788" y="1196"/>
                  </a:lnTo>
                  <a:lnTo>
                    <a:pt x="811" y="1213"/>
                  </a:lnTo>
                  <a:lnTo>
                    <a:pt x="811" y="1225"/>
                  </a:lnTo>
                  <a:lnTo>
                    <a:pt x="799" y="1230"/>
                  </a:lnTo>
                  <a:lnTo>
                    <a:pt x="776" y="1225"/>
                  </a:lnTo>
                  <a:lnTo>
                    <a:pt x="742" y="1213"/>
                  </a:lnTo>
                  <a:lnTo>
                    <a:pt x="707" y="1190"/>
                  </a:lnTo>
                  <a:lnTo>
                    <a:pt x="673" y="1167"/>
                  </a:lnTo>
                  <a:lnTo>
                    <a:pt x="644" y="1144"/>
                  </a:lnTo>
                  <a:lnTo>
                    <a:pt x="621" y="1110"/>
                  </a:lnTo>
                  <a:lnTo>
                    <a:pt x="598" y="1075"/>
                  </a:lnTo>
                  <a:lnTo>
                    <a:pt x="587" y="1029"/>
                  </a:lnTo>
                  <a:lnTo>
                    <a:pt x="569" y="983"/>
                  </a:lnTo>
                  <a:lnTo>
                    <a:pt x="558" y="920"/>
                  </a:lnTo>
                  <a:lnTo>
                    <a:pt x="546" y="799"/>
                  </a:lnTo>
                  <a:lnTo>
                    <a:pt x="535" y="667"/>
                  </a:lnTo>
                  <a:lnTo>
                    <a:pt x="529" y="644"/>
                  </a:lnTo>
                  <a:lnTo>
                    <a:pt x="512" y="621"/>
                  </a:lnTo>
                  <a:lnTo>
                    <a:pt x="495" y="604"/>
                  </a:lnTo>
                  <a:lnTo>
                    <a:pt x="460" y="581"/>
                  </a:lnTo>
                  <a:lnTo>
                    <a:pt x="431" y="569"/>
                  </a:lnTo>
                  <a:lnTo>
                    <a:pt x="408" y="563"/>
                  </a:lnTo>
                  <a:lnTo>
                    <a:pt x="397" y="563"/>
                  </a:lnTo>
                  <a:lnTo>
                    <a:pt x="391" y="581"/>
                  </a:lnTo>
                  <a:lnTo>
                    <a:pt x="311" y="742"/>
                  </a:lnTo>
                  <a:lnTo>
                    <a:pt x="270" y="822"/>
                  </a:lnTo>
                  <a:lnTo>
                    <a:pt x="259" y="845"/>
                  </a:lnTo>
                  <a:lnTo>
                    <a:pt x="259" y="868"/>
                  </a:lnTo>
                  <a:lnTo>
                    <a:pt x="259" y="891"/>
                  </a:lnTo>
                  <a:lnTo>
                    <a:pt x="270" y="903"/>
                  </a:lnTo>
                  <a:lnTo>
                    <a:pt x="282" y="920"/>
                  </a:lnTo>
                  <a:lnTo>
                    <a:pt x="305" y="937"/>
                  </a:lnTo>
                  <a:lnTo>
                    <a:pt x="328" y="954"/>
                  </a:lnTo>
                  <a:lnTo>
                    <a:pt x="334" y="960"/>
                  </a:lnTo>
                  <a:lnTo>
                    <a:pt x="328" y="972"/>
                  </a:lnTo>
                  <a:lnTo>
                    <a:pt x="322" y="977"/>
                  </a:lnTo>
                  <a:lnTo>
                    <a:pt x="311" y="983"/>
                  </a:lnTo>
                  <a:lnTo>
                    <a:pt x="161" y="903"/>
                  </a:lnTo>
                  <a:lnTo>
                    <a:pt x="6" y="828"/>
                  </a:lnTo>
                  <a:lnTo>
                    <a:pt x="0" y="822"/>
                  </a:lnTo>
                  <a:lnTo>
                    <a:pt x="6" y="811"/>
                  </a:lnTo>
                  <a:lnTo>
                    <a:pt x="12" y="805"/>
                  </a:lnTo>
                  <a:lnTo>
                    <a:pt x="17" y="793"/>
                  </a:lnTo>
                  <a:lnTo>
                    <a:pt x="52" y="811"/>
                  </a:lnTo>
                  <a:lnTo>
                    <a:pt x="75" y="816"/>
                  </a:lnTo>
                  <a:lnTo>
                    <a:pt x="98" y="822"/>
                  </a:lnTo>
                  <a:lnTo>
                    <a:pt x="115" y="816"/>
                  </a:lnTo>
                  <a:lnTo>
                    <a:pt x="132" y="811"/>
                  </a:lnTo>
                  <a:lnTo>
                    <a:pt x="150" y="793"/>
                  </a:lnTo>
                  <a:lnTo>
                    <a:pt x="167" y="765"/>
                  </a:lnTo>
                  <a:lnTo>
                    <a:pt x="207" y="690"/>
                  </a:lnTo>
                  <a:lnTo>
                    <a:pt x="431" y="236"/>
                  </a:lnTo>
                  <a:lnTo>
                    <a:pt x="449" y="466"/>
                  </a:lnTo>
                  <a:lnTo>
                    <a:pt x="431" y="494"/>
                  </a:lnTo>
                  <a:lnTo>
                    <a:pt x="431" y="512"/>
                  </a:lnTo>
                  <a:lnTo>
                    <a:pt x="449" y="523"/>
                  </a:lnTo>
                  <a:lnTo>
                    <a:pt x="512" y="558"/>
                  </a:lnTo>
                  <a:lnTo>
                    <a:pt x="546" y="575"/>
                  </a:lnTo>
                  <a:lnTo>
                    <a:pt x="587" y="586"/>
                  </a:lnTo>
                  <a:lnTo>
                    <a:pt x="621" y="598"/>
                  </a:lnTo>
                  <a:lnTo>
                    <a:pt x="661" y="592"/>
                  </a:lnTo>
                  <a:lnTo>
                    <a:pt x="696" y="581"/>
                  </a:lnTo>
                  <a:lnTo>
                    <a:pt x="730" y="558"/>
                  </a:lnTo>
                  <a:lnTo>
                    <a:pt x="771" y="523"/>
                  </a:lnTo>
                  <a:lnTo>
                    <a:pt x="799" y="466"/>
                  </a:lnTo>
                  <a:lnTo>
                    <a:pt x="817" y="431"/>
                  </a:lnTo>
                  <a:lnTo>
                    <a:pt x="828" y="391"/>
                  </a:lnTo>
                  <a:lnTo>
                    <a:pt x="828" y="351"/>
                  </a:lnTo>
                  <a:lnTo>
                    <a:pt x="822" y="310"/>
                  </a:lnTo>
                  <a:lnTo>
                    <a:pt x="805" y="270"/>
                  </a:lnTo>
                  <a:lnTo>
                    <a:pt x="782" y="236"/>
                  </a:lnTo>
                  <a:lnTo>
                    <a:pt x="742" y="201"/>
                  </a:lnTo>
                  <a:lnTo>
                    <a:pt x="696" y="172"/>
                  </a:lnTo>
                  <a:lnTo>
                    <a:pt x="650" y="149"/>
                  </a:lnTo>
                  <a:lnTo>
                    <a:pt x="621" y="144"/>
                  </a:lnTo>
                  <a:lnTo>
                    <a:pt x="615" y="144"/>
                  </a:lnTo>
                  <a:lnTo>
                    <a:pt x="610" y="149"/>
                  </a:lnTo>
                  <a:lnTo>
                    <a:pt x="592" y="172"/>
                  </a:lnTo>
                  <a:lnTo>
                    <a:pt x="449" y="466"/>
                  </a:lnTo>
                  <a:lnTo>
                    <a:pt x="431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35"/>
            <p:cNvSpPr>
              <a:spLocks/>
            </p:cNvSpPr>
            <p:nvPr/>
          </p:nvSpPr>
          <p:spPr bwMode="auto">
            <a:xfrm>
              <a:off x="7771" y="3219"/>
              <a:ext cx="1093" cy="1162"/>
            </a:xfrm>
            <a:custGeom>
              <a:avLst/>
              <a:gdLst>
                <a:gd name="T0" fmla="*/ 604 w 1093"/>
                <a:gd name="T1" fmla="*/ 167 h 1162"/>
                <a:gd name="T2" fmla="*/ 627 w 1093"/>
                <a:gd name="T3" fmla="*/ 121 h 1162"/>
                <a:gd name="T4" fmla="*/ 621 w 1093"/>
                <a:gd name="T5" fmla="*/ 86 h 1162"/>
                <a:gd name="T6" fmla="*/ 593 w 1093"/>
                <a:gd name="T7" fmla="*/ 46 h 1162"/>
                <a:gd name="T8" fmla="*/ 575 w 1093"/>
                <a:gd name="T9" fmla="*/ 23 h 1162"/>
                <a:gd name="T10" fmla="*/ 587 w 1093"/>
                <a:gd name="T11" fmla="*/ 6 h 1162"/>
                <a:gd name="T12" fmla="*/ 725 w 1093"/>
                <a:gd name="T13" fmla="*/ 109 h 1162"/>
                <a:gd name="T14" fmla="*/ 1035 w 1093"/>
                <a:gd name="T15" fmla="*/ 345 h 1162"/>
                <a:gd name="T16" fmla="*/ 1076 w 1093"/>
                <a:gd name="T17" fmla="*/ 414 h 1162"/>
                <a:gd name="T18" fmla="*/ 995 w 1093"/>
                <a:gd name="T19" fmla="*/ 546 h 1162"/>
                <a:gd name="T20" fmla="*/ 972 w 1093"/>
                <a:gd name="T21" fmla="*/ 546 h 1162"/>
                <a:gd name="T22" fmla="*/ 961 w 1093"/>
                <a:gd name="T23" fmla="*/ 529 h 1162"/>
                <a:gd name="T24" fmla="*/ 989 w 1093"/>
                <a:gd name="T25" fmla="*/ 443 h 1162"/>
                <a:gd name="T26" fmla="*/ 984 w 1093"/>
                <a:gd name="T27" fmla="*/ 397 h 1162"/>
                <a:gd name="T28" fmla="*/ 961 w 1093"/>
                <a:gd name="T29" fmla="*/ 357 h 1162"/>
                <a:gd name="T30" fmla="*/ 857 w 1093"/>
                <a:gd name="T31" fmla="*/ 265 h 1162"/>
                <a:gd name="T32" fmla="*/ 759 w 1093"/>
                <a:gd name="T33" fmla="*/ 190 h 1162"/>
                <a:gd name="T34" fmla="*/ 731 w 1093"/>
                <a:gd name="T35" fmla="*/ 196 h 1162"/>
                <a:gd name="T36" fmla="*/ 535 w 1093"/>
                <a:gd name="T37" fmla="*/ 443 h 1162"/>
                <a:gd name="T38" fmla="*/ 518 w 1093"/>
                <a:gd name="T39" fmla="*/ 477 h 1162"/>
                <a:gd name="T40" fmla="*/ 547 w 1093"/>
                <a:gd name="T41" fmla="*/ 506 h 1162"/>
                <a:gd name="T42" fmla="*/ 673 w 1093"/>
                <a:gd name="T43" fmla="*/ 598 h 1162"/>
                <a:gd name="T44" fmla="*/ 725 w 1093"/>
                <a:gd name="T45" fmla="*/ 627 h 1162"/>
                <a:gd name="T46" fmla="*/ 754 w 1093"/>
                <a:gd name="T47" fmla="*/ 615 h 1162"/>
                <a:gd name="T48" fmla="*/ 817 w 1093"/>
                <a:gd name="T49" fmla="*/ 564 h 1162"/>
                <a:gd name="T50" fmla="*/ 834 w 1093"/>
                <a:gd name="T51" fmla="*/ 569 h 1162"/>
                <a:gd name="T52" fmla="*/ 840 w 1093"/>
                <a:gd name="T53" fmla="*/ 587 h 1162"/>
                <a:gd name="T54" fmla="*/ 673 w 1093"/>
                <a:gd name="T55" fmla="*/ 811 h 1162"/>
                <a:gd name="T56" fmla="*/ 650 w 1093"/>
                <a:gd name="T57" fmla="*/ 805 h 1162"/>
                <a:gd name="T58" fmla="*/ 639 w 1093"/>
                <a:gd name="T59" fmla="*/ 788 h 1162"/>
                <a:gd name="T60" fmla="*/ 673 w 1093"/>
                <a:gd name="T61" fmla="*/ 719 h 1162"/>
                <a:gd name="T62" fmla="*/ 673 w 1093"/>
                <a:gd name="T63" fmla="*/ 684 h 1162"/>
                <a:gd name="T64" fmla="*/ 633 w 1093"/>
                <a:gd name="T65" fmla="*/ 638 h 1162"/>
                <a:gd name="T66" fmla="*/ 518 w 1093"/>
                <a:gd name="T67" fmla="*/ 546 h 1162"/>
                <a:gd name="T68" fmla="*/ 483 w 1093"/>
                <a:gd name="T69" fmla="*/ 523 h 1162"/>
                <a:gd name="T70" fmla="*/ 455 w 1093"/>
                <a:gd name="T71" fmla="*/ 546 h 1162"/>
                <a:gd name="T72" fmla="*/ 305 w 1093"/>
                <a:gd name="T73" fmla="*/ 742 h 1162"/>
                <a:gd name="T74" fmla="*/ 271 w 1093"/>
                <a:gd name="T75" fmla="*/ 811 h 1162"/>
                <a:gd name="T76" fmla="*/ 271 w 1093"/>
                <a:gd name="T77" fmla="*/ 857 h 1162"/>
                <a:gd name="T78" fmla="*/ 322 w 1093"/>
                <a:gd name="T79" fmla="*/ 914 h 1162"/>
                <a:gd name="T80" fmla="*/ 478 w 1093"/>
                <a:gd name="T81" fmla="*/ 1035 h 1162"/>
                <a:gd name="T82" fmla="*/ 535 w 1093"/>
                <a:gd name="T83" fmla="*/ 1058 h 1162"/>
                <a:gd name="T84" fmla="*/ 598 w 1093"/>
                <a:gd name="T85" fmla="*/ 1052 h 1162"/>
                <a:gd name="T86" fmla="*/ 702 w 1093"/>
                <a:gd name="T87" fmla="*/ 1012 h 1162"/>
                <a:gd name="T88" fmla="*/ 719 w 1093"/>
                <a:gd name="T89" fmla="*/ 1024 h 1162"/>
                <a:gd name="T90" fmla="*/ 719 w 1093"/>
                <a:gd name="T91" fmla="*/ 1041 h 1162"/>
                <a:gd name="T92" fmla="*/ 552 w 1093"/>
                <a:gd name="T93" fmla="*/ 1162 h 1162"/>
                <a:gd name="T94" fmla="*/ 156 w 1093"/>
                <a:gd name="T95" fmla="*/ 845 h 1162"/>
                <a:gd name="T96" fmla="*/ 0 w 1093"/>
                <a:gd name="T97" fmla="*/ 725 h 1162"/>
                <a:gd name="T98" fmla="*/ 12 w 1093"/>
                <a:gd name="T99" fmla="*/ 707 h 1162"/>
                <a:gd name="T100" fmla="*/ 58 w 1093"/>
                <a:gd name="T101" fmla="*/ 725 h 1162"/>
                <a:gd name="T102" fmla="*/ 104 w 1093"/>
                <a:gd name="T103" fmla="*/ 748 h 1162"/>
                <a:gd name="T104" fmla="*/ 138 w 1093"/>
                <a:gd name="T105" fmla="*/ 742 h 1162"/>
                <a:gd name="T106" fmla="*/ 179 w 1093"/>
                <a:gd name="T107" fmla="*/ 707 h 1162"/>
                <a:gd name="T108" fmla="*/ 547 w 1093"/>
                <a:gd name="T109" fmla="*/ 236 h 1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3"/>
                <a:gd name="T166" fmla="*/ 0 h 1162"/>
                <a:gd name="T167" fmla="*/ 1093 w 1093"/>
                <a:gd name="T168" fmla="*/ 1162 h 1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3" h="1162">
                  <a:moveTo>
                    <a:pt x="547" y="236"/>
                  </a:moveTo>
                  <a:lnTo>
                    <a:pt x="604" y="167"/>
                  </a:lnTo>
                  <a:lnTo>
                    <a:pt x="616" y="144"/>
                  </a:lnTo>
                  <a:lnTo>
                    <a:pt x="627" y="121"/>
                  </a:lnTo>
                  <a:lnTo>
                    <a:pt x="627" y="104"/>
                  </a:lnTo>
                  <a:lnTo>
                    <a:pt x="621" y="86"/>
                  </a:lnTo>
                  <a:lnTo>
                    <a:pt x="610" y="63"/>
                  </a:lnTo>
                  <a:lnTo>
                    <a:pt x="593" y="46"/>
                  </a:lnTo>
                  <a:lnTo>
                    <a:pt x="575" y="29"/>
                  </a:lnTo>
                  <a:lnTo>
                    <a:pt x="575" y="23"/>
                  </a:lnTo>
                  <a:lnTo>
                    <a:pt x="581" y="12"/>
                  </a:lnTo>
                  <a:lnTo>
                    <a:pt x="587" y="6"/>
                  </a:lnTo>
                  <a:lnTo>
                    <a:pt x="598" y="0"/>
                  </a:lnTo>
                  <a:lnTo>
                    <a:pt x="725" y="109"/>
                  </a:lnTo>
                  <a:lnTo>
                    <a:pt x="938" y="270"/>
                  </a:lnTo>
                  <a:lnTo>
                    <a:pt x="1035" y="345"/>
                  </a:lnTo>
                  <a:lnTo>
                    <a:pt x="1093" y="385"/>
                  </a:lnTo>
                  <a:lnTo>
                    <a:pt x="1076" y="414"/>
                  </a:lnTo>
                  <a:lnTo>
                    <a:pt x="1053" y="454"/>
                  </a:lnTo>
                  <a:lnTo>
                    <a:pt x="995" y="546"/>
                  </a:lnTo>
                  <a:lnTo>
                    <a:pt x="984" y="546"/>
                  </a:lnTo>
                  <a:lnTo>
                    <a:pt x="972" y="546"/>
                  </a:lnTo>
                  <a:lnTo>
                    <a:pt x="966" y="535"/>
                  </a:lnTo>
                  <a:lnTo>
                    <a:pt x="961" y="529"/>
                  </a:lnTo>
                  <a:lnTo>
                    <a:pt x="978" y="483"/>
                  </a:lnTo>
                  <a:lnTo>
                    <a:pt x="989" y="443"/>
                  </a:lnTo>
                  <a:lnTo>
                    <a:pt x="989" y="420"/>
                  </a:lnTo>
                  <a:lnTo>
                    <a:pt x="984" y="397"/>
                  </a:lnTo>
                  <a:lnTo>
                    <a:pt x="972" y="380"/>
                  </a:lnTo>
                  <a:lnTo>
                    <a:pt x="961" y="357"/>
                  </a:lnTo>
                  <a:lnTo>
                    <a:pt x="920" y="316"/>
                  </a:lnTo>
                  <a:lnTo>
                    <a:pt x="857" y="265"/>
                  </a:lnTo>
                  <a:lnTo>
                    <a:pt x="777" y="201"/>
                  </a:lnTo>
                  <a:lnTo>
                    <a:pt x="759" y="190"/>
                  </a:lnTo>
                  <a:lnTo>
                    <a:pt x="742" y="184"/>
                  </a:lnTo>
                  <a:lnTo>
                    <a:pt x="731" y="196"/>
                  </a:lnTo>
                  <a:lnTo>
                    <a:pt x="708" y="224"/>
                  </a:lnTo>
                  <a:lnTo>
                    <a:pt x="535" y="443"/>
                  </a:lnTo>
                  <a:lnTo>
                    <a:pt x="524" y="466"/>
                  </a:lnTo>
                  <a:lnTo>
                    <a:pt x="518" y="477"/>
                  </a:lnTo>
                  <a:lnTo>
                    <a:pt x="529" y="489"/>
                  </a:lnTo>
                  <a:lnTo>
                    <a:pt x="547" y="506"/>
                  </a:lnTo>
                  <a:lnTo>
                    <a:pt x="610" y="558"/>
                  </a:lnTo>
                  <a:lnTo>
                    <a:pt x="673" y="598"/>
                  </a:lnTo>
                  <a:lnTo>
                    <a:pt x="713" y="621"/>
                  </a:lnTo>
                  <a:lnTo>
                    <a:pt x="725" y="627"/>
                  </a:lnTo>
                  <a:lnTo>
                    <a:pt x="736" y="627"/>
                  </a:lnTo>
                  <a:lnTo>
                    <a:pt x="754" y="615"/>
                  </a:lnTo>
                  <a:lnTo>
                    <a:pt x="771" y="604"/>
                  </a:lnTo>
                  <a:lnTo>
                    <a:pt x="817" y="564"/>
                  </a:lnTo>
                  <a:lnTo>
                    <a:pt x="823" y="569"/>
                  </a:lnTo>
                  <a:lnTo>
                    <a:pt x="834" y="569"/>
                  </a:lnTo>
                  <a:lnTo>
                    <a:pt x="840" y="581"/>
                  </a:lnTo>
                  <a:lnTo>
                    <a:pt x="840" y="587"/>
                  </a:lnTo>
                  <a:lnTo>
                    <a:pt x="748" y="696"/>
                  </a:lnTo>
                  <a:lnTo>
                    <a:pt x="673" y="811"/>
                  </a:lnTo>
                  <a:lnTo>
                    <a:pt x="662" y="811"/>
                  </a:lnTo>
                  <a:lnTo>
                    <a:pt x="650" y="805"/>
                  </a:lnTo>
                  <a:lnTo>
                    <a:pt x="644" y="794"/>
                  </a:lnTo>
                  <a:lnTo>
                    <a:pt x="639" y="788"/>
                  </a:lnTo>
                  <a:lnTo>
                    <a:pt x="667" y="736"/>
                  </a:lnTo>
                  <a:lnTo>
                    <a:pt x="673" y="719"/>
                  </a:lnTo>
                  <a:lnTo>
                    <a:pt x="673" y="702"/>
                  </a:lnTo>
                  <a:lnTo>
                    <a:pt x="673" y="684"/>
                  </a:lnTo>
                  <a:lnTo>
                    <a:pt x="662" y="667"/>
                  </a:lnTo>
                  <a:lnTo>
                    <a:pt x="633" y="638"/>
                  </a:lnTo>
                  <a:lnTo>
                    <a:pt x="581" y="592"/>
                  </a:lnTo>
                  <a:lnTo>
                    <a:pt x="518" y="546"/>
                  </a:lnTo>
                  <a:lnTo>
                    <a:pt x="495" y="529"/>
                  </a:lnTo>
                  <a:lnTo>
                    <a:pt x="483" y="523"/>
                  </a:lnTo>
                  <a:lnTo>
                    <a:pt x="472" y="529"/>
                  </a:lnTo>
                  <a:lnTo>
                    <a:pt x="455" y="546"/>
                  </a:lnTo>
                  <a:lnTo>
                    <a:pt x="334" y="702"/>
                  </a:lnTo>
                  <a:lnTo>
                    <a:pt x="305" y="742"/>
                  </a:lnTo>
                  <a:lnTo>
                    <a:pt x="282" y="776"/>
                  </a:lnTo>
                  <a:lnTo>
                    <a:pt x="271" y="811"/>
                  </a:lnTo>
                  <a:lnTo>
                    <a:pt x="265" y="834"/>
                  </a:lnTo>
                  <a:lnTo>
                    <a:pt x="271" y="857"/>
                  </a:lnTo>
                  <a:lnTo>
                    <a:pt x="288" y="880"/>
                  </a:lnTo>
                  <a:lnTo>
                    <a:pt x="322" y="914"/>
                  </a:lnTo>
                  <a:lnTo>
                    <a:pt x="380" y="966"/>
                  </a:lnTo>
                  <a:lnTo>
                    <a:pt x="478" y="1035"/>
                  </a:lnTo>
                  <a:lnTo>
                    <a:pt x="512" y="1052"/>
                  </a:lnTo>
                  <a:lnTo>
                    <a:pt x="535" y="1058"/>
                  </a:lnTo>
                  <a:lnTo>
                    <a:pt x="564" y="1058"/>
                  </a:lnTo>
                  <a:lnTo>
                    <a:pt x="598" y="1052"/>
                  </a:lnTo>
                  <a:lnTo>
                    <a:pt x="644" y="1035"/>
                  </a:lnTo>
                  <a:lnTo>
                    <a:pt x="702" y="1012"/>
                  </a:lnTo>
                  <a:lnTo>
                    <a:pt x="708" y="1018"/>
                  </a:lnTo>
                  <a:lnTo>
                    <a:pt x="719" y="1024"/>
                  </a:lnTo>
                  <a:lnTo>
                    <a:pt x="719" y="1035"/>
                  </a:lnTo>
                  <a:lnTo>
                    <a:pt x="719" y="1041"/>
                  </a:lnTo>
                  <a:lnTo>
                    <a:pt x="639" y="1104"/>
                  </a:lnTo>
                  <a:lnTo>
                    <a:pt x="552" y="1162"/>
                  </a:lnTo>
                  <a:lnTo>
                    <a:pt x="253" y="926"/>
                  </a:lnTo>
                  <a:lnTo>
                    <a:pt x="156" y="845"/>
                  </a:lnTo>
                  <a:lnTo>
                    <a:pt x="0" y="730"/>
                  </a:lnTo>
                  <a:lnTo>
                    <a:pt x="0" y="725"/>
                  </a:lnTo>
                  <a:lnTo>
                    <a:pt x="0" y="713"/>
                  </a:lnTo>
                  <a:lnTo>
                    <a:pt x="12" y="707"/>
                  </a:lnTo>
                  <a:lnTo>
                    <a:pt x="18" y="702"/>
                  </a:lnTo>
                  <a:lnTo>
                    <a:pt x="58" y="725"/>
                  </a:lnTo>
                  <a:lnTo>
                    <a:pt x="81" y="742"/>
                  </a:lnTo>
                  <a:lnTo>
                    <a:pt x="104" y="748"/>
                  </a:lnTo>
                  <a:lnTo>
                    <a:pt x="121" y="748"/>
                  </a:lnTo>
                  <a:lnTo>
                    <a:pt x="138" y="742"/>
                  </a:lnTo>
                  <a:lnTo>
                    <a:pt x="156" y="730"/>
                  </a:lnTo>
                  <a:lnTo>
                    <a:pt x="179" y="707"/>
                  </a:lnTo>
                  <a:lnTo>
                    <a:pt x="236" y="638"/>
                  </a:lnTo>
                  <a:lnTo>
                    <a:pt x="54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36"/>
            <p:cNvSpPr>
              <a:spLocks/>
            </p:cNvSpPr>
            <p:nvPr/>
          </p:nvSpPr>
          <p:spPr bwMode="auto">
            <a:xfrm>
              <a:off x="8772" y="4398"/>
              <a:ext cx="1133" cy="1121"/>
            </a:xfrm>
            <a:custGeom>
              <a:avLst/>
              <a:gdLst>
                <a:gd name="T0" fmla="*/ 765 w 1133"/>
                <a:gd name="T1" fmla="*/ 138 h 1121"/>
                <a:gd name="T2" fmla="*/ 799 w 1133"/>
                <a:gd name="T3" fmla="*/ 98 h 1121"/>
                <a:gd name="T4" fmla="*/ 805 w 1133"/>
                <a:gd name="T5" fmla="*/ 69 h 1121"/>
                <a:gd name="T6" fmla="*/ 782 w 1133"/>
                <a:gd name="T7" fmla="*/ 17 h 1121"/>
                <a:gd name="T8" fmla="*/ 793 w 1133"/>
                <a:gd name="T9" fmla="*/ 0 h 1121"/>
                <a:gd name="T10" fmla="*/ 816 w 1133"/>
                <a:gd name="T11" fmla="*/ 0 h 1121"/>
                <a:gd name="T12" fmla="*/ 1006 w 1133"/>
                <a:gd name="T13" fmla="*/ 305 h 1121"/>
                <a:gd name="T14" fmla="*/ 1081 w 1133"/>
                <a:gd name="T15" fmla="*/ 448 h 1121"/>
                <a:gd name="T16" fmla="*/ 1127 w 1133"/>
                <a:gd name="T17" fmla="*/ 592 h 1121"/>
                <a:gd name="T18" fmla="*/ 1127 w 1133"/>
                <a:gd name="T19" fmla="*/ 736 h 1121"/>
                <a:gd name="T20" fmla="*/ 1092 w 1133"/>
                <a:gd name="T21" fmla="*/ 862 h 1121"/>
                <a:gd name="T22" fmla="*/ 1018 w 1133"/>
                <a:gd name="T23" fmla="*/ 966 h 1121"/>
                <a:gd name="T24" fmla="*/ 908 w 1133"/>
                <a:gd name="T25" fmla="*/ 1052 h 1121"/>
                <a:gd name="T26" fmla="*/ 788 w 1133"/>
                <a:gd name="T27" fmla="*/ 1104 h 1121"/>
                <a:gd name="T28" fmla="*/ 667 w 1133"/>
                <a:gd name="T29" fmla="*/ 1121 h 1121"/>
                <a:gd name="T30" fmla="*/ 540 w 1133"/>
                <a:gd name="T31" fmla="*/ 1104 h 1121"/>
                <a:gd name="T32" fmla="*/ 420 w 1133"/>
                <a:gd name="T33" fmla="*/ 1052 h 1121"/>
                <a:gd name="T34" fmla="*/ 299 w 1133"/>
                <a:gd name="T35" fmla="*/ 943 h 1121"/>
                <a:gd name="T36" fmla="*/ 201 w 1133"/>
                <a:gd name="T37" fmla="*/ 811 h 1121"/>
                <a:gd name="T38" fmla="*/ 98 w 1133"/>
                <a:gd name="T39" fmla="*/ 604 h 1121"/>
                <a:gd name="T40" fmla="*/ 6 w 1133"/>
                <a:gd name="T41" fmla="*/ 448 h 1121"/>
                <a:gd name="T42" fmla="*/ 23 w 1133"/>
                <a:gd name="T43" fmla="*/ 437 h 1121"/>
                <a:gd name="T44" fmla="*/ 52 w 1133"/>
                <a:gd name="T45" fmla="*/ 460 h 1121"/>
                <a:gd name="T46" fmla="*/ 86 w 1133"/>
                <a:gd name="T47" fmla="*/ 494 h 1121"/>
                <a:gd name="T48" fmla="*/ 121 w 1133"/>
                <a:gd name="T49" fmla="*/ 506 h 1121"/>
                <a:gd name="T50" fmla="*/ 167 w 1133"/>
                <a:gd name="T51" fmla="*/ 489 h 1121"/>
                <a:gd name="T52" fmla="*/ 713 w 1133"/>
                <a:gd name="T53" fmla="*/ 172 h 1121"/>
                <a:gd name="T54" fmla="*/ 287 w 1133"/>
                <a:gd name="T55" fmla="*/ 558 h 1121"/>
                <a:gd name="T56" fmla="*/ 230 w 1133"/>
                <a:gd name="T57" fmla="*/ 604 h 1121"/>
                <a:gd name="T58" fmla="*/ 207 w 1133"/>
                <a:gd name="T59" fmla="*/ 650 h 1121"/>
                <a:gd name="T60" fmla="*/ 207 w 1133"/>
                <a:gd name="T61" fmla="*/ 707 h 1121"/>
                <a:gd name="T62" fmla="*/ 253 w 1133"/>
                <a:gd name="T63" fmla="*/ 811 h 1121"/>
                <a:gd name="T64" fmla="*/ 310 w 1133"/>
                <a:gd name="T65" fmla="*/ 891 h 1121"/>
                <a:gd name="T66" fmla="*/ 368 w 1133"/>
                <a:gd name="T67" fmla="*/ 949 h 1121"/>
                <a:gd name="T68" fmla="*/ 437 w 1133"/>
                <a:gd name="T69" fmla="*/ 989 h 1121"/>
                <a:gd name="T70" fmla="*/ 512 w 1133"/>
                <a:gd name="T71" fmla="*/ 1006 h 1121"/>
                <a:gd name="T72" fmla="*/ 586 w 1133"/>
                <a:gd name="T73" fmla="*/ 1012 h 1121"/>
                <a:gd name="T74" fmla="*/ 667 w 1133"/>
                <a:gd name="T75" fmla="*/ 1000 h 1121"/>
                <a:gd name="T76" fmla="*/ 753 w 1133"/>
                <a:gd name="T77" fmla="*/ 972 h 1121"/>
                <a:gd name="T78" fmla="*/ 885 w 1133"/>
                <a:gd name="T79" fmla="*/ 897 h 1121"/>
                <a:gd name="T80" fmla="*/ 989 w 1133"/>
                <a:gd name="T81" fmla="*/ 793 h 1121"/>
                <a:gd name="T82" fmla="*/ 1023 w 1133"/>
                <a:gd name="T83" fmla="*/ 724 h 1121"/>
                <a:gd name="T84" fmla="*/ 1046 w 1133"/>
                <a:gd name="T85" fmla="*/ 644 h 1121"/>
                <a:gd name="T86" fmla="*/ 1046 w 1133"/>
                <a:gd name="T87" fmla="*/ 552 h 1121"/>
                <a:gd name="T88" fmla="*/ 1023 w 1133"/>
                <a:gd name="T89" fmla="*/ 448 h 1121"/>
                <a:gd name="T90" fmla="*/ 972 w 1133"/>
                <a:gd name="T91" fmla="*/ 333 h 1121"/>
                <a:gd name="T92" fmla="*/ 920 w 1133"/>
                <a:gd name="T93" fmla="*/ 253 h 1121"/>
                <a:gd name="T94" fmla="*/ 885 w 1133"/>
                <a:gd name="T95" fmla="*/ 224 h 1121"/>
                <a:gd name="T96" fmla="*/ 851 w 1133"/>
                <a:gd name="T97" fmla="*/ 230 h 1121"/>
                <a:gd name="T98" fmla="*/ 333 w 1133"/>
                <a:gd name="T99" fmla="*/ 529 h 1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3"/>
                <a:gd name="T151" fmla="*/ 0 h 1121"/>
                <a:gd name="T152" fmla="*/ 1133 w 1133"/>
                <a:gd name="T153" fmla="*/ 1121 h 1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3" h="1121">
                  <a:moveTo>
                    <a:pt x="713" y="172"/>
                  </a:moveTo>
                  <a:lnTo>
                    <a:pt x="765" y="138"/>
                  </a:lnTo>
                  <a:lnTo>
                    <a:pt x="793" y="115"/>
                  </a:lnTo>
                  <a:lnTo>
                    <a:pt x="799" y="98"/>
                  </a:lnTo>
                  <a:lnTo>
                    <a:pt x="805" y="80"/>
                  </a:lnTo>
                  <a:lnTo>
                    <a:pt x="805" y="69"/>
                  </a:lnTo>
                  <a:lnTo>
                    <a:pt x="793" y="46"/>
                  </a:lnTo>
                  <a:lnTo>
                    <a:pt x="782" y="17"/>
                  </a:lnTo>
                  <a:lnTo>
                    <a:pt x="788" y="6"/>
                  </a:lnTo>
                  <a:lnTo>
                    <a:pt x="793" y="0"/>
                  </a:lnTo>
                  <a:lnTo>
                    <a:pt x="805" y="0"/>
                  </a:lnTo>
                  <a:lnTo>
                    <a:pt x="816" y="0"/>
                  </a:lnTo>
                  <a:lnTo>
                    <a:pt x="914" y="149"/>
                  </a:lnTo>
                  <a:lnTo>
                    <a:pt x="1006" y="305"/>
                  </a:lnTo>
                  <a:lnTo>
                    <a:pt x="1046" y="379"/>
                  </a:lnTo>
                  <a:lnTo>
                    <a:pt x="1081" y="448"/>
                  </a:lnTo>
                  <a:lnTo>
                    <a:pt x="1104" y="523"/>
                  </a:lnTo>
                  <a:lnTo>
                    <a:pt x="1127" y="592"/>
                  </a:lnTo>
                  <a:lnTo>
                    <a:pt x="1133" y="667"/>
                  </a:lnTo>
                  <a:lnTo>
                    <a:pt x="1127" y="736"/>
                  </a:lnTo>
                  <a:lnTo>
                    <a:pt x="1115" y="799"/>
                  </a:lnTo>
                  <a:lnTo>
                    <a:pt x="1092" y="862"/>
                  </a:lnTo>
                  <a:lnTo>
                    <a:pt x="1058" y="914"/>
                  </a:lnTo>
                  <a:lnTo>
                    <a:pt x="1018" y="966"/>
                  </a:lnTo>
                  <a:lnTo>
                    <a:pt x="966" y="1012"/>
                  </a:lnTo>
                  <a:lnTo>
                    <a:pt x="908" y="1052"/>
                  </a:lnTo>
                  <a:lnTo>
                    <a:pt x="851" y="1081"/>
                  </a:lnTo>
                  <a:lnTo>
                    <a:pt x="788" y="1104"/>
                  </a:lnTo>
                  <a:lnTo>
                    <a:pt x="724" y="1115"/>
                  </a:lnTo>
                  <a:lnTo>
                    <a:pt x="667" y="1121"/>
                  </a:lnTo>
                  <a:lnTo>
                    <a:pt x="604" y="1115"/>
                  </a:lnTo>
                  <a:lnTo>
                    <a:pt x="540" y="1104"/>
                  </a:lnTo>
                  <a:lnTo>
                    <a:pt x="477" y="1081"/>
                  </a:lnTo>
                  <a:lnTo>
                    <a:pt x="420" y="1052"/>
                  </a:lnTo>
                  <a:lnTo>
                    <a:pt x="356" y="1000"/>
                  </a:lnTo>
                  <a:lnTo>
                    <a:pt x="299" y="943"/>
                  </a:lnTo>
                  <a:lnTo>
                    <a:pt x="247" y="880"/>
                  </a:lnTo>
                  <a:lnTo>
                    <a:pt x="201" y="811"/>
                  </a:lnTo>
                  <a:lnTo>
                    <a:pt x="138" y="696"/>
                  </a:lnTo>
                  <a:lnTo>
                    <a:pt x="98" y="604"/>
                  </a:lnTo>
                  <a:lnTo>
                    <a:pt x="0" y="454"/>
                  </a:lnTo>
                  <a:lnTo>
                    <a:pt x="6" y="448"/>
                  </a:lnTo>
                  <a:lnTo>
                    <a:pt x="11" y="443"/>
                  </a:lnTo>
                  <a:lnTo>
                    <a:pt x="23" y="437"/>
                  </a:lnTo>
                  <a:lnTo>
                    <a:pt x="29" y="437"/>
                  </a:lnTo>
                  <a:lnTo>
                    <a:pt x="52" y="460"/>
                  </a:lnTo>
                  <a:lnTo>
                    <a:pt x="69" y="483"/>
                  </a:lnTo>
                  <a:lnTo>
                    <a:pt x="86" y="494"/>
                  </a:lnTo>
                  <a:lnTo>
                    <a:pt x="103" y="506"/>
                  </a:lnTo>
                  <a:lnTo>
                    <a:pt x="121" y="506"/>
                  </a:lnTo>
                  <a:lnTo>
                    <a:pt x="144" y="500"/>
                  </a:lnTo>
                  <a:lnTo>
                    <a:pt x="167" y="489"/>
                  </a:lnTo>
                  <a:lnTo>
                    <a:pt x="247" y="443"/>
                  </a:lnTo>
                  <a:lnTo>
                    <a:pt x="713" y="172"/>
                  </a:lnTo>
                  <a:lnTo>
                    <a:pt x="333" y="529"/>
                  </a:lnTo>
                  <a:lnTo>
                    <a:pt x="287" y="558"/>
                  </a:lnTo>
                  <a:lnTo>
                    <a:pt x="259" y="581"/>
                  </a:lnTo>
                  <a:lnTo>
                    <a:pt x="230" y="604"/>
                  </a:lnTo>
                  <a:lnTo>
                    <a:pt x="213" y="632"/>
                  </a:lnTo>
                  <a:lnTo>
                    <a:pt x="207" y="650"/>
                  </a:lnTo>
                  <a:lnTo>
                    <a:pt x="207" y="667"/>
                  </a:lnTo>
                  <a:lnTo>
                    <a:pt x="207" y="707"/>
                  </a:lnTo>
                  <a:lnTo>
                    <a:pt x="224" y="759"/>
                  </a:lnTo>
                  <a:lnTo>
                    <a:pt x="253" y="811"/>
                  </a:lnTo>
                  <a:lnTo>
                    <a:pt x="282" y="851"/>
                  </a:lnTo>
                  <a:lnTo>
                    <a:pt x="310" y="891"/>
                  </a:lnTo>
                  <a:lnTo>
                    <a:pt x="339" y="920"/>
                  </a:lnTo>
                  <a:lnTo>
                    <a:pt x="368" y="949"/>
                  </a:lnTo>
                  <a:lnTo>
                    <a:pt x="402" y="972"/>
                  </a:lnTo>
                  <a:lnTo>
                    <a:pt x="437" y="989"/>
                  </a:lnTo>
                  <a:lnTo>
                    <a:pt x="471" y="1000"/>
                  </a:lnTo>
                  <a:lnTo>
                    <a:pt x="512" y="1006"/>
                  </a:lnTo>
                  <a:lnTo>
                    <a:pt x="546" y="1012"/>
                  </a:lnTo>
                  <a:lnTo>
                    <a:pt x="586" y="1012"/>
                  </a:lnTo>
                  <a:lnTo>
                    <a:pt x="627" y="1006"/>
                  </a:lnTo>
                  <a:lnTo>
                    <a:pt x="667" y="1000"/>
                  </a:lnTo>
                  <a:lnTo>
                    <a:pt x="707" y="989"/>
                  </a:lnTo>
                  <a:lnTo>
                    <a:pt x="753" y="972"/>
                  </a:lnTo>
                  <a:lnTo>
                    <a:pt x="834" y="931"/>
                  </a:lnTo>
                  <a:lnTo>
                    <a:pt x="885" y="897"/>
                  </a:lnTo>
                  <a:lnTo>
                    <a:pt x="937" y="851"/>
                  </a:lnTo>
                  <a:lnTo>
                    <a:pt x="989" y="793"/>
                  </a:lnTo>
                  <a:lnTo>
                    <a:pt x="1006" y="759"/>
                  </a:lnTo>
                  <a:lnTo>
                    <a:pt x="1023" y="724"/>
                  </a:lnTo>
                  <a:lnTo>
                    <a:pt x="1035" y="684"/>
                  </a:lnTo>
                  <a:lnTo>
                    <a:pt x="1046" y="644"/>
                  </a:lnTo>
                  <a:lnTo>
                    <a:pt x="1052" y="598"/>
                  </a:lnTo>
                  <a:lnTo>
                    <a:pt x="1046" y="552"/>
                  </a:lnTo>
                  <a:lnTo>
                    <a:pt x="1041" y="500"/>
                  </a:lnTo>
                  <a:lnTo>
                    <a:pt x="1023" y="448"/>
                  </a:lnTo>
                  <a:lnTo>
                    <a:pt x="1000" y="391"/>
                  </a:lnTo>
                  <a:lnTo>
                    <a:pt x="972" y="333"/>
                  </a:lnTo>
                  <a:lnTo>
                    <a:pt x="943" y="287"/>
                  </a:lnTo>
                  <a:lnTo>
                    <a:pt x="920" y="253"/>
                  </a:lnTo>
                  <a:lnTo>
                    <a:pt x="897" y="230"/>
                  </a:lnTo>
                  <a:lnTo>
                    <a:pt x="885" y="224"/>
                  </a:lnTo>
                  <a:lnTo>
                    <a:pt x="868" y="224"/>
                  </a:lnTo>
                  <a:lnTo>
                    <a:pt x="851" y="230"/>
                  </a:lnTo>
                  <a:lnTo>
                    <a:pt x="782" y="264"/>
                  </a:lnTo>
                  <a:lnTo>
                    <a:pt x="333" y="529"/>
                  </a:lnTo>
                  <a:lnTo>
                    <a:pt x="713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37"/>
            <p:cNvSpPr>
              <a:spLocks/>
            </p:cNvSpPr>
            <p:nvPr/>
          </p:nvSpPr>
          <p:spPr bwMode="auto">
            <a:xfrm>
              <a:off x="9450" y="7221"/>
              <a:ext cx="1007" cy="937"/>
            </a:xfrm>
            <a:custGeom>
              <a:avLst/>
              <a:gdLst>
                <a:gd name="T0" fmla="*/ 391 w 1007"/>
                <a:gd name="T1" fmla="*/ 644 h 937"/>
                <a:gd name="T2" fmla="*/ 409 w 1007"/>
                <a:gd name="T3" fmla="*/ 621 h 937"/>
                <a:gd name="T4" fmla="*/ 443 w 1007"/>
                <a:gd name="T5" fmla="*/ 385 h 937"/>
                <a:gd name="T6" fmla="*/ 443 w 1007"/>
                <a:gd name="T7" fmla="*/ 345 h 937"/>
                <a:gd name="T8" fmla="*/ 414 w 1007"/>
                <a:gd name="T9" fmla="*/ 328 h 937"/>
                <a:gd name="T10" fmla="*/ 202 w 1007"/>
                <a:gd name="T11" fmla="*/ 224 h 937"/>
                <a:gd name="T12" fmla="*/ 150 w 1007"/>
                <a:gd name="T13" fmla="*/ 213 h 937"/>
                <a:gd name="T14" fmla="*/ 133 w 1007"/>
                <a:gd name="T15" fmla="*/ 230 h 937"/>
                <a:gd name="T16" fmla="*/ 115 w 1007"/>
                <a:gd name="T17" fmla="*/ 293 h 937"/>
                <a:gd name="T18" fmla="*/ 98 w 1007"/>
                <a:gd name="T19" fmla="*/ 299 h 937"/>
                <a:gd name="T20" fmla="*/ 81 w 1007"/>
                <a:gd name="T21" fmla="*/ 288 h 937"/>
                <a:gd name="T22" fmla="*/ 121 w 1007"/>
                <a:gd name="T23" fmla="*/ 6 h 937"/>
                <a:gd name="T24" fmla="*/ 138 w 1007"/>
                <a:gd name="T25" fmla="*/ 0 h 937"/>
                <a:gd name="T26" fmla="*/ 156 w 1007"/>
                <a:gd name="T27" fmla="*/ 6 h 937"/>
                <a:gd name="T28" fmla="*/ 156 w 1007"/>
                <a:gd name="T29" fmla="*/ 81 h 937"/>
                <a:gd name="T30" fmla="*/ 179 w 1007"/>
                <a:gd name="T31" fmla="*/ 127 h 937"/>
                <a:gd name="T32" fmla="*/ 328 w 1007"/>
                <a:gd name="T33" fmla="*/ 213 h 937"/>
                <a:gd name="T34" fmla="*/ 869 w 1007"/>
                <a:gd name="T35" fmla="*/ 500 h 937"/>
                <a:gd name="T36" fmla="*/ 949 w 1007"/>
                <a:gd name="T37" fmla="*/ 535 h 937"/>
                <a:gd name="T38" fmla="*/ 972 w 1007"/>
                <a:gd name="T39" fmla="*/ 564 h 937"/>
                <a:gd name="T40" fmla="*/ 1007 w 1007"/>
                <a:gd name="T41" fmla="*/ 621 h 937"/>
                <a:gd name="T42" fmla="*/ 995 w 1007"/>
                <a:gd name="T43" fmla="*/ 638 h 937"/>
                <a:gd name="T44" fmla="*/ 207 w 1007"/>
                <a:gd name="T45" fmla="*/ 799 h 937"/>
                <a:gd name="T46" fmla="*/ 87 w 1007"/>
                <a:gd name="T47" fmla="*/ 834 h 937"/>
                <a:gd name="T48" fmla="*/ 58 w 1007"/>
                <a:gd name="T49" fmla="*/ 863 h 937"/>
                <a:gd name="T50" fmla="*/ 35 w 1007"/>
                <a:gd name="T51" fmla="*/ 937 h 937"/>
                <a:gd name="T52" fmla="*/ 18 w 1007"/>
                <a:gd name="T53" fmla="*/ 937 h 937"/>
                <a:gd name="T54" fmla="*/ 0 w 1007"/>
                <a:gd name="T55" fmla="*/ 932 h 937"/>
                <a:gd name="T56" fmla="*/ 46 w 1007"/>
                <a:gd name="T57" fmla="*/ 598 h 937"/>
                <a:gd name="T58" fmla="*/ 64 w 1007"/>
                <a:gd name="T59" fmla="*/ 592 h 937"/>
                <a:gd name="T60" fmla="*/ 81 w 1007"/>
                <a:gd name="T61" fmla="*/ 598 h 937"/>
                <a:gd name="T62" fmla="*/ 81 w 1007"/>
                <a:gd name="T63" fmla="*/ 679 h 937"/>
                <a:gd name="T64" fmla="*/ 98 w 1007"/>
                <a:gd name="T65" fmla="*/ 696 h 937"/>
                <a:gd name="T66" fmla="*/ 173 w 1007"/>
                <a:gd name="T67" fmla="*/ 684 h 937"/>
                <a:gd name="T68" fmla="*/ 535 w 1007"/>
                <a:gd name="T69" fmla="*/ 385 h 937"/>
                <a:gd name="T70" fmla="*/ 506 w 1007"/>
                <a:gd name="T71" fmla="*/ 380 h 937"/>
                <a:gd name="T72" fmla="*/ 495 w 1007"/>
                <a:gd name="T73" fmla="*/ 408 h 937"/>
                <a:gd name="T74" fmla="*/ 472 w 1007"/>
                <a:gd name="T75" fmla="*/ 610 h 937"/>
                <a:gd name="T76" fmla="*/ 489 w 1007"/>
                <a:gd name="T77" fmla="*/ 621 h 937"/>
                <a:gd name="T78" fmla="*/ 754 w 1007"/>
                <a:gd name="T79" fmla="*/ 575 h 937"/>
                <a:gd name="T80" fmla="*/ 765 w 1007"/>
                <a:gd name="T81" fmla="*/ 506 h 937"/>
                <a:gd name="T82" fmla="*/ 374 w 1007"/>
                <a:gd name="T83" fmla="*/ 650 h 9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7"/>
                <a:gd name="T127" fmla="*/ 0 h 937"/>
                <a:gd name="T128" fmla="*/ 1007 w 1007"/>
                <a:gd name="T129" fmla="*/ 937 h 9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7" h="937">
                  <a:moveTo>
                    <a:pt x="374" y="650"/>
                  </a:moveTo>
                  <a:lnTo>
                    <a:pt x="391" y="644"/>
                  </a:lnTo>
                  <a:lnTo>
                    <a:pt x="403" y="633"/>
                  </a:lnTo>
                  <a:lnTo>
                    <a:pt x="409" y="621"/>
                  </a:lnTo>
                  <a:lnTo>
                    <a:pt x="414" y="592"/>
                  </a:lnTo>
                  <a:lnTo>
                    <a:pt x="443" y="385"/>
                  </a:lnTo>
                  <a:lnTo>
                    <a:pt x="443" y="362"/>
                  </a:lnTo>
                  <a:lnTo>
                    <a:pt x="443" y="345"/>
                  </a:lnTo>
                  <a:lnTo>
                    <a:pt x="432" y="334"/>
                  </a:lnTo>
                  <a:lnTo>
                    <a:pt x="414" y="328"/>
                  </a:lnTo>
                  <a:lnTo>
                    <a:pt x="276" y="259"/>
                  </a:lnTo>
                  <a:lnTo>
                    <a:pt x="202" y="224"/>
                  </a:lnTo>
                  <a:lnTo>
                    <a:pt x="161" y="213"/>
                  </a:lnTo>
                  <a:lnTo>
                    <a:pt x="150" y="213"/>
                  </a:lnTo>
                  <a:lnTo>
                    <a:pt x="138" y="219"/>
                  </a:lnTo>
                  <a:lnTo>
                    <a:pt x="133" y="230"/>
                  </a:lnTo>
                  <a:lnTo>
                    <a:pt x="127" y="247"/>
                  </a:lnTo>
                  <a:lnTo>
                    <a:pt x="115" y="293"/>
                  </a:lnTo>
                  <a:lnTo>
                    <a:pt x="110" y="299"/>
                  </a:lnTo>
                  <a:lnTo>
                    <a:pt x="98" y="299"/>
                  </a:lnTo>
                  <a:lnTo>
                    <a:pt x="87" y="293"/>
                  </a:lnTo>
                  <a:lnTo>
                    <a:pt x="81" y="288"/>
                  </a:lnTo>
                  <a:lnTo>
                    <a:pt x="104" y="144"/>
                  </a:lnTo>
                  <a:lnTo>
                    <a:pt x="121" y="6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56" y="6"/>
                  </a:lnTo>
                  <a:lnTo>
                    <a:pt x="150" y="58"/>
                  </a:lnTo>
                  <a:lnTo>
                    <a:pt x="156" y="81"/>
                  </a:lnTo>
                  <a:lnTo>
                    <a:pt x="161" y="104"/>
                  </a:lnTo>
                  <a:lnTo>
                    <a:pt x="179" y="127"/>
                  </a:lnTo>
                  <a:lnTo>
                    <a:pt x="213" y="150"/>
                  </a:lnTo>
                  <a:lnTo>
                    <a:pt x="328" y="213"/>
                  </a:lnTo>
                  <a:lnTo>
                    <a:pt x="506" y="311"/>
                  </a:lnTo>
                  <a:lnTo>
                    <a:pt x="869" y="500"/>
                  </a:lnTo>
                  <a:lnTo>
                    <a:pt x="926" y="529"/>
                  </a:lnTo>
                  <a:lnTo>
                    <a:pt x="949" y="535"/>
                  </a:lnTo>
                  <a:lnTo>
                    <a:pt x="966" y="541"/>
                  </a:lnTo>
                  <a:lnTo>
                    <a:pt x="972" y="564"/>
                  </a:lnTo>
                  <a:lnTo>
                    <a:pt x="984" y="587"/>
                  </a:lnTo>
                  <a:lnTo>
                    <a:pt x="1007" y="621"/>
                  </a:lnTo>
                  <a:lnTo>
                    <a:pt x="1007" y="633"/>
                  </a:lnTo>
                  <a:lnTo>
                    <a:pt x="995" y="638"/>
                  </a:lnTo>
                  <a:lnTo>
                    <a:pt x="800" y="679"/>
                  </a:lnTo>
                  <a:lnTo>
                    <a:pt x="207" y="799"/>
                  </a:lnTo>
                  <a:lnTo>
                    <a:pt x="133" y="817"/>
                  </a:lnTo>
                  <a:lnTo>
                    <a:pt x="87" y="834"/>
                  </a:lnTo>
                  <a:lnTo>
                    <a:pt x="69" y="845"/>
                  </a:lnTo>
                  <a:lnTo>
                    <a:pt x="58" y="863"/>
                  </a:lnTo>
                  <a:lnTo>
                    <a:pt x="46" y="897"/>
                  </a:lnTo>
                  <a:lnTo>
                    <a:pt x="35" y="937"/>
                  </a:lnTo>
                  <a:lnTo>
                    <a:pt x="29" y="937"/>
                  </a:lnTo>
                  <a:lnTo>
                    <a:pt x="18" y="937"/>
                  </a:lnTo>
                  <a:lnTo>
                    <a:pt x="6" y="937"/>
                  </a:lnTo>
                  <a:lnTo>
                    <a:pt x="0" y="932"/>
                  </a:lnTo>
                  <a:lnTo>
                    <a:pt x="29" y="759"/>
                  </a:lnTo>
                  <a:lnTo>
                    <a:pt x="46" y="598"/>
                  </a:lnTo>
                  <a:lnTo>
                    <a:pt x="52" y="592"/>
                  </a:lnTo>
                  <a:lnTo>
                    <a:pt x="64" y="592"/>
                  </a:lnTo>
                  <a:lnTo>
                    <a:pt x="69" y="592"/>
                  </a:lnTo>
                  <a:lnTo>
                    <a:pt x="81" y="598"/>
                  </a:lnTo>
                  <a:lnTo>
                    <a:pt x="75" y="644"/>
                  </a:lnTo>
                  <a:lnTo>
                    <a:pt x="81" y="679"/>
                  </a:lnTo>
                  <a:lnTo>
                    <a:pt x="87" y="690"/>
                  </a:lnTo>
                  <a:lnTo>
                    <a:pt x="98" y="696"/>
                  </a:lnTo>
                  <a:lnTo>
                    <a:pt x="127" y="696"/>
                  </a:lnTo>
                  <a:lnTo>
                    <a:pt x="173" y="684"/>
                  </a:lnTo>
                  <a:lnTo>
                    <a:pt x="374" y="650"/>
                  </a:lnTo>
                  <a:lnTo>
                    <a:pt x="535" y="385"/>
                  </a:lnTo>
                  <a:lnTo>
                    <a:pt x="512" y="380"/>
                  </a:lnTo>
                  <a:lnTo>
                    <a:pt x="506" y="380"/>
                  </a:lnTo>
                  <a:lnTo>
                    <a:pt x="501" y="391"/>
                  </a:lnTo>
                  <a:lnTo>
                    <a:pt x="495" y="408"/>
                  </a:lnTo>
                  <a:lnTo>
                    <a:pt x="472" y="581"/>
                  </a:lnTo>
                  <a:lnTo>
                    <a:pt x="472" y="610"/>
                  </a:lnTo>
                  <a:lnTo>
                    <a:pt x="478" y="621"/>
                  </a:lnTo>
                  <a:lnTo>
                    <a:pt x="489" y="621"/>
                  </a:lnTo>
                  <a:lnTo>
                    <a:pt x="512" y="621"/>
                  </a:lnTo>
                  <a:lnTo>
                    <a:pt x="754" y="575"/>
                  </a:lnTo>
                  <a:lnTo>
                    <a:pt x="846" y="552"/>
                  </a:lnTo>
                  <a:lnTo>
                    <a:pt x="765" y="506"/>
                  </a:lnTo>
                  <a:lnTo>
                    <a:pt x="535" y="385"/>
                  </a:lnTo>
                  <a:lnTo>
                    <a:pt x="374" y="6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38"/>
            <p:cNvSpPr>
              <a:spLocks/>
            </p:cNvSpPr>
            <p:nvPr/>
          </p:nvSpPr>
          <p:spPr bwMode="auto">
            <a:xfrm>
              <a:off x="9134" y="8124"/>
              <a:ext cx="1213" cy="1271"/>
            </a:xfrm>
            <a:custGeom>
              <a:avLst/>
              <a:gdLst>
                <a:gd name="T0" fmla="*/ 121 w 1213"/>
                <a:gd name="T1" fmla="*/ 862 h 1271"/>
                <a:gd name="T2" fmla="*/ 0 w 1213"/>
                <a:gd name="T3" fmla="*/ 811 h 1271"/>
                <a:gd name="T4" fmla="*/ 81 w 1213"/>
                <a:gd name="T5" fmla="*/ 770 h 1271"/>
                <a:gd name="T6" fmla="*/ 736 w 1213"/>
                <a:gd name="T7" fmla="*/ 529 h 1271"/>
                <a:gd name="T8" fmla="*/ 943 w 1213"/>
                <a:gd name="T9" fmla="*/ 425 h 1271"/>
                <a:gd name="T10" fmla="*/ 604 w 1213"/>
                <a:gd name="T11" fmla="*/ 293 h 1271"/>
                <a:gd name="T12" fmla="*/ 374 w 1213"/>
                <a:gd name="T13" fmla="*/ 218 h 1271"/>
                <a:gd name="T14" fmla="*/ 316 w 1213"/>
                <a:gd name="T15" fmla="*/ 213 h 1271"/>
                <a:gd name="T16" fmla="*/ 293 w 1213"/>
                <a:gd name="T17" fmla="*/ 230 h 1271"/>
                <a:gd name="T18" fmla="*/ 247 w 1213"/>
                <a:gd name="T19" fmla="*/ 305 h 1271"/>
                <a:gd name="T20" fmla="*/ 230 w 1213"/>
                <a:gd name="T21" fmla="*/ 305 h 1271"/>
                <a:gd name="T22" fmla="*/ 219 w 1213"/>
                <a:gd name="T23" fmla="*/ 293 h 1271"/>
                <a:gd name="T24" fmla="*/ 328 w 1213"/>
                <a:gd name="T25" fmla="*/ 0 h 1271"/>
                <a:gd name="T26" fmla="*/ 345 w 1213"/>
                <a:gd name="T27" fmla="*/ 0 h 1271"/>
                <a:gd name="T28" fmla="*/ 362 w 1213"/>
                <a:gd name="T29" fmla="*/ 11 h 1271"/>
                <a:gd name="T30" fmla="*/ 345 w 1213"/>
                <a:gd name="T31" fmla="*/ 86 h 1271"/>
                <a:gd name="T32" fmla="*/ 357 w 1213"/>
                <a:gd name="T33" fmla="*/ 115 h 1271"/>
                <a:gd name="T34" fmla="*/ 408 w 1213"/>
                <a:gd name="T35" fmla="*/ 144 h 1271"/>
                <a:gd name="T36" fmla="*/ 621 w 1213"/>
                <a:gd name="T37" fmla="*/ 236 h 1271"/>
                <a:gd name="T38" fmla="*/ 1029 w 1213"/>
                <a:gd name="T39" fmla="*/ 391 h 1271"/>
                <a:gd name="T40" fmla="*/ 1081 w 1213"/>
                <a:gd name="T41" fmla="*/ 397 h 1271"/>
                <a:gd name="T42" fmla="*/ 1127 w 1213"/>
                <a:gd name="T43" fmla="*/ 379 h 1271"/>
                <a:gd name="T44" fmla="*/ 1173 w 1213"/>
                <a:gd name="T45" fmla="*/ 322 h 1271"/>
                <a:gd name="T46" fmla="*/ 1196 w 1213"/>
                <a:gd name="T47" fmla="*/ 299 h 1271"/>
                <a:gd name="T48" fmla="*/ 1213 w 1213"/>
                <a:gd name="T49" fmla="*/ 305 h 1271"/>
                <a:gd name="T50" fmla="*/ 1179 w 1213"/>
                <a:gd name="T51" fmla="*/ 402 h 1271"/>
                <a:gd name="T52" fmla="*/ 1133 w 1213"/>
                <a:gd name="T53" fmla="*/ 523 h 1271"/>
                <a:gd name="T54" fmla="*/ 1052 w 1213"/>
                <a:gd name="T55" fmla="*/ 540 h 1271"/>
                <a:gd name="T56" fmla="*/ 759 w 1213"/>
                <a:gd name="T57" fmla="*/ 638 h 1271"/>
                <a:gd name="T58" fmla="*/ 385 w 1213"/>
                <a:gd name="T59" fmla="*/ 782 h 1271"/>
                <a:gd name="T60" fmla="*/ 259 w 1213"/>
                <a:gd name="T61" fmla="*/ 851 h 1271"/>
                <a:gd name="T62" fmla="*/ 575 w 1213"/>
                <a:gd name="T63" fmla="*/ 977 h 1271"/>
                <a:gd name="T64" fmla="*/ 805 w 1213"/>
                <a:gd name="T65" fmla="*/ 1052 h 1271"/>
                <a:gd name="T66" fmla="*/ 863 w 1213"/>
                <a:gd name="T67" fmla="*/ 1052 h 1271"/>
                <a:gd name="T68" fmla="*/ 886 w 1213"/>
                <a:gd name="T69" fmla="*/ 1035 h 1271"/>
                <a:gd name="T70" fmla="*/ 932 w 1213"/>
                <a:gd name="T71" fmla="*/ 960 h 1271"/>
                <a:gd name="T72" fmla="*/ 949 w 1213"/>
                <a:gd name="T73" fmla="*/ 960 h 1271"/>
                <a:gd name="T74" fmla="*/ 960 w 1213"/>
                <a:gd name="T75" fmla="*/ 977 h 1271"/>
                <a:gd name="T76" fmla="*/ 851 w 1213"/>
                <a:gd name="T77" fmla="*/ 1271 h 1271"/>
                <a:gd name="T78" fmla="*/ 828 w 1213"/>
                <a:gd name="T79" fmla="*/ 1271 h 1271"/>
                <a:gd name="T80" fmla="*/ 817 w 1213"/>
                <a:gd name="T81" fmla="*/ 1259 h 1271"/>
                <a:gd name="T82" fmla="*/ 828 w 1213"/>
                <a:gd name="T83" fmla="*/ 1184 h 1271"/>
                <a:gd name="T84" fmla="*/ 822 w 1213"/>
                <a:gd name="T85" fmla="*/ 1156 h 1271"/>
                <a:gd name="T86" fmla="*/ 771 w 1213"/>
                <a:gd name="T87" fmla="*/ 1121 h 1271"/>
                <a:gd name="T88" fmla="*/ 558 w 1213"/>
                <a:gd name="T89" fmla="*/ 1029 h 1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3"/>
                <a:gd name="T136" fmla="*/ 0 h 1271"/>
                <a:gd name="T137" fmla="*/ 1213 w 1213"/>
                <a:gd name="T138" fmla="*/ 1271 h 1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3" h="1271">
                  <a:moveTo>
                    <a:pt x="242" y="908"/>
                  </a:moveTo>
                  <a:lnTo>
                    <a:pt x="121" y="862"/>
                  </a:lnTo>
                  <a:lnTo>
                    <a:pt x="6" y="822"/>
                  </a:lnTo>
                  <a:lnTo>
                    <a:pt x="0" y="811"/>
                  </a:lnTo>
                  <a:lnTo>
                    <a:pt x="6" y="793"/>
                  </a:lnTo>
                  <a:lnTo>
                    <a:pt x="81" y="770"/>
                  </a:lnTo>
                  <a:lnTo>
                    <a:pt x="270" y="701"/>
                  </a:lnTo>
                  <a:lnTo>
                    <a:pt x="736" y="529"/>
                  </a:lnTo>
                  <a:lnTo>
                    <a:pt x="972" y="443"/>
                  </a:lnTo>
                  <a:lnTo>
                    <a:pt x="943" y="425"/>
                  </a:lnTo>
                  <a:lnTo>
                    <a:pt x="891" y="402"/>
                  </a:lnTo>
                  <a:lnTo>
                    <a:pt x="604" y="293"/>
                  </a:lnTo>
                  <a:lnTo>
                    <a:pt x="454" y="241"/>
                  </a:lnTo>
                  <a:lnTo>
                    <a:pt x="374" y="218"/>
                  </a:lnTo>
                  <a:lnTo>
                    <a:pt x="339" y="213"/>
                  </a:lnTo>
                  <a:lnTo>
                    <a:pt x="316" y="213"/>
                  </a:lnTo>
                  <a:lnTo>
                    <a:pt x="305" y="218"/>
                  </a:lnTo>
                  <a:lnTo>
                    <a:pt x="293" y="230"/>
                  </a:lnTo>
                  <a:lnTo>
                    <a:pt x="270" y="270"/>
                  </a:lnTo>
                  <a:lnTo>
                    <a:pt x="247" y="305"/>
                  </a:lnTo>
                  <a:lnTo>
                    <a:pt x="236" y="310"/>
                  </a:lnTo>
                  <a:lnTo>
                    <a:pt x="230" y="305"/>
                  </a:lnTo>
                  <a:lnTo>
                    <a:pt x="219" y="299"/>
                  </a:lnTo>
                  <a:lnTo>
                    <a:pt x="219" y="293"/>
                  </a:lnTo>
                  <a:lnTo>
                    <a:pt x="282" y="138"/>
                  </a:lnTo>
                  <a:lnTo>
                    <a:pt x="328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7" y="6"/>
                  </a:lnTo>
                  <a:lnTo>
                    <a:pt x="362" y="11"/>
                  </a:lnTo>
                  <a:lnTo>
                    <a:pt x="351" y="46"/>
                  </a:lnTo>
                  <a:lnTo>
                    <a:pt x="345" y="86"/>
                  </a:lnTo>
                  <a:lnTo>
                    <a:pt x="351" y="103"/>
                  </a:lnTo>
                  <a:lnTo>
                    <a:pt x="357" y="115"/>
                  </a:lnTo>
                  <a:lnTo>
                    <a:pt x="380" y="132"/>
                  </a:lnTo>
                  <a:lnTo>
                    <a:pt x="408" y="144"/>
                  </a:lnTo>
                  <a:lnTo>
                    <a:pt x="483" y="178"/>
                  </a:lnTo>
                  <a:lnTo>
                    <a:pt x="621" y="236"/>
                  </a:lnTo>
                  <a:lnTo>
                    <a:pt x="1006" y="385"/>
                  </a:lnTo>
                  <a:lnTo>
                    <a:pt x="1029" y="391"/>
                  </a:lnTo>
                  <a:lnTo>
                    <a:pt x="1052" y="397"/>
                  </a:lnTo>
                  <a:lnTo>
                    <a:pt x="1081" y="397"/>
                  </a:lnTo>
                  <a:lnTo>
                    <a:pt x="1110" y="391"/>
                  </a:lnTo>
                  <a:lnTo>
                    <a:pt x="1127" y="379"/>
                  </a:lnTo>
                  <a:lnTo>
                    <a:pt x="1144" y="362"/>
                  </a:lnTo>
                  <a:lnTo>
                    <a:pt x="1173" y="322"/>
                  </a:lnTo>
                  <a:lnTo>
                    <a:pt x="1185" y="299"/>
                  </a:lnTo>
                  <a:lnTo>
                    <a:pt x="1196" y="299"/>
                  </a:lnTo>
                  <a:lnTo>
                    <a:pt x="1202" y="299"/>
                  </a:lnTo>
                  <a:lnTo>
                    <a:pt x="1213" y="305"/>
                  </a:lnTo>
                  <a:lnTo>
                    <a:pt x="1213" y="316"/>
                  </a:lnTo>
                  <a:lnTo>
                    <a:pt x="1179" y="402"/>
                  </a:lnTo>
                  <a:lnTo>
                    <a:pt x="1156" y="466"/>
                  </a:lnTo>
                  <a:lnTo>
                    <a:pt x="1133" y="523"/>
                  </a:lnTo>
                  <a:lnTo>
                    <a:pt x="1098" y="529"/>
                  </a:lnTo>
                  <a:lnTo>
                    <a:pt x="1052" y="540"/>
                  </a:lnTo>
                  <a:lnTo>
                    <a:pt x="943" y="575"/>
                  </a:lnTo>
                  <a:lnTo>
                    <a:pt x="759" y="638"/>
                  </a:lnTo>
                  <a:lnTo>
                    <a:pt x="564" y="713"/>
                  </a:lnTo>
                  <a:lnTo>
                    <a:pt x="385" y="782"/>
                  </a:lnTo>
                  <a:lnTo>
                    <a:pt x="242" y="839"/>
                  </a:lnTo>
                  <a:lnTo>
                    <a:pt x="259" y="851"/>
                  </a:lnTo>
                  <a:lnTo>
                    <a:pt x="293" y="868"/>
                  </a:lnTo>
                  <a:lnTo>
                    <a:pt x="575" y="977"/>
                  </a:lnTo>
                  <a:lnTo>
                    <a:pt x="725" y="1029"/>
                  </a:lnTo>
                  <a:lnTo>
                    <a:pt x="805" y="1052"/>
                  </a:lnTo>
                  <a:lnTo>
                    <a:pt x="840" y="1058"/>
                  </a:lnTo>
                  <a:lnTo>
                    <a:pt x="863" y="1052"/>
                  </a:lnTo>
                  <a:lnTo>
                    <a:pt x="874" y="1046"/>
                  </a:lnTo>
                  <a:lnTo>
                    <a:pt x="886" y="1035"/>
                  </a:lnTo>
                  <a:lnTo>
                    <a:pt x="920" y="983"/>
                  </a:lnTo>
                  <a:lnTo>
                    <a:pt x="932" y="960"/>
                  </a:lnTo>
                  <a:lnTo>
                    <a:pt x="937" y="960"/>
                  </a:lnTo>
                  <a:lnTo>
                    <a:pt x="949" y="960"/>
                  </a:lnTo>
                  <a:lnTo>
                    <a:pt x="960" y="966"/>
                  </a:lnTo>
                  <a:lnTo>
                    <a:pt x="960" y="977"/>
                  </a:lnTo>
                  <a:lnTo>
                    <a:pt x="897" y="1133"/>
                  </a:lnTo>
                  <a:lnTo>
                    <a:pt x="851" y="1271"/>
                  </a:lnTo>
                  <a:lnTo>
                    <a:pt x="840" y="1271"/>
                  </a:lnTo>
                  <a:lnTo>
                    <a:pt x="828" y="1271"/>
                  </a:lnTo>
                  <a:lnTo>
                    <a:pt x="822" y="1265"/>
                  </a:lnTo>
                  <a:lnTo>
                    <a:pt x="817" y="1259"/>
                  </a:lnTo>
                  <a:lnTo>
                    <a:pt x="822" y="1242"/>
                  </a:lnTo>
                  <a:lnTo>
                    <a:pt x="828" y="1184"/>
                  </a:lnTo>
                  <a:lnTo>
                    <a:pt x="828" y="1167"/>
                  </a:lnTo>
                  <a:lnTo>
                    <a:pt x="822" y="1156"/>
                  </a:lnTo>
                  <a:lnTo>
                    <a:pt x="799" y="1138"/>
                  </a:lnTo>
                  <a:lnTo>
                    <a:pt x="771" y="1121"/>
                  </a:lnTo>
                  <a:lnTo>
                    <a:pt x="696" y="1087"/>
                  </a:lnTo>
                  <a:lnTo>
                    <a:pt x="558" y="1029"/>
                  </a:lnTo>
                  <a:lnTo>
                    <a:pt x="242" y="9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39"/>
            <p:cNvSpPr>
              <a:spLocks/>
            </p:cNvSpPr>
            <p:nvPr/>
          </p:nvSpPr>
          <p:spPr bwMode="auto">
            <a:xfrm>
              <a:off x="8870" y="9084"/>
              <a:ext cx="983" cy="799"/>
            </a:xfrm>
            <a:custGeom>
              <a:avLst/>
              <a:gdLst>
                <a:gd name="T0" fmla="*/ 736 w 983"/>
                <a:gd name="T1" fmla="*/ 483 h 799"/>
                <a:gd name="T2" fmla="*/ 816 w 983"/>
                <a:gd name="T3" fmla="*/ 529 h 799"/>
                <a:gd name="T4" fmla="*/ 839 w 983"/>
                <a:gd name="T5" fmla="*/ 541 h 799"/>
                <a:gd name="T6" fmla="*/ 862 w 983"/>
                <a:gd name="T7" fmla="*/ 546 h 799"/>
                <a:gd name="T8" fmla="*/ 885 w 983"/>
                <a:gd name="T9" fmla="*/ 546 h 799"/>
                <a:gd name="T10" fmla="*/ 902 w 983"/>
                <a:gd name="T11" fmla="*/ 541 h 799"/>
                <a:gd name="T12" fmla="*/ 920 w 983"/>
                <a:gd name="T13" fmla="*/ 529 h 799"/>
                <a:gd name="T14" fmla="*/ 937 w 983"/>
                <a:gd name="T15" fmla="*/ 506 h 799"/>
                <a:gd name="T16" fmla="*/ 954 w 983"/>
                <a:gd name="T17" fmla="*/ 477 h 799"/>
                <a:gd name="T18" fmla="*/ 966 w 983"/>
                <a:gd name="T19" fmla="*/ 477 h 799"/>
                <a:gd name="T20" fmla="*/ 971 w 983"/>
                <a:gd name="T21" fmla="*/ 483 h 799"/>
                <a:gd name="T22" fmla="*/ 983 w 983"/>
                <a:gd name="T23" fmla="*/ 489 h 799"/>
                <a:gd name="T24" fmla="*/ 983 w 983"/>
                <a:gd name="T25" fmla="*/ 500 h 799"/>
                <a:gd name="T26" fmla="*/ 885 w 983"/>
                <a:gd name="T27" fmla="*/ 644 h 799"/>
                <a:gd name="T28" fmla="*/ 799 w 983"/>
                <a:gd name="T29" fmla="*/ 799 h 799"/>
                <a:gd name="T30" fmla="*/ 787 w 983"/>
                <a:gd name="T31" fmla="*/ 799 h 799"/>
                <a:gd name="T32" fmla="*/ 782 w 983"/>
                <a:gd name="T33" fmla="*/ 794 h 799"/>
                <a:gd name="T34" fmla="*/ 770 w 983"/>
                <a:gd name="T35" fmla="*/ 788 h 799"/>
                <a:gd name="T36" fmla="*/ 764 w 983"/>
                <a:gd name="T37" fmla="*/ 782 h 799"/>
                <a:gd name="T38" fmla="*/ 782 w 983"/>
                <a:gd name="T39" fmla="*/ 748 h 799"/>
                <a:gd name="T40" fmla="*/ 793 w 983"/>
                <a:gd name="T41" fmla="*/ 725 h 799"/>
                <a:gd name="T42" fmla="*/ 799 w 983"/>
                <a:gd name="T43" fmla="*/ 702 h 799"/>
                <a:gd name="T44" fmla="*/ 799 w 983"/>
                <a:gd name="T45" fmla="*/ 684 h 799"/>
                <a:gd name="T46" fmla="*/ 793 w 983"/>
                <a:gd name="T47" fmla="*/ 667 h 799"/>
                <a:gd name="T48" fmla="*/ 776 w 983"/>
                <a:gd name="T49" fmla="*/ 650 h 799"/>
                <a:gd name="T50" fmla="*/ 753 w 983"/>
                <a:gd name="T51" fmla="*/ 633 h 799"/>
                <a:gd name="T52" fmla="*/ 672 w 983"/>
                <a:gd name="T53" fmla="*/ 581 h 799"/>
                <a:gd name="T54" fmla="*/ 247 w 983"/>
                <a:gd name="T55" fmla="*/ 316 h 799"/>
                <a:gd name="T56" fmla="*/ 172 w 983"/>
                <a:gd name="T57" fmla="*/ 270 h 799"/>
                <a:gd name="T58" fmla="*/ 143 w 983"/>
                <a:gd name="T59" fmla="*/ 253 h 799"/>
                <a:gd name="T60" fmla="*/ 120 w 983"/>
                <a:gd name="T61" fmla="*/ 247 h 799"/>
                <a:gd name="T62" fmla="*/ 103 w 983"/>
                <a:gd name="T63" fmla="*/ 247 h 799"/>
                <a:gd name="T64" fmla="*/ 86 w 983"/>
                <a:gd name="T65" fmla="*/ 259 h 799"/>
                <a:gd name="T66" fmla="*/ 69 w 983"/>
                <a:gd name="T67" fmla="*/ 270 h 799"/>
                <a:gd name="T68" fmla="*/ 51 w 983"/>
                <a:gd name="T69" fmla="*/ 293 h 799"/>
                <a:gd name="T70" fmla="*/ 28 w 983"/>
                <a:gd name="T71" fmla="*/ 322 h 799"/>
                <a:gd name="T72" fmla="*/ 17 w 983"/>
                <a:gd name="T73" fmla="*/ 322 h 799"/>
                <a:gd name="T74" fmla="*/ 11 w 983"/>
                <a:gd name="T75" fmla="*/ 316 h 799"/>
                <a:gd name="T76" fmla="*/ 0 w 983"/>
                <a:gd name="T77" fmla="*/ 305 h 799"/>
                <a:gd name="T78" fmla="*/ 0 w 983"/>
                <a:gd name="T79" fmla="*/ 299 h 799"/>
                <a:gd name="T80" fmla="*/ 92 w 983"/>
                <a:gd name="T81" fmla="*/ 155 h 799"/>
                <a:gd name="T82" fmla="*/ 184 w 983"/>
                <a:gd name="T83" fmla="*/ 0 h 799"/>
                <a:gd name="T84" fmla="*/ 195 w 983"/>
                <a:gd name="T85" fmla="*/ 0 h 799"/>
                <a:gd name="T86" fmla="*/ 201 w 983"/>
                <a:gd name="T87" fmla="*/ 0 h 799"/>
                <a:gd name="T88" fmla="*/ 212 w 983"/>
                <a:gd name="T89" fmla="*/ 6 h 799"/>
                <a:gd name="T90" fmla="*/ 218 w 983"/>
                <a:gd name="T91" fmla="*/ 17 h 799"/>
                <a:gd name="T92" fmla="*/ 201 w 983"/>
                <a:gd name="T93" fmla="*/ 46 h 799"/>
                <a:gd name="T94" fmla="*/ 189 w 983"/>
                <a:gd name="T95" fmla="*/ 75 h 799"/>
                <a:gd name="T96" fmla="*/ 184 w 983"/>
                <a:gd name="T97" fmla="*/ 98 h 799"/>
                <a:gd name="T98" fmla="*/ 184 w 983"/>
                <a:gd name="T99" fmla="*/ 115 h 799"/>
                <a:gd name="T100" fmla="*/ 195 w 983"/>
                <a:gd name="T101" fmla="*/ 132 h 799"/>
                <a:gd name="T102" fmla="*/ 207 w 983"/>
                <a:gd name="T103" fmla="*/ 150 h 799"/>
                <a:gd name="T104" fmla="*/ 235 w 983"/>
                <a:gd name="T105" fmla="*/ 167 h 799"/>
                <a:gd name="T106" fmla="*/ 310 w 983"/>
                <a:gd name="T107" fmla="*/ 219 h 799"/>
                <a:gd name="T108" fmla="*/ 736 w 983"/>
                <a:gd name="T109" fmla="*/ 483 h 7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3"/>
                <a:gd name="T166" fmla="*/ 0 h 799"/>
                <a:gd name="T167" fmla="*/ 983 w 983"/>
                <a:gd name="T168" fmla="*/ 799 h 7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3" h="799">
                  <a:moveTo>
                    <a:pt x="736" y="483"/>
                  </a:moveTo>
                  <a:lnTo>
                    <a:pt x="816" y="529"/>
                  </a:lnTo>
                  <a:lnTo>
                    <a:pt x="839" y="541"/>
                  </a:lnTo>
                  <a:lnTo>
                    <a:pt x="862" y="546"/>
                  </a:lnTo>
                  <a:lnTo>
                    <a:pt x="885" y="546"/>
                  </a:lnTo>
                  <a:lnTo>
                    <a:pt x="902" y="541"/>
                  </a:lnTo>
                  <a:lnTo>
                    <a:pt x="920" y="529"/>
                  </a:lnTo>
                  <a:lnTo>
                    <a:pt x="937" y="506"/>
                  </a:lnTo>
                  <a:lnTo>
                    <a:pt x="954" y="477"/>
                  </a:lnTo>
                  <a:lnTo>
                    <a:pt x="966" y="477"/>
                  </a:lnTo>
                  <a:lnTo>
                    <a:pt x="971" y="483"/>
                  </a:lnTo>
                  <a:lnTo>
                    <a:pt x="983" y="489"/>
                  </a:lnTo>
                  <a:lnTo>
                    <a:pt x="983" y="500"/>
                  </a:lnTo>
                  <a:lnTo>
                    <a:pt x="885" y="644"/>
                  </a:lnTo>
                  <a:lnTo>
                    <a:pt x="799" y="799"/>
                  </a:lnTo>
                  <a:lnTo>
                    <a:pt x="787" y="799"/>
                  </a:lnTo>
                  <a:lnTo>
                    <a:pt x="782" y="794"/>
                  </a:lnTo>
                  <a:lnTo>
                    <a:pt x="770" y="788"/>
                  </a:lnTo>
                  <a:lnTo>
                    <a:pt x="764" y="782"/>
                  </a:lnTo>
                  <a:lnTo>
                    <a:pt x="782" y="748"/>
                  </a:lnTo>
                  <a:lnTo>
                    <a:pt x="793" y="725"/>
                  </a:lnTo>
                  <a:lnTo>
                    <a:pt x="799" y="702"/>
                  </a:lnTo>
                  <a:lnTo>
                    <a:pt x="799" y="684"/>
                  </a:lnTo>
                  <a:lnTo>
                    <a:pt x="793" y="667"/>
                  </a:lnTo>
                  <a:lnTo>
                    <a:pt x="776" y="650"/>
                  </a:lnTo>
                  <a:lnTo>
                    <a:pt x="753" y="633"/>
                  </a:lnTo>
                  <a:lnTo>
                    <a:pt x="672" y="581"/>
                  </a:lnTo>
                  <a:lnTo>
                    <a:pt x="247" y="316"/>
                  </a:lnTo>
                  <a:lnTo>
                    <a:pt x="172" y="270"/>
                  </a:lnTo>
                  <a:lnTo>
                    <a:pt x="143" y="253"/>
                  </a:lnTo>
                  <a:lnTo>
                    <a:pt x="120" y="247"/>
                  </a:lnTo>
                  <a:lnTo>
                    <a:pt x="103" y="247"/>
                  </a:lnTo>
                  <a:lnTo>
                    <a:pt x="86" y="259"/>
                  </a:lnTo>
                  <a:lnTo>
                    <a:pt x="69" y="270"/>
                  </a:lnTo>
                  <a:lnTo>
                    <a:pt x="51" y="293"/>
                  </a:lnTo>
                  <a:lnTo>
                    <a:pt x="28" y="322"/>
                  </a:lnTo>
                  <a:lnTo>
                    <a:pt x="17" y="322"/>
                  </a:lnTo>
                  <a:lnTo>
                    <a:pt x="11" y="316"/>
                  </a:lnTo>
                  <a:lnTo>
                    <a:pt x="0" y="305"/>
                  </a:lnTo>
                  <a:lnTo>
                    <a:pt x="0" y="299"/>
                  </a:lnTo>
                  <a:lnTo>
                    <a:pt x="92" y="155"/>
                  </a:lnTo>
                  <a:lnTo>
                    <a:pt x="184" y="0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2" y="6"/>
                  </a:lnTo>
                  <a:lnTo>
                    <a:pt x="218" y="17"/>
                  </a:lnTo>
                  <a:lnTo>
                    <a:pt x="201" y="46"/>
                  </a:lnTo>
                  <a:lnTo>
                    <a:pt x="189" y="75"/>
                  </a:lnTo>
                  <a:lnTo>
                    <a:pt x="184" y="98"/>
                  </a:lnTo>
                  <a:lnTo>
                    <a:pt x="184" y="115"/>
                  </a:lnTo>
                  <a:lnTo>
                    <a:pt x="195" y="132"/>
                  </a:lnTo>
                  <a:lnTo>
                    <a:pt x="207" y="150"/>
                  </a:lnTo>
                  <a:lnTo>
                    <a:pt x="235" y="167"/>
                  </a:lnTo>
                  <a:lnTo>
                    <a:pt x="310" y="219"/>
                  </a:lnTo>
                  <a:lnTo>
                    <a:pt x="736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40"/>
            <p:cNvSpPr>
              <a:spLocks/>
            </p:cNvSpPr>
            <p:nvPr/>
          </p:nvSpPr>
          <p:spPr bwMode="auto">
            <a:xfrm>
              <a:off x="8456" y="9602"/>
              <a:ext cx="1121" cy="1138"/>
            </a:xfrm>
            <a:custGeom>
              <a:avLst/>
              <a:gdLst>
                <a:gd name="T0" fmla="*/ 178 w 1121"/>
                <a:gd name="T1" fmla="*/ 276 h 1138"/>
                <a:gd name="T2" fmla="*/ 132 w 1121"/>
                <a:gd name="T3" fmla="*/ 253 h 1138"/>
                <a:gd name="T4" fmla="*/ 97 w 1121"/>
                <a:gd name="T5" fmla="*/ 253 h 1138"/>
                <a:gd name="T6" fmla="*/ 57 w 1121"/>
                <a:gd name="T7" fmla="*/ 281 h 1138"/>
                <a:gd name="T8" fmla="*/ 11 w 1121"/>
                <a:gd name="T9" fmla="*/ 310 h 1138"/>
                <a:gd name="T10" fmla="*/ 0 w 1121"/>
                <a:gd name="T11" fmla="*/ 293 h 1138"/>
                <a:gd name="T12" fmla="*/ 126 w 1121"/>
                <a:gd name="T13" fmla="*/ 149 h 1138"/>
                <a:gd name="T14" fmla="*/ 258 w 1121"/>
                <a:gd name="T15" fmla="*/ 0 h 1138"/>
                <a:gd name="T16" fmla="*/ 276 w 1121"/>
                <a:gd name="T17" fmla="*/ 17 h 1138"/>
                <a:gd name="T18" fmla="*/ 247 w 1121"/>
                <a:gd name="T19" fmla="*/ 63 h 1138"/>
                <a:gd name="T20" fmla="*/ 224 w 1121"/>
                <a:gd name="T21" fmla="*/ 109 h 1138"/>
                <a:gd name="T22" fmla="*/ 224 w 1121"/>
                <a:gd name="T23" fmla="*/ 143 h 1138"/>
                <a:gd name="T24" fmla="*/ 258 w 1121"/>
                <a:gd name="T25" fmla="*/ 189 h 1138"/>
                <a:gd name="T26" fmla="*/ 793 w 1121"/>
                <a:gd name="T27" fmla="*/ 667 h 1138"/>
                <a:gd name="T28" fmla="*/ 828 w 1121"/>
                <a:gd name="T29" fmla="*/ 690 h 1138"/>
                <a:gd name="T30" fmla="*/ 856 w 1121"/>
                <a:gd name="T31" fmla="*/ 667 h 1138"/>
                <a:gd name="T32" fmla="*/ 937 w 1121"/>
                <a:gd name="T33" fmla="*/ 569 h 1138"/>
                <a:gd name="T34" fmla="*/ 989 w 1121"/>
                <a:gd name="T35" fmla="*/ 494 h 1138"/>
                <a:gd name="T36" fmla="*/ 994 w 1121"/>
                <a:gd name="T37" fmla="*/ 454 h 1138"/>
                <a:gd name="T38" fmla="*/ 989 w 1121"/>
                <a:gd name="T39" fmla="*/ 396 h 1138"/>
                <a:gd name="T40" fmla="*/ 971 w 1121"/>
                <a:gd name="T41" fmla="*/ 333 h 1138"/>
                <a:gd name="T42" fmla="*/ 989 w 1121"/>
                <a:gd name="T43" fmla="*/ 322 h 1138"/>
                <a:gd name="T44" fmla="*/ 1058 w 1121"/>
                <a:gd name="T45" fmla="*/ 414 h 1138"/>
                <a:gd name="T46" fmla="*/ 1115 w 1121"/>
                <a:gd name="T47" fmla="*/ 511 h 1138"/>
                <a:gd name="T48" fmla="*/ 1086 w 1121"/>
                <a:gd name="T49" fmla="*/ 517 h 1138"/>
                <a:gd name="T50" fmla="*/ 1058 w 1121"/>
                <a:gd name="T51" fmla="*/ 517 h 1138"/>
                <a:gd name="T52" fmla="*/ 1017 w 1121"/>
                <a:gd name="T53" fmla="*/ 546 h 1138"/>
                <a:gd name="T54" fmla="*/ 609 w 1121"/>
                <a:gd name="T55" fmla="*/ 1012 h 1138"/>
                <a:gd name="T56" fmla="*/ 563 w 1121"/>
                <a:gd name="T57" fmla="*/ 1069 h 1138"/>
                <a:gd name="T58" fmla="*/ 563 w 1121"/>
                <a:gd name="T59" fmla="*/ 1121 h 1138"/>
                <a:gd name="T60" fmla="*/ 546 w 1121"/>
                <a:gd name="T61" fmla="*/ 1138 h 1138"/>
                <a:gd name="T62" fmla="*/ 471 w 1121"/>
                <a:gd name="T63" fmla="*/ 1046 h 1138"/>
                <a:gd name="T64" fmla="*/ 396 w 1121"/>
                <a:gd name="T65" fmla="*/ 977 h 1138"/>
                <a:gd name="T66" fmla="*/ 402 w 1121"/>
                <a:gd name="T67" fmla="*/ 960 h 1138"/>
                <a:gd name="T68" fmla="*/ 419 w 1121"/>
                <a:gd name="T69" fmla="*/ 948 h 1138"/>
                <a:gd name="T70" fmla="*/ 500 w 1121"/>
                <a:gd name="T71" fmla="*/ 989 h 1138"/>
                <a:gd name="T72" fmla="*/ 552 w 1121"/>
                <a:gd name="T73" fmla="*/ 977 h 1138"/>
                <a:gd name="T74" fmla="*/ 621 w 1121"/>
                <a:gd name="T75" fmla="*/ 931 h 1138"/>
                <a:gd name="T76" fmla="*/ 724 w 1121"/>
                <a:gd name="T77" fmla="*/ 816 h 1138"/>
                <a:gd name="T78" fmla="*/ 741 w 1121"/>
                <a:gd name="T79" fmla="*/ 782 h 1138"/>
                <a:gd name="T80" fmla="*/ 713 w 1121"/>
                <a:gd name="T81" fmla="*/ 753 h 1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1"/>
                <a:gd name="T124" fmla="*/ 0 h 1138"/>
                <a:gd name="T125" fmla="*/ 1121 w 1121"/>
                <a:gd name="T126" fmla="*/ 1138 h 1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1" h="1138">
                  <a:moveTo>
                    <a:pt x="241" y="333"/>
                  </a:moveTo>
                  <a:lnTo>
                    <a:pt x="178" y="276"/>
                  </a:lnTo>
                  <a:lnTo>
                    <a:pt x="149" y="258"/>
                  </a:lnTo>
                  <a:lnTo>
                    <a:pt x="132" y="253"/>
                  </a:lnTo>
                  <a:lnTo>
                    <a:pt x="115" y="247"/>
                  </a:lnTo>
                  <a:lnTo>
                    <a:pt x="97" y="253"/>
                  </a:lnTo>
                  <a:lnTo>
                    <a:pt x="74" y="264"/>
                  </a:lnTo>
                  <a:lnTo>
                    <a:pt x="57" y="281"/>
                  </a:lnTo>
                  <a:lnTo>
                    <a:pt x="23" y="310"/>
                  </a:lnTo>
                  <a:lnTo>
                    <a:pt x="11" y="310"/>
                  </a:lnTo>
                  <a:lnTo>
                    <a:pt x="5" y="304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126" y="149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70" y="5"/>
                  </a:lnTo>
                  <a:lnTo>
                    <a:pt x="276" y="17"/>
                  </a:lnTo>
                  <a:lnTo>
                    <a:pt x="276" y="23"/>
                  </a:lnTo>
                  <a:lnTo>
                    <a:pt x="247" y="63"/>
                  </a:lnTo>
                  <a:lnTo>
                    <a:pt x="230" y="86"/>
                  </a:lnTo>
                  <a:lnTo>
                    <a:pt x="224" y="109"/>
                  </a:lnTo>
                  <a:lnTo>
                    <a:pt x="218" y="126"/>
                  </a:lnTo>
                  <a:lnTo>
                    <a:pt x="224" y="143"/>
                  </a:lnTo>
                  <a:lnTo>
                    <a:pt x="235" y="166"/>
                  </a:lnTo>
                  <a:lnTo>
                    <a:pt x="258" y="189"/>
                  </a:lnTo>
                  <a:lnTo>
                    <a:pt x="322" y="247"/>
                  </a:lnTo>
                  <a:lnTo>
                    <a:pt x="793" y="667"/>
                  </a:lnTo>
                  <a:lnTo>
                    <a:pt x="816" y="684"/>
                  </a:lnTo>
                  <a:lnTo>
                    <a:pt x="828" y="690"/>
                  </a:lnTo>
                  <a:lnTo>
                    <a:pt x="839" y="684"/>
                  </a:lnTo>
                  <a:lnTo>
                    <a:pt x="856" y="667"/>
                  </a:lnTo>
                  <a:lnTo>
                    <a:pt x="908" y="609"/>
                  </a:lnTo>
                  <a:lnTo>
                    <a:pt x="937" y="569"/>
                  </a:lnTo>
                  <a:lnTo>
                    <a:pt x="966" y="534"/>
                  </a:lnTo>
                  <a:lnTo>
                    <a:pt x="989" y="494"/>
                  </a:lnTo>
                  <a:lnTo>
                    <a:pt x="994" y="471"/>
                  </a:lnTo>
                  <a:lnTo>
                    <a:pt x="994" y="454"/>
                  </a:lnTo>
                  <a:lnTo>
                    <a:pt x="994" y="419"/>
                  </a:lnTo>
                  <a:lnTo>
                    <a:pt x="989" y="396"/>
                  </a:lnTo>
                  <a:lnTo>
                    <a:pt x="966" y="339"/>
                  </a:lnTo>
                  <a:lnTo>
                    <a:pt x="971" y="333"/>
                  </a:lnTo>
                  <a:lnTo>
                    <a:pt x="977" y="327"/>
                  </a:lnTo>
                  <a:lnTo>
                    <a:pt x="989" y="322"/>
                  </a:lnTo>
                  <a:lnTo>
                    <a:pt x="1000" y="322"/>
                  </a:lnTo>
                  <a:lnTo>
                    <a:pt x="1058" y="414"/>
                  </a:lnTo>
                  <a:lnTo>
                    <a:pt x="1121" y="500"/>
                  </a:lnTo>
                  <a:lnTo>
                    <a:pt x="1115" y="511"/>
                  </a:lnTo>
                  <a:lnTo>
                    <a:pt x="1104" y="523"/>
                  </a:lnTo>
                  <a:lnTo>
                    <a:pt x="1086" y="517"/>
                  </a:lnTo>
                  <a:lnTo>
                    <a:pt x="1075" y="511"/>
                  </a:lnTo>
                  <a:lnTo>
                    <a:pt x="1058" y="517"/>
                  </a:lnTo>
                  <a:lnTo>
                    <a:pt x="1046" y="523"/>
                  </a:lnTo>
                  <a:lnTo>
                    <a:pt x="1017" y="546"/>
                  </a:lnTo>
                  <a:lnTo>
                    <a:pt x="989" y="580"/>
                  </a:lnTo>
                  <a:lnTo>
                    <a:pt x="609" y="1012"/>
                  </a:lnTo>
                  <a:lnTo>
                    <a:pt x="580" y="1046"/>
                  </a:lnTo>
                  <a:lnTo>
                    <a:pt x="563" y="1069"/>
                  </a:lnTo>
                  <a:lnTo>
                    <a:pt x="557" y="1092"/>
                  </a:lnTo>
                  <a:lnTo>
                    <a:pt x="563" y="1121"/>
                  </a:lnTo>
                  <a:lnTo>
                    <a:pt x="557" y="1132"/>
                  </a:lnTo>
                  <a:lnTo>
                    <a:pt x="546" y="1138"/>
                  </a:lnTo>
                  <a:lnTo>
                    <a:pt x="511" y="1092"/>
                  </a:lnTo>
                  <a:lnTo>
                    <a:pt x="471" y="1046"/>
                  </a:lnTo>
                  <a:lnTo>
                    <a:pt x="431" y="1006"/>
                  </a:lnTo>
                  <a:lnTo>
                    <a:pt x="396" y="977"/>
                  </a:lnTo>
                  <a:lnTo>
                    <a:pt x="396" y="966"/>
                  </a:lnTo>
                  <a:lnTo>
                    <a:pt x="402" y="960"/>
                  </a:lnTo>
                  <a:lnTo>
                    <a:pt x="414" y="948"/>
                  </a:lnTo>
                  <a:lnTo>
                    <a:pt x="419" y="948"/>
                  </a:lnTo>
                  <a:lnTo>
                    <a:pt x="471" y="977"/>
                  </a:lnTo>
                  <a:lnTo>
                    <a:pt x="500" y="989"/>
                  </a:lnTo>
                  <a:lnTo>
                    <a:pt x="523" y="989"/>
                  </a:lnTo>
                  <a:lnTo>
                    <a:pt x="552" y="977"/>
                  </a:lnTo>
                  <a:lnTo>
                    <a:pt x="586" y="960"/>
                  </a:lnTo>
                  <a:lnTo>
                    <a:pt x="621" y="931"/>
                  </a:lnTo>
                  <a:lnTo>
                    <a:pt x="655" y="891"/>
                  </a:lnTo>
                  <a:lnTo>
                    <a:pt x="724" y="816"/>
                  </a:lnTo>
                  <a:lnTo>
                    <a:pt x="741" y="799"/>
                  </a:lnTo>
                  <a:lnTo>
                    <a:pt x="741" y="782"/>
                  </a:lnTo>
                  <a:lnTo>
                    <a:pt x="736" y="770"/>
                  </a:lnTo>
                  <a:lnTo>
                    <a:pt x="713" y="753"/>
                  </a:lnTo>
                  <a:lnTo>
                    <a:pt x="241" y="3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41"/>
            <p:cNvSpPr>
              <a:spLocks/>
            </p:cNvSpPr>
            <p:nvPr/>
          </p:nvSpPr>
          <p:spPr bwMode="auto">
            <a:xfrm>
              <a:off x="7582" y="10039"/>
              <a:ext cx="1247" cy="1127"/>
            </a:xfrm>
            <a:custGeom>
              <a:avLst/>
              <a:gdLst>
                <a:gd name="T0" fmla="*/ 477 w 1247"/>
                <a:gd name="T1" fmla="*/ 632 h 1127"/>
                <a:gd name="T2" fmla="*/ 506 w 1247"/>
                <a:gd name="T3" fmla="*/ 632 h 1127"/>
                <a:gd name="T4" fmla="*/ 701 w 1247"/>
                <a:gd name="T5" fmla="*/ 494 h 1127"/>
                <a:gd name="T6" fmla="*/ 724 w 1247"/>
                <a:gd name="T7" fmla="*/ 465 h 1127"/>
                <a:gd name="T8" fmla="*/ 724 w 1247"/>
                <a:gd name="T9" fmla="*/ 437 h 1127"/>
                <a:gd name="T10" fmla="*/ 649 w 1247"/>
                <a:gd name="T11" fmla="*/ 207 h 1127"/>
                <a:gd name="T12" fmla="*/ 621 w 1247"/>
                <a:gd name="T13" fmla="*/ 161 h 1127"/>
                <a:gd name="T14" fmla="*/ 598 w 1247"/>
                <a:gd name="T15" fmla="*/ 161 h 1127"/>
                <a:gd name="T16" fmla="*/ 540 w 1247"/>
                <a:gd name="T17" fmla="*/ 195 h 1127"/>
                <a:gd name="T18" fmla="*/ 523 w 1247"/>
                <a:gd name="T19" fmla="*/ 184 h 1127"/>
                <a:gd name="T20" fmla="*/ 523 w 1247"/>
                <a:gd name="T21" fmla="*/ 166 h 1127"/>
                <a:gd name="T22" fmla="*/ 753 w 1247"/>
                <a:gd name="T23" fmla="*/ 0 h 1127"/>
                <a:gd name="T24" fmla="*/ 770 w 1247"/>
                <a:gd name="T25" fmla="*/ 11 h 1127"/>
                <a:gd name="T26" fmla="*/ 776 w 1247"/>
                <a:gd name="T27" fmla="*/ 28 h 1127"/>
                <a:gd name="T28" fmla="*/ 724 w 1247"/>
                <a:gd name="T29" fmla="*/ 74 h 1127"/>
                <a:gd name="T30" fmla="*/ 707 w 1247"/>
                <a:gd name="T31" fmla="*/ 126 h 1127"/>
                <a:gd name="T32" fmla="*/ 741 w 1247"/>
                <a:gd name="T33" fmla="*/ 293 h 1127"/>
                <a:gd name="T34" fmla="*/ 902 w 1247"/>
                <a:gd name="T35" fmla="*/ 885 h 1127"/>
                <a:gd name="T36" fmla="*/ 931 w 1247"/>
                <a:gd name="T37" fmla="*/ 966 h 1127"/>
                <a:gd name="T38" fmla="*/ 931 w 1247"/>
                <a:gd name="T39" fmla="*/ 1006 h 1127"/>
                <a:gd name="T40" fmla="*/ 914 w 1247"/>
                <a:gd name="T41" fmla="*/ 1069 h 1127"/>
                <a:gd name="T42" fmla="*/ 891 w 1247"/>
                <a:gd name="T43" fmla="*/ 1069 h 1127"/>
                <a:gd name="T44" fmla="*/ 235 w 1247"/>
                <a:gd name="T45" fmla="*/ 609 h 1127"/>
                <a:gd name="T46" fmla="*/ 126 w 1247"/>
                <a:gd name="T47" fmla="*/ 540 h 1127"/>
                <a:gd name="T48" fmla="*/ 92 w 1247"/>
                <a:gd name="T49" fmla="*/ 540 h 1127"/>
                <a:gd name="T50" fmla="*/ 17 w 1247"/>
                <a:gd name="T51" fmla="*/ 575 h 1127"/>
                <a:gd name="T52" fmla="*/ 5 w 1247"/>
                <a:gd name="T53" fmla="*/ 563 h 1127"/>
                <a:gd name="T54" fmla="*/ 0 w 1247"/>
                <a:gd name="T55" fmla="*/ 546 h 1127"/>
                <a:gd name="T56" fmla="*/ 270 w 1247"/>
                <a:gd name="T57" fmla="*/ 350 h 1127"/>
                <a:gd name="T58" fmla="*/ 287 w 1247"/>
                <a:gd name="T59" fmla="*/ 362 h 1127"/>
                <a:gd name="T60" fmla="*/ 293 w 1247"/>
                <a:gd name="T61" fmla="*/ 379 h 1127"/>
                <a:gd name="T62" fmla="*/ 235 w 1247"/>
                <a:gd name="T63" fmla="*/ 431 h 1127"/>
                <a:gd name="T64" fmla="*/ 235 w 1247"/>
                <a:gd name="T65" fmla="*/ 454 h 1127"/>
                <a:gd name="T66" fmla="*/ 293 w 1247"/>
                <a:gd name="T67" fmla="*/ 506 h 1127"/>
                <a:gd name="T68" fmla="*/ 759 w 1247"/>
                <a:gd name="T69" fmla="*/ 563 h 1127"/>
                <a:gd name="T70" fmla="*/ 747 w 1247"/>
                <a:gd name="T71" fmla="*/ 534 h 1127"/>
                <a:gd name="T72" fmla="*/ 713 w 1247"/>
                <a:gd name="T73" fmla="*/ 552 h 1127"/>
                <a:gd name="T74" fmla="*/ 557 w 1247"/>
                <a:gd name="T75" fmla="*/ 667 h 1127"/>
                <a:gd name="T76" fmla="*/ 557 w 1247"/>
                <a:gd name="T77" fmla="*/ 690 h 1127"/>
                <a:gd name="T78" fmla="*/ 770 w 1247"/>
                <a:gd name="T79" fmla="*/ 851 h 1127"/>
                <a:gd name="T80" fmla="*/ 833 w 1247"/>
                <a:gd name="T81" fmla="*/ 810 h 1127"/>
                <a:gd name="T82" fmla="*/ 460 w 1247"/>
                <a:gd name="T83" fmla="*/ 626 h 1127"/>
                <a:gd name="T84" fmla="*/ 1213 w 1247"/>
                <a:gd name="T85" fmla="*/ 1029 h 1127"/>
                <a:gd name="T86" fmla="*/ 1242 w 1247"/>
                <a:gd name="T87" fmla="*/ 1046 h 1127"/>
                <a:gd name="T88" fmla="*/ 1247 w 1247"/>
                <a:gd name="T89" fmla="*/ 1104 h 1127"/>
                <a:gd name="T90" fmla="*/ 1242 w 1247"/>
                <a:gd name="T91" fmla="*/ 1121 h 1127"/>
                <a:gd name="T92" fmla="*/ 1196 w 1247"/>
                <a:gd name="T93" fmla="*/ 1127 h 1127"/>
                <a:gd name="T94" fmla="*/ 914 w 1247"/>
                <a:gd name="T95" fmla="*/ 1115 h 1127"/>
                <a:gd name="T96" fmla="*/ 914 w 1247"/>
                <a:gd name="T97" fmla="*/ 1092 h 1127"/>
                <a:gd name="T98" fmla="*/ 460 w 1247"/>
                <a:gd name="T99" fmla="*/ 626 h 11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7"/>
                <a:gd name="T151" fmla="*/ 0 h 1127"/>
                <a:gd name="T152" fmla="*/ 1247 w 1247"/>
                <a:gd name="T153" fmla="*/ 1127 h 11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7" h="1127">
                  <a:moveTo>
                    <a:pt x="460" y="626"/>
                  </a:moveTo>
                  <a:lnTo>
                    <a:pt x="477" y="632"/>
                  </a:lnTo>
                  <a:lnTo>
                    <a:pt x="488" y="638"/>
                  </a:lnTo>
                  <a:lnTo>
                    <a:pt x="506" y="632"/>
                  </a:lnTo>
                  <a:lnTo>
                    <a:pt x="529" y="621"/>
                  </a:lnTo>
                  <a:lnTo>
                    <a:pt x="701" y="494"/>
                  </a:lnTo>
                  <a:lnTo>
                    <a:pt x="718" y="477"/>
                  </a:lnTo>
                  <a:lnTo>
                    <a:pt x="724" y="465"/>
                  </a:lnTo>
                  <a:lnTo>
                    <a:pt x="724" y="454"/>
                  </a:lnTo>
                  <a:lnTo>
                    <a:pt x="724" y="437"/>
                  </a:lnTo>
                  <a:lnTo>
                    <a:pt x="672" y="287"/>
                  </a:lnTo>
                  <a:lnTo>
                    <a:pt x="649" y="207"/>
                  </a:lnTo>
                  <a:lnTo>
                    <a:pt x="632" y="172"/>
                  </a:lnTo>
                  <a:lnTo>
                    <a:pt x="621" y="161"/>
                  </a:lnTo>
                  <a:lnTo>
                    <a:pt x="615" y="161"/>
                  </a:lnTo>
                  <a:lnTo>
                    <a:pt x="598" y="161"/>
                  </a:lnTo>
                  <a:lnTo>
                    <a:pt x="580" y="172"/>
                  </a:lnTo>
                  <a:lnTo>
                    <a:pt x="540" y="195"/>
                  </a:lnTo>
                  <a:lnTo>
                    <a:pt x="534" y="195"/>
                  </a:lnTo>
                  <a:lnTo>
                    <a:pt x="523" y="184"/>
                  </a:lnTo>
                  <a:lnTo>
                    <a:pt x="523" y="178"/>
                  </a:lnTo>
                  <a:lnTo>
                    <a:pt x="523" y="166"/>
                  </a:lnTo>
                  <a:lnTo>
                    <a:pt x="644" y="86"/>
                  </a:lnTo>
                  <a:lnTo>
                    <a:pt x="753" y="0"/>
                  </a:lnTo>
                  <a:lnTo>
                    <a:pt x="759" y="5"/>
                  </a:lnTo>
                  <a:lnTo>
                    <a:pt x="770" y="11"/>
                  </a:lnTo>
                  <a:lnTo>
                    <a:pt x="776" y="17"/>
                  </a:lnTo>
                  <a:lnTo>
                    <a:pt x="776" y="28"/>
                  </a:lnTo>
                  <a:lnTo>
                    <a:pt x="741" y="57"/>
                  </a:lnTo>
                  <a:lnTo>
                    <a:pt x="724" y="74"/>
                  </a:lnTo>
                  <a:lnTo>
                    <a:pt x="713" y="97"/>
                  </a:lnTo>
                  <a:lnTo>
                    <a:pt x="707" y="126"/>
                  </a:lnTo>
                  <a:lnTo>
                    <a:pt x="713" y="166"/>
                  </a:lnTo>
                  <a:lnTo>
                    <a:pt x="741" y="293"/>
                  </a:lnTo>
                  <a:lnTo>
                    <a:pt x="799" y="494"/>
                  </a:lnTo>
                  <a:lnTo>
                    <a:pt x="902" y="885"/>
                  </a:lnTo>
                  <a:lnTo>
                    <a:pt x="925" y="948"/>
                  </a:lnTo>
                  <a:lnTo>
                    <a:pt x="931" y="966"/>
                  </a:lnTo>
                  <a:lnTo>
                    <a:pt x="943" y="983"/>
                  </a:lnTo>
                  <a:lnTo>
                    <a:pt x="931" y="1006"/>
                  </a:lnTo>
                  <a:lnTo>
                    <a:pt x="920" y="1029"/>
                  </a:lnTo>
                  <a:lnTo>
                    <a:pt x="914" y="1069"/>
                  </a:lnTo>
                  <a:lnTo>
                    <a:pt x="902" y="1075"/>
                  </a:lnTo>
                  <a:lnTo>
                    <a:pt x="891" y="1069"/>
                  </a:lnTo>
                  <a:lnTo>
                    <a:pt x="730" y="954"/>
                  </a:lnTo>
                  <a:lnTo>
                    <a:pt x="235" y="609"/>
                  </a:lnTo>
                  <a:lnTo>
                    <a:pt x="172" y="563"/>
                  </a:lnTo>
                  <a:lnTo>
                    <a:pt x="126" y="540"/>
                  </a:lnTo>
                  <a:lnTo>
                    <a:pt x="109" y="540"/>
                  </a:lnTo>
                  <a:lnTo>
                    <a:pt x="92" y="540"/>
                  </a:lnTo>
                  <a:lnTo>
                    <a:pt x="51" y="557"/>
                  </a:lnTo>
                  <a:lnTo>
                    <a:pt x="17" y="575"/>
                  </a:lnTo>
                  <a:lnTo>
                    <a:pt x="11" y="575"/>
                  </a:lnTo>
                  <a:lnTo>
                    <a:pt x="5" y="563"/>
                  </a:lnTo>
                  <a:lnTo>
                    <a:pt x="0" y="557"/>
                  </a:lnTo>
                  <a:lnTo>
                    <a:pt x="0" y="546"/>
                  </a:lnTo>
                  <a:lnTo>
                    <a:pt x="138" y="448"/>
                  </a:lnTo>
                  <a:lnTo>
                    <a:pt x="270" y="350"/>
                  </a:lnTo>
                  <a:lnTo>
                    <a:pt x="276" y="350"/>
                  </a:lnTo>
                  <a:lnTo>
                    <a:pt x="287" y="362"/>
                  </a:lnTo>
                  <a:lnTo>
                    <a:pt x="293" y="368"/>
                  </a:lnTo>
                  <a:lnTo>
                    <a:pt x="293" y="379"/>
                  </a:lnTo>
                  <a:lnTo>
                    <a:pt x="258" y="408"/>
                  </a:lnTo>
                  <a:lnTo>
                    <a:pt x="235" y="431"/>
                  </a:lnTo>
                  <a:lnTo>
                    <a:pt x="235" y="442"/>
                  </a:lnTo>
                  <a:lnTo>
                    <a:pt x="235" y="454"/>
                  </a:lnTo>
                  <a:lnTo>
                    <a:pt x="258" y="477"/>
                  </a:lnTo>
                  <a:lnTo>
                    <a:pt x="293" y="506"/>
                  </a:lnTo>
                  <a:lnTo>
                    <a:pt x="460" y="626"/>
                  </a:lnTo>
                  <a:lnTo>
                    <a:pt x="759" y="563"/>
                  </a:lnTo>
                  <a:lnTo>
                    <a:pt x="753" y="540"/>
                  </a:lnTo>
                  <a:lnTo>
                    <a:pt x="747" y="534"/>
                  </a:lnTo>
                  <a:lnTo>
                    <a:pt x="736" y="540"/>
                  </a:lnTo>
                  <a:lnTo>
                    <a:pt x="713" y="552"/>
                  </a:lnTo>
                  <a:lnTo>
                    <a:pt x="575" y="655"/>
                  </a:lnTo>
                  <a:lnTo>
                    <a:pt x="557" y="667"/>
                  </a:lnTo>
                  <a:lnTo>
                    <a:pt x="552" y="678"/>
                  </a:lnTo>
                  <a:lnTo>
                    <a:pt x="557" y="690"/>
                  </a:lnTo>
                  <a:lnTo>
                    <a:pt x="575" y="707"/>
                  </a:lnTo>
                  <a:lnTo>
                    <a:pt x="770" y="851"/>
                  </a:lnTo>
                  <a:lnTo>
                    <a:pt x="851" y="902"/>
                  </a:lnTo>
                  <a:lnTo>
                    <a:pt x="833" y="810"/>
                  </a:lnTo>
                  <a:lnTo>
                    <a:pt x="759" y="563"/>
                  </a:lnTo>
                  <a:lnTo>
                    <a:pt x="460" y="626"/>
                  </a:lnTo>
                  <a:lnTo>
                    <a:pt x="1190" y="1035"/>
                  </a:lnTo>
                  <a:lnTo>
                    <a:pt x="1213" y="1029"/>
                  </a:lnTo>
                  <a:lnTo>
                    <a:pt x="1230" y="1035"/>
                  </a:lnTo>
                  <a:lnTo>
                    <a:pt x="1242" y="1046"/>
                  </a:lnTo>
                  <a:lnTo>
                    <a:pt x="1247" y="1075"/>
                  </a:lnTo>
                  <a:lnTo>
                    <a:pt x="1247" y="1104"/>
                  </a:lnTo>
                  <a:lnTo>
                    <a:pt x="1242" y="1115"/>
                  </a:lnTo>
                  <a:lnTo>
                    <a:pt x="1242" y="1121"/>
                  </a:lnTo>
                  <a:lnTo>
                    <a:pt x="1224" y="1127"/>
                  </a:lnTo>
                  <a:lnTo>
                    <a:pt x="1196" y="1127"/>
                  </a:lnTo>
                  <a:lnTo>
                    <a:pt x="920" y="1121"/>
                  </a:lnTo>
                  <a:lnTo>
                    <a:pt x="914" y="1115"/>
                  </a:lnTo>
                  <a:lnTo>
                    <a:pt x="914" y="1109"/>
                  </a:lnTo>
                  <a:lnTo>
                    <a:pt x="914" y="1092"/>
                  </a:lnTo>
                  <a:lnTo>
                    <a:pt x="1190" y="1035"/>
                  </a:lnTo>
                  <a:lnTo>
                    <a:pt x="460" y="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42"/>
            <p:cNvSpPr>
              <a:spLocks/>
            </p:cNvSpPr>
            <p:nvPr/>
          </p:nvSpPr>
          <p:spPr bwMode="auto">
            <a:xfrm>
              <a:off x="5155" y="9044"/>
              <a:ext cx="1093" cy="2892"/>
            </a:xfrm>
            <a:custGeom>
              <a:avLst/>
              <a:gdLst>
                <a:gd name="T0" fmla="*/ 282 w 1093"/>
                <a:gd name="T1" fmla="*/ 0 h 2892"/>
                <a:gd name="T2" fmla="*/ 282 w 1093"/>
                <a:gd name="T3" fmla="*/ 2737 h 2892"/>
                <a:gd name="T4" fmla="*/ 0 w 1093"/>
                <a:gd name="T5" fmla="*/ 2737 h 2892"/>
                <a:gd name="T6" fmla="*/ 0 w 1093"/>
                <a:gd name="T7" fmla="*/ 2892 h 2892"/>
                <a:gd name="T8" fmla="*/ 1093 w 1093"/>
                <a:gd name="T9" fmla="*/ 2892 h 2892"/>
                <a:gd name="T10" fmla="*/ 1093 w 1093"/>
                <a:gd name="T11" fmla="*/ 2737 h 2892"/>
                <a:gd name="T12" fmla="*/ 811 w 1093"/>
                <a:gd name="T13" fmla="*/ 2737 h 2892"/>
                <a:gd name="T14" fmla="*/ 811 w 1093"/>
                <a:gd name="T15" fmla="*/ 264 h 2892"/>
                <a:gd name="T16" fmla="*/ 282 w 1093"/>
                <a:gd name="T17" fmla="*/ 0 h 2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3"/>
                <a:gd name="T28" fmla="*/ 0 h 2892"/>
                <a:gd name="T29" fmla="*/ 1093 w 1093"/>
                <a:gd name="T30" fmla="*/ 2892 h 28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3" h="2892">
                  <a:moveTo>
                    <a:pt x="282" y="0"/>
                  </a:moveTo>
                  <a:lnTo>
                    <a:pt x="282" y="2737"/>
                  </a:lnTo>
                  <a:lnTo>
                    <a:pt x="0" y="2737"/>
                  </a:lnTo>
                  <a:lnTo>
                    <a:pt x="0" y="2892"/>
                  </a:lnTo>
                  <a:lnTo>
                    <a:pt x="1093" y="2892"/>
                  </a:lnTo>
                  <a:lnTo>
                    <a:pt x="1093" y="2737"/>
                  </a:lnTo>
                  <a:lnTo>
                    <a:pt x="811" y="2737"/>
                  </a:lnTo>
                  <a:lnTo>
                    <a:pt x="811" y="26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43"/>
            <p:cNvSpPr>
              <a:spLocks/>
            </p:cNvSpPr>
            <p:nvPr/>
          </p:nvSpPr>
          <p:spPr bwMode="auto">
            <a:xfrm>
              <a:off x="900" y="7215"/>
              <a:ext cx="1006" cy="1001"/>
            </a:xfrm>
            <a:custGeom>
              <a:avLst/>
              <a:gdLst>
                <a:gd name="T0" fmla="*/ 236 w 1006"/>
                <a:gd name="T1" fmla="*/ 840 h 1001"/>
                <a:gd name="T2" fmla="*/ 190 w 1006"/>
                <a:gd name="T3" fmla="*/ 869 h 1001"/>
                <a:gd name="T4" fmla="*/ 155 w 1006"/>
                <a:gd name="T5" fmla="*/ 892 h 1001"/>
                <a:gd name="T6" fmla="*/ 144 w 1006"/>
                <a:gd name="T7" fmla="*/ 909 h 1001"/>
                <a:gd name="T8" fmla="*/ 138 w 1006"/>
                <a:gd name="T9" fmla="*/ 926 h 1001"/>
                <a:gd name="T10" fmla="*/ 132 w 1006"/>
                <a:gd name="T11" fmla="*/ 966 h 1001"/>
                <a:gd name="T12" fmla="*/ 132 w 1006"/>
                <a:gd name="T13" fmla="*/ 989 h 1001"/>
                <a:gd name="T14" fmla="*/ 121 w 1006"/>
                <a:gd name="T15" fmla="*/ 995 h 1001"/>
                <a:gd name="T16" fmla="*/ 115 w 1006"/>
                <a:gd name="T17" fmla="*/ 1001 h 1001"/>
                <a:gd name="T18" fmla="*/ 104 w 1006"/>
                <a:gd name="T19" fmla="*/ 995 h 1001"/>
                <a:gd name="T20" fmla="*/ 98 w 1006"/>
                <a:gd name="T21" fmla="*/ 989 h 1001"/>
                <a:gd name="T22" fmla="*/ 86 w 1006"/>
                <a:gd name="T23" fmla="*/ 846 h 1001"/>
                <a:gd name="T24" fmla="*/ 63 w 1006"/>
                <a:gd name="T25" fmla="*/ 673 h 1001"/>
                <a:gd name="T26" fmla="*/ 69 w 1006"/>
                <a:gd name="T27" fmla="*/ 667 h 1001"/>
                <a:gd name="T28" fmla="*/ 81 w 1006"/>
                <a:gd name="T29" fmla="*/ 662 h 1001"/>
                <a:gd name="T30" fmla="*/ 92 w 1006"/>
                <a:gd name="T31" fmla="*/ 662 h 1001"/>
                <a:gd name="T32" fmla="*/ 98 w 1006"/>
                <a:gd name="T33" fmla="*/ 667 h 1001"/>
                <a:gd name="T34" fmla="*/ 104 w 1006"/>
                <a:gd name="T35" fmla="*/ 690 h 1001"/>
                <a:gd name="T36" fmla="*/ 115 w 1006"/>
                <a:gd name="T37" fmla="*/ 719 h 1001"/>
                <a:gd name="T38" fmla="*/ 121 w 1006"/>
                <a:gd name="T39" fmla="*/ 742 h 1001"/>
                <a:gd name="T40" fmla="*/ 132 w 1006"/>
                <a:gd name="T41" fmla="*/ 748 h 1001"/>
                <a:gd name="T42" fmla="*/ 138 w 1006"/>
                <a:gd name="T43" fmla="*/ 754 h 1001"/>
                <a:gd name="T44" fmla="*/ 201 w 1006"/>
                <a:gd name="T45" fmla="*/ 725 h 1001"/>
                <a:gd name="T46" fmla="*/ 328 w 1006"/>
                <a:gd name="T47" fmla="*/ 662 h 1001"/>
                <a:gd name="T48" fmla="*/ 564 w 1006"/>
                <a:gd name="T49" fmla="*/ 541 h 1001"/>
                <a:gd name="T50" fmla="*/ 794 w 1006"/>
                <a:gd name="T51" fmla="*/ 414 h 1001"/>
                <a:gd name="T52" fmla="*/ 627 w 1006"/>
                <a:gd name="T53" fmla="*/ 357 h 1001"/>
                <a:gd name="T54" fmla="*/ 472 w 1006"/>
                <a:gd name="T55" fmla="*/ 311 h 1001"/>
                <a:gd name="T56" fmla="*/ 293 w 1006"/>
                <a:gd name="T57" fmla="*/ 253 h 1001"/>
                <a:gd name="T58" fmla="*/ 144 w 1006"/>
                <a:gd name="T59" fmla="*/ 207 h 1001"/>
                <a:gd name="T60" fmla="*/ 104 w 1006"/>
                <a:gd name="T61" fmla="*/ 202 h 1001"/>
                <a:gd name="T62" fmla="*/ 86 w 1006"/>
                <a:gd name="T63" fmla="*/ 202 h 1001"/>
                <a:gd name="T64" fmla="*/ 81 w 1006"/>
                <a:gd name="T65" fmla="*/ 207 h 1001"/>
                <a:gd name="T66" fmla="*/ 75 w 1006"/>
                <a:gd name="T67" fmla="*/ 219 h 1001"/>
                <a:gd name="T68" fmla="*/ 69 w 1006"/>
                <a:gd name="T69" fmla="*/ 236 h 1001"/>
                <a:gd name="T70" fmla="*/ 63 w 1006"/>
                <a:gd name="T71" fmla="*/ 271 h 1001"/>
                <a:gd name="T72" fmla="*/ 63 w 1006"/>
                <a:gd name="T73" fmla="*/ 294 h 1001"/>
                <a:gd name="T74" fmla="*/ 58 w 1006"/>
                <a:gd name="T75" fmla="*/ 299 h 1001"/>
                <a:gd name="T76" fmla="*/ 46 w 1006"/>
                <a:gd name="T77" fmla="*/ 299 h 1001"/>
                <a:gd name="T78" fmla="*/ 35 w 1006"/>
                <a:gd name="T79" fmla="*/ 299 h 1001"/>
                <a:gd name="T80" fmla="*/ 29 w 1006"/>
                <a:gd name="T81" fmla="*/ 294 h 1001"/>
                <a:gd name="T82" fmla="*/ 17 w 1006"/>
                <a:gd name="T83" fmla="*/ 150 h 1001"/>
                <a:gd name="T84" fmla="*/ 0 w 1006"/>
                <a:gd name="T85" fmla="*/ 12 h 1001"/>
                <a:gd name="T86" fmla="*/ 6 w 1006"/>
                <a:gd name="T87" fmla="*/ 6 h 1001"/>
                <a:gd name="T88" fmla="*/ 17 w 1006"/>
                <a:gd name="T89" fmla="*/ 0 h 1001"/>
                <a:gd name="T90" fmla="*/ 29 w 1006"/>
                <a:gd name="T91" fmla="*/ 0 h 1001"/>
                <a:gd name="T92" fmla="*/ 35 w 1006"/>
                <a:gd name="T93" fmla="*/ 6 h 1001"/>
                <a:gd name="T94" fmla="*/ 46 w 1006"/>
                <a:gd name="T95" fmla="*/ 46 h 1001"/>
                <a:gd name="T96" fmla="*/ 52 w 1006"/>
                <a:gd name="T97" fmla="*/ 69 h 1001"/>
                <a:gd name="T98" fmla="*/ 63 w 1006"/>
                <a:gd name="T99" fmla="*/ 87 h 1001"/>
                <a:gd name="T100" fmla="*/ 81 w 1006"/>
                <a:gd name="T101" fmla="*/ 104 h 1001"/>
                <a:gd name="T102" fmla="*/ 98 w 1006"/>
                <a:gd name="T103" fmla="*/ 115 h 1001"/>
                <a:gd name="T104" fmla="*/ 242 w 1006"/>
                <a:gd name="T105" fmla="*/ 173 h 1001"/>
                <a:gd name="T106" fmla="*/ 437 w 1006"/>
                <a:gd name="T107" fmla="*/ 242 h 1001"/>
                <a:gd name="T108" fmla="*/ 621 w 1006"/>
                <a:gd name="T109" fmla="*/ 305 h 1001"/>
                <a:gd name="T110" fmla="*/ 834 w 1006"/>
                <a:gd name="T111" fmla="*/ 368 h 1001"/>
                <a:gd name="T112" fmla="*/ 1001 w 1006"/>
                <a:gd name="T113" fmla="*/ 414 h 1001"/>
                <a:gd name="T114" fmla="*/ 1006 w 1006"/>
                <a:gd name="T115" fmla="*/ 432 h 1001"/>
                <a:gd name="T116" fmla="*/ 1006 w 1006"/>
                <a:gd name="T117" fmla="*/ 449 h 1001"/>
                <a:gd name="T118" fmla="*/ 914 w 1006"/>
                <a:gd name="T119" fmla="*/ 489 h 1001"/>
                <a:gd name="T120" fmla="*/ 822 w 1006"/>
                <a:gd name="T121" fmla="*/ 535 h 1001"/>
                <a:gd name="T122" fmla="*/ 236 w 1006"/>
                <a:gd name="T123" fmla="*/ 840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6"/>
                <a:gd name="T187" fmla="*/ 0 h 1001"/>
                <a:gd name="T188" fmla="*/ 1006 w 1006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6" h="1001">
                  <a:moveTo>
                    <a:pt x="236" y="840"/>
                  </a:moveTo>
                  <a:lnTo>
                    <a:pt x="190" y="869"/>
                  </a:lnTo>
                  <a:lnTo>
                    <a:pt x="155" y="892"/>
                  </a:lnTo>
                  <a:lnTo>
                    <a:pt x="144" y="909"/>
                  </a:lnTo>
                  <a:lnTo>
                    <a:pt x="138" y="926"/>
                  </a:lnTo>
                  <a:lnTo>
                    <a:pt x="132" y="966"/>
                  </a:lnTo>
                  <a:lnTo>
                    <a:pt x="132" y="989"/>
                  </a:lnTo>
                  <a:lnTo>
                    <a:pt x="121" y="995"/>
                  </a:lnTo>
                  <a:lnTo>
                    <a:pt x="115" y="1001"/>
                  </a:lnTo>
                  <a:lnTo>
                    <a:pt x="104" y="995"/>
                  </a:lnTo>
                  <a:lnTo>
                    <a:pt x="98" y="989"/>
                  </a:lnTo>
                  <a:lnTo>
                    <a:pt x="86" y="846"/>
                  </a:lnTo>
                  <a:lnTo>
                    <a:pt x="63" y="673"/>
                  </a:lnTo>
                  <a:lnTo>
                    <a:pt x="69" y="667"/>
                  </a:lnTo>
                  <a:lnTo>
                    <a:pt x="81" y="662"/>
                  </a:lnTo>
                  <a:lnTo>
                    <a:pt x="92" y="662"/>
                  </a:lnTo>
                  <a:lnTo>
                    <a:pt x="98" y="667"/>
                  </a:lnTo>
                  <a:lnTo>
                    <a:pt x="104" y="690"/>
                  </a:lnTo>
                  <a:lnTo>
                    <a:pt x="115" y="719"/>
                  </a:lnTo>
                  <a:lnTo>
                    <a:pt x="121" y="742"/>
                  </a:lnTo>
                  <a:lnTo>
                    <a:pt x="132" y="748"/>
                  </a:lnTo>
                  <a:lnTo>
                    <a:pt x="138" y="754"/>
                  </a:lnTo>
                  <a:lnTo>
                    <a:pt x="201" y="725"/>
                  </a:lnTo>
                  <a:lnTo>
                    <a:pt x="328" y="662"/>
                  </a:lnTo>
                  <a:lnTo>
                    <a:pt x="564" y="541"/>
                  </a:lnTo>
                  <a:lnTo>
                    <a:pt x="794" y="414"/>
                  </a:lnTo>
                  <a:lnTo>
                    <a:pt x="627" y="357"/>
                  </a:lnTo>
                  <a:lnTo>
                    <a:pt x="472" y="311"/>
                  </a:lnTo>
                  <a:lnTo>
                    <a:pt x="293" y="253"/>
                  </a:lnTo>
                  <a:lnTo>
                    <a:pt x="144" y="207"/>
                  </a:lnTo>
                  <a:lnTo>
                    <a:pt x="104" y="202"/>
                  </a:lnTo>
                  <a:lnTo>
                    <a:pt x="86" y="202"/>
                  </a:lnTo>
                  <a:lnTo>
                    <a:pt x="81" y="207"/>
                  </a:lnTo>
                  <a:lnTo>
                    <a:pt x="75" y="219"/>
                  </a:lnTo>
                  <a:lnTo>
                    <a:pt x="69" y="236"/>
                  </a:lnTo>
                  <a:lnTo>
                    <a:pt x="63" y="271"/>
                  </a:lnTo>
                  <a:lnTo>
                    <a:pt x="63" y="294"/>
                  </a:lnTo>
                  <a:lnTo>
                    <a:pt x="58" y="299"/>
                  </a:lnTo>
                  <a:lnTo>
                    <a:pt x="46" y="299"/>
                  </a:lnTo>
                  <a:lnTo>
                    <a:pt x="35" y="299"/>
                  </a:lnTo>
                  <a:lnTo>
                    <a:pt x="29" y="294"/>
                  </a:lnTo>
                  <a:lnTo>
                    <a:pt x="17" y="15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6"/>
                  </a:lnTo>
                  <a:lnTo>
                    <a:pt x="46" y="46"/>
                  </a:lnTo>
                  <a:lnTo>
                    <a:pt x="52" y="69"/>
                  </a:lnTo>
                  <a:lnTo>
                    <a:pt x="63" y="87"/>
                  </a:lnTo>
                  <a:lnTo>
                    <a:pt x="81" y="104"/>
                  </a:lnTo>
                  <a:lnTo>
                    <a:pt x="98" y="115"/>
                  </a:lnTo>
                  <a:lnTo>
                    <a:pt x="242" y="173"/>
                  </a:lnTo>
                  <a:lnTo>
                    <a:pt x="437" y="242"/>
                  </a:lnTo>
                  <a:lnTo>
                    <a:pt x="621" y="305"/>
                  </a:lnTo>
                  <a:lnTo>
                    <a:pt x="834" y="368"/>
                  </a:lnTo>
                  <a:lnTo>
                    <a:pt x="1001" y="414"/>
                  </a:lnTo>
                  <a:lnTo>
                    <a:pt x="1006" y="432"/>
                  </a:lnTo>
                  <a:lnTo>
                    <a:pt x="1006" y="449"/>
                  </a:lnTo>
                  <a:lnTo>
                    <a:pt x="914" y="489"/>
                  </a:lnTo>
                  <a:lnTo>
                    <a:pt x="822" y="535"/>
                  </a:lnTo>
                  <a:lnTo>
                    <a:pt x="236" y="8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44"/>
            <p:cNvSpPr>
              <a:spLocks/>
            </p:cNvSpPr>
            <p:nvPr/>
          </p:nvSpPr>
          <p:spPr bwMode="auto">
            <a:xfrm>
              <a:off x="860" y="6255"/>
              <a:ext cx="1023" cy="920"/>
            </a:xfrm>
            <a:custGeom>
              <a:avLst/>
              <a:gdLst>
                <a:gd name="T0" fmla="*/ 891 w 1023"/>
                <a:gd name="T1" fmla="*/ 466 h 920"/>
                <a:gd name="T2" fmla="*/ 943 w 1023"/>
                <a:gd name="T3" fmla="*/ 460 h 920"/>
                <a:gd name="T4" fmla="*/ 966 w 1023"/>
                <a:gd name="T5" fmla="*/ 437 h 920"/>
                <a:gd name="T6" fmla="*/ 983 w 1023"/>
                <a:gd name="T7" fmla="*/ 385 h 920"/>
                <a:gd name="T8" fmla="*/ 1000 w 1023"/>
                <a:gd name="T9" fmla="*/ 339 h 920"/>
                <a:gd name="T10" fmla="*/ 1018 w 1023"/>
                <a:gd name="T11" fmla="*/ 345 h 920"/>
                <a:gd name="T12" fmla="*/ 1006 w 1023"/>
                <a:gd name="T13" fmla="*/ 535 h 920"/>
                <a:gd name="T14" fmla="*/ 989 w 1023"/>
                <a:gd name="T15" fmla="*/ 736 h 920"/>
                <a:gd name="T16" fmla="*/ 966 w 1023"/>
                <a:gd name="T17" fmla="*/ 730 h 920"/>
                <a:gd name="T18" fmla="*/ 960 w 1023"/>
                <a:gd name="T19" fmla="*/ 673 h 920"/>
                <a:gd name="T20" fmla="*/ 954 w 1023"/>
                <a:gd name="T21" fmla="*/ 627 h 920"/>
                <a:gd name="T22" fmla="*/ 931 w 1023"/>
                <a:gd name="T23" fmla="*/ 598 h 920"/>
                <a:gd name="T24" fmla="*/ 880 w 1023"/>
                <a:gd name="T25" fmla="*/ 581 h 920"/>
                <a:gd name="T26" fmla="*/ 161 w 1023"/>
                <a:gd name="T27" fmla="*/ 523 h 920"/>
                <a:gd name="T28" fmla="*/ 121 w 1023"/>
                <a:gd name="T29" fmla="*/ 523 h 920"/>
                <a:gd name="T30" fmla="*/ 109 w 1023"/>
                <a:gd name="T31" fmla="*/ 558 h 920"/>
                <a:gd name="T32" fmla="*/ 103 w 1023"/>
                <a:gd name="T33" fmla="*/ 684 h 920"/>
                <a:gd name="T34" fmla="*/ 109 w 1023"/>
                <a:gd name="T35" fmla="*/ 782 h 920"/>
                <a:gd name="T36" fmla="*/ 126 w 1023"/>
                <a:gd name="T37" fmla="*/ 817 h 920"/>
                <a:gd name="T38" fmla="*/ 172 w 1023"/>
                <a:gd name="T39" fmla="*/ 857 h 920"/>
                <a:gd name="T40" fmla="*/ 218 w 1023"/>
                <a:gd name="T41" fmla="*/ 897 h 920"/>
                <a:gd name="T42" fmla="*/ 213 w 1023"/>
                <a:gd name="T43" fmla="*/ 914 h 920"/>
                <a:gd name="T44" fmla="*/ 98 w 1023"/>
                <a:gd name="T45" fmla="*/ 880 h 920"/>
                <a:gd name="T46" fmla="*/ 0 w 1023"/>
                <a:gd name="T47" fmla="*/ 840 h 920"/>
                <a:gd name="T48" fmla="*/ 17 w 1023"/>
                <a:gd name="T49" fmla="*/ 822 h 920"/>
                <a:gd name="T50" fmla="*/ 40 w 1023"/>
                <a:gd name="T51" fmla="*/ 805 h 920"/>
                <a:gd name="T52" fmla="*/ 52 w 1023"/>
                <a:gd name="T53" fmla="*/ 753 h 920"/>
                <a:gd name="T54" fmla="*/ 103 w 1023"/>
                <a:gd name="T55" fmla="*/ 138 h 920"/>
                <a:gd name="T56" fmla="*/ 103 w 1023"/>
                <a:gd name="T57" fmla="*/ 63 h 920"/>
                <a:gd name="T58" fmla="*/ 69 w 1023"/>
                <a:gd name="T59" fmla="*/ 23 h 920"/>
                <a:gd name="T60" fmla="*/ 75 w 1023"/>
                <a:gd name="T61" fmla="*/ 0 h 920"/>
                <a:gd name="T62" fmla="*/ 190 w 1023"/>
                <a:gd name="T63" fmla="*/ 23 h 920"/>
                <a:gd name="T64" fmla="*/ 287 w 1023"/>
                <a:gd name="T65" fmla="*/ 35 h 920"/>
                <a:gd name="T66" fmla="*/ 299 w 1023"/>
                <a:gd name="T67" fmla="*/ 58 h 920"/>
                <a:gd name="T68" fmla="*/ 287 w 1023"/>
                <a:gd name="T69" fmla="*/ 75 h 920"/>
                <a:gd name="T70" fmla="*/ 201 w 1023"/>
                <a:gd name="T71" fmla="*/ 86 h 920"/>
                <a:gd name="T72" fmla="*/ 167 w 1023"/>
                <a:gd name="T73" fmla="*/ 127 h 920"/>
                <a:gd name="T74" fmla="*/ 144 w 1023"/>
                <a:gd name="T75" fmla="*/ 207 h 920"/>
                <a:gd name="T76" fmla="*/ 126 w 1023"/>
                <a:gd name="T77" fmla="*/ 362 h 920"/>
                <a:gd name="T78" fmla="*/ 132 w 1023"/>
                <a:gd name="T79" fmla="*/ 397 h 920"/>
                <a:gd name="T80" fmla="*/ 172 w 1023"/>
                <a:gd name="T81" fmla="*/ 408 h 9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3"/>
                <a:gd name="T124" fmla="*/ 0 h 920"/>
                <a:gd name="T125" fmla="*/ 1023 w 1023"/>
                <a:gd name="T126" fmla="*/ 920 h 9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3" h="920">
                  <a:moveTo>
                    <a:pt x="799" y="460"/>
                  </a:moveTo>
                  <a:lnTo>
                    <a:pt x="891" y="466"/>
                  </a:lnTo>
                  <a:lnTo>
                    <a:pt x="920" y="460"/>
                  </a:lnTo>
                  <a:lnTo>
                    <a:pt x="943" y="460"/>
                  </a:lnTo>
                  <a:lnTo>
                    <a:pt x="954" y="449"/>
                  </a:lnTo>
                  <a:lnTo>
                    <a:pt x="966" y="437"/>
                  </a:lnTo>
                  <a:lnTo>
                    <a:pt x="977" y="414"/>
                  </a:lnTo>
                  <a:lnTo>
                    <a:pt x="983" y="385"/>
                  </a:lnTo>
                  <a:lnTo>
                    <a:pt x="989" y="345"/>
                  </a:lnTo>
                  <a:lnTo>
                    <a:pt x="1000" y="339"/>
                  </a:lnTo>
                  <a:lnTo>
                    <a:pt x="1006" y="339"/>
                  </a:lnTo>
                  <a:lnTo>
                    <a:pt x="1018" y="345"/>
                  </a:lnTo>
                  <a:lnTo>
                    <a:pt x="1023" y="351"/>
                  </a:lnTo>
                  <a:lnTo>
                    <a:pt x="1006" y="535"/>
                  </a:lnTo>
                  <a:lnTo>
                    <a:pt x="995" y="730"/>
                  </a:lnTo>
                  <a:lnTo>
                    <a:pt x="989" y="736"/>
                  </a:lnTo>
                  <a:lnTo>
                    <a:pt x="977" y="736"/>
                  </a:lnTo>
                  <a:lnTo>
                    <a:pt x="966" y="730"/>
                  </a:lnTo>
                  <a:lnTo>
                    <a:pt x="960" y="725"/>
                  </a:lnTo>
                  <a:lnTo>
                    <a:pt x="960" y="673"/>
                  </a:lnTo>
                  <a:lnTo>
                    <a:pt x="960" y="650"/>
                  </a:lnTo>
                  <a:lnTo>
                    <a:pt x="954" y="627"/>
                  </a:lnTo>
                  <a:lnTo>
                    <a:pt x="943" y="610"/>
                  </a:lnTo>
                  <a:lnTo>
                    <a:pt x="931" y="598"/>
                  </a:lnTo>
                  <a:lnTo>
                    <a:pt x="908" y="587"/>
                  </a:lnTo>
                  <a:lnTo>
                    <a:pt x="880" y="581"/>
                  </a:lnTo>
                  <a:lnTo>
                    <a:pt x="788" y="575"/>
                  </a:lnTo>
                  <a:lnTo>
                    <a:pt x="161" y="523"/>
                  </a:lnTo>
                  <a:lnTo>
                    <a:pt x="132" y="518"/>
                  </a:lnTo>
                  <a:lnTo>
                    <a:pt x="121" y="523"/>
                  </a:lnTo>
                  <a:lnTo>
                    <a:pt x="115" y="535"/>
                  </a:lnTo>
                  <a:lnTo>
                    <a:pt x="109" y="558"/>
                  </a:lnTo>
                  <a:lnTo>
                    <a:pt x="103" y="638"/>
                  </a:lnTo>
                  <a:lnTo>
                    <a:pt x="103" y="684"/>
                  </a:lnTo>
                  <a:lnTo>
                    <a:pt x="103" y="736"/>
                  </a:lnTo>
                  <a:lnTo>
                    <a:pt x="109" y="782"/>
                  </a:lnTo>
                  <a:lnTo>
                    <a:pt x="115" y="799"/>
                  </a:lnTo>
                  <a:lnTo>
                    <a:pt x="126" y="817"/>
                  </a:lnTo>
                  <a:lnTo>
                    <a:pt x="149" y="840"/>
                  </a:lnTo>
                  <a:lnTo>
                    <a:pt x="172" y="857"/>
                  </a:lnTo>
                  <a:lnTo>
                    <a:pt x="218" y="886"/>
                  </a:lnTo>
                  <a:lnTo>
                    <a:pt x="218" y="897"/>
                  </a:lnTo>
                  <a:lnTo>
                    <a:pt x="218" y="909"/>
                  </a:lnTo>
                  <a:lnTo>
                    <a:pt x="213" y="914"/>
                  </a:lnTo>
                  <a:lnTo>
                    <a:pt x="207" y="920"/>
                  </a:lnTo>
                  <a:lnTo>
                    <a:pt x="98" y="880"/>
                  </a:lnTo>
                  <a:lnTo>
                    <a:pt x="0" y="851"/>
                  </a:lnTo>
                  <a:lnTo>
                    <a:pt x="0" y="840"/>
                  </a:lnTo>
                  <a:lnTo>
                    <a:pt x="0" y="822"/>
                  </a:lnTo>
                  <a:lnTo>
                    <a:pt x="17" y="822"/>
                  </a:lnTo>
                  <a:lnTo>
                    <a:pt x="29" y="811"/>
                  </a:lnTo>
                  <a:lnTo>
                    <a:pt x="40" y="805"/>
                  </a:lnTo>
                  <a:lnTo>
                    <a:pt x="46" y="788"/>
                  </a:lnTo>
                  <a:lnTo>
                    <a:pt x="52" y="753"/>
                  </a:lnTo>
                  <a:lnTo>
                    <a:pt x="57" y="707"/>
                  </a:lnTo>
                  <a:lnTo>
                    <a:pt x="103" y="138"/>
                  </a:lnTo>
                  <a:lnTo>
                    <a:pt x="103" y="92"/>
                  </a:lnTo>
                  <a:lnTo>
                    <a:pt x="103" y="63"/>
                  </a:lnTo>
                  <a:lnTo>
                    <a:pt x="92" y="40"/>
                  </a:lnTo>
                  <a:lnTo>
                    <a:pt x="69" y="23"/>
                  </a:lnTo>
                  <a:lnTo>
                    <a:pt x="69" y="12"/>
                  </a:lnTo>
                  <a:lnTo>
                    <a:pt x="75" y="0"/>
                  </a:lnTo>
                  <a:lnTo>
                    <a:pt x="126" y="12"/>
                  </a:lnTo>
                  <a:lnTo>
                    <a:pt x="190" y="23"/>
                  </a:lnTo>
                  <a:lnTo>
                    <a:pt x="247" y="35"/>
                  </a:lnTo>
                  <a:lnTo>
                    <a:pt x="287" y="35"/>
                  </a:lnTo>
                  <a:lnTo>
                    <a:pt x="293" y="46"/>
                  </a:lnTo>
                  <a:lnTo>
                    <a:pt x="299" y="58"/>
                  </a:lnTo>
                  <a:lnTo>
                    <a:pt x="293" y="69"/>
                  </a:lnTo>
                  <a:lnTo>
                    <a:pt x="287" y="75"/>
                  </a:lnTo>
                  <a:lnTo>
                    <a:pt x="230" y="81"/>
                  </a:lnTo>
                  <a:lnTo>
                    <a:pt x="201" y="86"/>
                  </a:lnTo>
                  <a:lnTo>
                    <a:pt x="184" y="104"/>
                  </a:lnTo>
                  <a:lnTo>
                    <a:pt x="167" y="127"/>
                  </a:lnTo>
                  <a:lnTo>
                    <a:pt x="149" y="161"/>
                  </a:lnTo>
                  <a:lnTo>
                    <a:pt x="144" y="207"/>
                  </a:lnTo>
                  <a:lnTo>
                    <a:pt x="138" y="259"/>
                  </a:lnTo>
                  <a:lnTo>
                    <a:pt x="126" y="362"/>
                  </a:lnTo>
                  <a:lnTo>
                    <a:pt x="126" y="385"/>
                  </a:lnTo>
                  <a:lnTo>
                    <a:pt x="132" y="397"/>
                  </a:lnTo>
                  <a:lnTo>
                    <a:pt x="144" y="403"/>
                  </a:lnTo>
                  <a:lnTo>
                    <a:pt x="172" y="408"/>
                  </a:lnTo>
                  <a:lnTo>
                    <a:pt x="799" y="4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45"/>
            <p:cNvSpPr>
              <a:spLocks/>
            </p:cNvSpPr>
            <p:nvPr/>
          </p:nvSpPr>
          <p:spPr bwMode="auto">
            <a:xfrm>
              <a:off x="9514" y="6658"/>
              <a:ext cx="977" cy="563"/>
            </a:xfrm>
            <a:custGeom>
              <a:avLst/>
              <a:gdLst>
                <a:gd name="T0" fmla="*/ 5 w 977"/>
                <a:gd name="T1" fmla="*/ 178 h 563"/>
                <a:gd name="T2" fmla="*/ 40 w 977"/>
                <a:gd name="T3" fmla="*/ 69 h 563"/>
                <a:gd name="T4" fmla="*/ 92 w 977"/>
                <a:gd name="T5" fmla="*/ 23 h 563"/>
                <a:gd name="T6" fmla="*/ 201 w 977"/>
                <a:gd name="T7" fmla="*/ 5 h 563"/>
                <a:gd name="T8" fmla="*/ 258 w 977"/>
                <a:gd name="T9" fmla="*/ 11 h 563"/>
                <a:gd name="T10" fmla="*/ 264 w 977"/>
                <a:gd name="T11" fmla="*/ 28 h 563"/>
                <a:gd name="T12" fmla="*/ 195 w 977"/>
                <a:gd name="T13" fmla="*/ 57 h 563"/>
                <a:gd name="T14" fmla="*/ 126 w 977"/>
                <a:gd name="T15" fmla="*/ 103 h 563"/>
                <a:gd name="T16" fmla="*/ 69 w 977"/>
                <a:gd name="T17" fmla="*/ 172 h 563"/>
                <a:gd name="T18" fmla="*/ 46 w 977"/>
                <a:gd name="T19" fmla="*/ 276 h 563"/>
                <a:gd name="T20" fmla="*/ 57 w 977"/>
                <a:gd name="T21" fmla="*/ 356 h 563"/>
                <a:gd name="T22" fmla="*/ 92 w 977"/>
                <a:gd name="T23" fmla="*/ 408 h 563"/>
                <a:gd name="T24" fmla="*/ 143 w 977"/>
                <a:gd name="T25" fmla="*/ 442 h 563"/>
                <a:gd name="T26" fmla="*/ 207 w 977"/>
                <a:gd name="T27" fmla="*/ 454 h 563"/>
                <a:gd name="T28" fmla="*/ 276 w 977"/>
                <a:gd name="T29" fmla="*/ 448 h 563"/>
                <a:gd name="T30" fmla="*/ 327 w 977"/>
                <a:gd name="T31" fmla="*/ 419 h 563"/>
                <a:gd name="T32" fmla="*/ 379 w 977"/>
                <a:gd name="T33" fmla="*/ 373 h 563"/>
                <a:gd name="T34" fmla="*/ 494 w 977"/>
                <a:gd name="T35" fmla="*/ 207 h 563"/>
                <a:gd name="T36" fmla="*/ 563 w 977"/>
                <a:gd name="T37" fmla="*/ 126 h 563"/>
                <a:gd name="T38" fmla="*/ 621 w 977"/>
                <a:gd name="T39" fmla="*/ 86 h 563"/>
                <a:gd name="T40" fmla="*/ 695 w 977"/>
                <a:gd name="T41" fmla="*/ 63 h 563"/>
                <a:gd name="T42" fmla="*/ 787 w 977"/>
                <a:gd name="T43" fmla="*/ 63 h 563"/>
                <a:gd name="T44" fmla="*/ 874 w 977"/>
                <a:gd name="T45" fmla="*/ 103 h 563"/>
                <a:gd name="T46" fmla="*/ 937 w 977"/>
                <a:gd name="T47" fmla="*/ 178 h 563"/>
                <a:gd name="T48" fmla="*/ 977 w 977"/>
                <a:gd name="T49" fmla="*/ 281 h 563"/>
                <a:gd name="T50" fmla="*/ 971 w 977"/>
                <a:gd name="T51" fmla="*/ 419 h 563"/>
                <a:gd name="T52" fmla="*/ 948 w 977"/>
                <a:gd name="T53" fmla="*/ 529 h 563"/>
                <a:gd name="T54" fmla="*/ 874 w 977"/>
                <a:gd name="T55" fmla="*/ 546 h 563"/>
                <a:gd name="T56" fmla="*/ 776 w 977"/>
                <a:gd name="T57" fmla="*/ 552 h 563"/>
                <a:gd name="T58" fmla="*/ 770 w 977"/>
                <a:gd name="T59" fmla="*/ 534 h 563"/>
                <a:gd name="T60" fmla="*/ 776 w 977"/>
                <a:gd name="T61" fmla="*/ 517 h 563"/>
                <a:gd name="T62" fmla="*/ 856 w 977"/>
                <a:gd name="T63" fmla="*/ 483 h 563"/>
                <a:gd name="T64" fmla="*/ 902 w 977"/>
                <a:gd name="T65" fmla="*/ 442 h 563"/>
                <a:gd name="T66" fmla="*/ 931 w 977"/>
                <a:gd name="T67" fmla="*/ 373 h 563"/>
                <a:gd name="T68" fmla="*/ 931 w 977"/>
                <a:gd name="T69" fmla="*/ 281 h 563"/>
                <a:gd name="T70" fmla="*/ 902 w 977"/>
                <a:gd name="T71" fmla="*/ 212 h 563"/>
                <a:gd name="T72" fmla="*/ 856 w 977"/>
                <a:gd name="T73" fmla="*/ 172 h 563"/>
                <a:gd name="T74" fmla="*/ 805 w 977"/>
                <a:gd name="T75" fmla="*/ 161 h 563"/>
                <a:gd name="T76" fmla="*/ 753 w 977"/>
                <a:gd name="T77" fmla="*/ 161 h 563"/>
                <a:gd name="T78" fmla="*/ 695 w 977"/>
                <a:gd name="T79" fmla="*/ 178 h 563"/>
                <a:gd name="T80" fmla="*/ 638 w 977"/>
                <a:gd name="T81" fmla="*/ 235 h 563"/>
                <a:gd name="T82" fmla="*/ 534 w 977"/>
                <a:gd name="T83" fmla="*/ 385 h 563"/>
                <a:gd name="T84" fmla="*/ 460 w 977"/>
                <a:gd name="T85" fmla="*/ 483 h 563"/>
                <a:gd name="T86" fmla="*/ 391 w 977"/>
                <a:gd name="T87" fmla="*/ 529 h 563"/>
                <a:gd name="T88" fmla="*/ 310 w 977"/>
                <a:gd name="T89" fmla="*/ 557 h 563"/>
                <a:gd name="T90" fmla="*/ 201 w 977"/>
                <a:gd name="T91" fmla="*/ 557 h 563"/>
                <a:gd name="T92" fmla="*/ 109 w 977"/>
                <a:gd name="T93" fmla="*/ 511 h 563"/>
                <a:gd name="T94" fmla="*/ 40 w 977"/>
                <a:gd name="T95" fmla="*/ 437 h 563"/>
                <a:gd name="T96" fmla="*/ 5 w 977"/>
                <a:gd name="T97" fmla="*/ 322 h 5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77"/>
                <a:gd name="T148" fmla="*/ 0 h 563"/>
                <a:gd name="T149" fmla="*/ 977 w 977"/>
                <a:gd name="T150" fmla="*/ 563 h 5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77" h="563">
                  <a:moveTo>
                    <a:pt x="0" y="258"/>
                  </a:moveTo>
                  <a:lnTo>
                    <a:pt x="5" y="178"/>
                  </a:lnTo>
                  <a:lnTo>
                    <a:pt x="23" y="115"/>
                  </a:lnTo>
                  <a:lnTo>
                    <a:pt x="40" y="69"/>
                  </a:lnTo>
                  <a:lnTo>
                    <a:pt x="57" y="40"/>
                  </a:lnTo>
                  <a:lnTo>
                    <a:pt x="92" y="23"/>
                  </a:lnTo>
                  <a:lnTo>
                    <a:pt x="143" y="11"/>
                  </a:lnTo>
                  <a:lnTo>
                    <a:pt x="201" y="5"/>
                  </a:lnTo>
                  <a:lnTo>
                    <a:pt x="253" y="0"/>
                  </a:lnTo>
                  <a:lnTo>
                    <a:pt x="258" y="11"/>
                  </a:lnTo>
                  <a:lnTo>
                    <a:pt x="264" y="17"/>
                  </a:lnTo>
                  <a:lnTo>
                    <a:pt x="264" y="28"/>
                  </a:lnTo>
                  <a:lnTo>
                    <a:pt x="258" y="34"/>
                  </a:lnTo>
                  <a:lnTo>
                    <a:pt x="195" y="57"/>
                  </a:lnTo>
                  <a:lnTo>
                    <a:pt x="161" y="74"/>
                  </a:lnTo>
                  <a:lnTo>
                    <a:pt x="126" y="103"/>
                  </a:lnTo>
                  <a:lnTo>
                    <a:pt x="92" y="132"/>
                  </a:lnTo>
                  <a:lnTo>
                    <a:pt x="69" y="172"/>
                  </a:lnTo>
                  <a:lnTo>
                    <a:pt x="51" y="218"/>
                  </a:lnTo>
                  <a:lnTo>
                    <a:pt x="46" y="276"/>
                  </a:lnTo>
                  <a:lnTo>
                    <a:pt x="46" y="316"/>
                  </a:lnTo>
                  <a:lnTo>
                    <a:pt x="57" y="356"/>
                  </a:lnTo>
                  <a:lnTo>
                    <a:pt x="74" y="385"/>
                  </a:lnTo>
                  <a:lnTo>
                    <a:pt x="92" y="408"/>
                  </a:lnTo>
                  <a:lnTo>
                    <a:pt x="115" y="431"/>
                  </a:lnTo>
                  <a:lnTo>
                    <a:pt x="143" y="442"/>
                  </a:lnTo>
                  <a:lnTo>
                    <a:pt x="172" y="454"/>
                  </a:lnTo>
                  <a:lnTo>
                    <a:pt x="207" y="454"/>
                  </a:lnTo>
                  <a:lnTo>
                    <a:pt x="253" y="454"/>
                  </a:lnTo>
                  <a:lnTo>
                    <a:pt x="276" y="448"/>
                  </a:lnTo>
                  <a:lnTo>
                    <a:pt x="304" y="437"/>
                  </a:lnTo>
                  <a:lnTo>
                    <a:pt x="327" y="419"/>
                  </a:lnTo>
                  <a:lnTo>
                    <a:pt x="356" y="402"/>
                  </a:lnTo>
                  <a:lnTo>
                    <a:pt x="379" y="373"/>
                  </a:lnTo>
                  <a:lnTo>
                    <a:pt x="402" y="339"/>
                  </a:lnTo>
                  <a:lnTo>
                    <a:pt x="494" y="207"/>
                  </a:lnTo>
                  <a:lnTo>
                    <a:pt x="534" y="155"/>
                  </a:lnTo>
                  <a:lnTo>
                    <a:pt x="563" y="126"/>
                  </a:lnTo>
                  <a:lnTo>
                    <a:pt x="592" y="103"/>
                  </a:lnTo>
                  <a:lnTo>
                    <a:pt x="621" y="86"/>
                  </a:lnTo>
                  <a:lnTo>
                    <a:pt x="661" y="69"/>
                  </a:lnTo>
                  <a:lnTo>
                    <a:pt x="695" y="63"/>
                  </a:lnTo>
                  <a:lnTo>
                    <a:pt x="741" y="57"/>
                  </a:lnTo>
                  <a:lnTo>
                    <a:pt x="787" y="63"/>
                  </a:lnTo>
                  <a:lnTo>
                    <a:pt x="833" y="80"/>
                  </a:lnTo>
                  <a:lnTo>
                    <a:pt x="874" y="103"/>
                  </a:lnTo>
                  <a:lnTo>
                    <a:pt x="908" y="132"/>
                  </a:lnTo>
                  <a:lnTo>
                    <a:pt x="937" y="178"/>
                  </a:lnTo>
                  <a:lnTo>
                    <a:pt x="960" y="224"/>
                  </a:lnTo>
                  <a:lnTo>
                    <a:pt x="977" y="281"/>
                  </a:lnTo>
                  <a:lnTo>
                    <a:pt x="977" y="350"/>
                  </a:lnTo>
                  <a:lnTo>
                    <a:pt x="971" y="419"/>
                  </a:lnTo>
                  <a:lnTo>
                    <a:pt x="960" y="477"/>
                  </a:lnTo>
                  <a:lnTo>
                    <a:pt x="948" y="529"/>
                  </a:lnTo>
                  <a:lnTo>
                    <a:pt x="920" y="540"/>
                  </a:lnTo>
                  <a:lnTo>
                    <a:pt x="874" y="546"/>
                  </a:lnTo>
                  <a:lnTo>
                    <a:pt x="822" y="552"/>
                  </a:lnTo>
                  <a:lnTo>
                    <a:pt x="776" y="552"/>
                  </a:lnTo>
                  <a:lnTo>
                    <a:pt x="770" y="546"/>
                  </a:lnTo>
                  <a:lnTo>
                    <a:pt x="770" y="534"/>
                  </a:lnTo>
                  <a:lnTo>
                    <a:pt x="770" y="523"/>
                  </a:lnTo>
                  <a:lnTo>
                    <a:pt x="776" y="517"/>
                  </a:lnTo>
                  <a:lnTo>
                    <a:pt x="828" y="500"/>
                  </a:lnTo>
                  <a:lnTo>
                    <a:pt x="856" y="483"/>
                  </a:lnTo>
                  <a:lnTo>
                    <a:pt x="879" y="465"/>
                  </a:lnTo>
                  <a:lnTo>
                    <a:pt x="902" y="442"/>
                  </a:lnTo>
                  <a:lnTo>
                    <a:pt x="920" y="414"/>
                  </a:lnTo>
                  <a:lnTo>
                    <a:pt x="931" y="373"/>
                  </a:lnTo>
                  <a:lnTo>
                    <a:pt x="937" y="327"/>
                  </a:lnTo>
                  <a:lnTo>
                    <a:pt x="931" y="281"/>
                  </a:lnTo>
                  <a:lnTo>
                    <a:pt x="920" y="241"/>
                  </a:lnTo>
                  <a:lnTo>
                    <a:pt x="902" y="212"/>
                  </a:lnTo>
                  <a:lnTo>
                    <a:pt x="885" y="189"/>
                  </a:lnTo>
                  <a:lnTo>
                    <a:pt x="856" y="172"/>
                  </a:lnTo>
                  <a:lnTo>
                    <a:pt x="833" y="166"/>
                  </a:lnTo>
                  <a:lnTo>
                    <a:pt x="805" y="161"/>
                  </a:lnTo>
                  <a:lnTo>
                    <a:pt x="782" y="155"/>
                  </a:lnTo>
                  <a:lnTo>
                    <a:pt x="753" y="161"/>
                  </a:lnTo>
                  <a:lnTo>
                    <a:pt x="724" y="166"/>
                  </a:lnTo>
                  <a:lnTo>
                    <a:pt x="695" y="178"/>
                  </a:lnTo>
                  <a:lnTo>
                    <a:pt x="672" y="195"/>
                  </a:lnTo>
                  <a:lnTo>
                    <a:pt x="638" y="235"/>
                  </a:lnTo>
                  <a:lnTo>
                    <a:pt x="603" y="276"/>
                  </a:lnTo>
                  <a:lnTo>
                    <a:pt x="534" y="385"/>
                  </a:lnTo>
                  <a:lnTo>
                    <a:pt x="483" y="454"/>
                  </a:lnTo>
                  <a:lnTo>
                    <a:pt x="460" y="483"/>
                  </a:lnTo>
                  <a:lnTo>
                    <a:pt x="425" y="506"/>
                  </a:lnTo>
                  <a:lnTo>
                    <a:pt x="391" y="529"/>
                  </a:lnTo>
                  <a:lnTo>
                    <a:pt x="350" y="546"/>
                  </a:lnTo>
                  <a:lnTo>
                    <a:pt x="310" y="557"/>
                  </a:lnTo>
                  <a:lnTo>
                    <a:pt x="258" y="563"/>
                  </a:lnTo>
                  <a:lnTo>
                    <a:pt x="201" y="557"/>
                  </a:lnTo>
                  <a:lnTo>
                    <a:pt x="155" y="540"/>
                  </a:lnTo>
                  <a:lnTo>
                    <a:pt x="109" y="511"/>
                  </a:lnTo>
                  <a:lnTo>
                    <a:pt x="69" y="477"/>
                  </a:lnTo>
                  <a:lnTo>
                    <a:pt x="40" y="437"/>
                  </a:lnTo>
                  <a:lnTo>
                    <a:pt x="17" y="385"/>
                  </a:lnTo>
                  <a:lnTo>
                    <a:pt x="5" y="322"/>
                  </a:lnTo>
                  <a:lnTo>
                    <a:pt x="0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46"/>
            <p:cNvSpPr>
              <a:spLocks/>
            </p:cNvSpPr>
            <p:nvPr/>
          </p:nvSpPr>
          <p:spPr bwMode="auto">
            <a:xfrm>
              <a:off x="9255" y="5375"/>
              <a:ext cx="1000" cy="679"/>
            </a:xfrm>
            <a:custGeom>
              <a:avLst/>
              <a:gdLst>
                <a:gd name="T0" fmla="*/ 713 w 1000"/>
                <a:gd name="T1" fmla="*/ 190 h 679"/>
                <a:gd name="T2" fmla="*/ 793 w 1000"/>
                <a:gd name="T3" fmla="*/ 156 h 679"/>
                <a:gd name="T4" fmla="*/ 822 w 1000"/>
                <a:gd name="T5" fmla="*/ 144 h 679"/>
                <a:gd name="T6" fmla="*/ 839 w 1000"/>
                <a:gd name="T7" fmla="*/ 127 h 679"/>
                <a:gd name="T8" fmla="*/ 851 w 1000"/>
                <a:gd name="T9" fmla="*/ 110 h 679"/>
                <a:gd name="T10" fmla="*/ 857 w 1000"/>
                <a:gd name="T11" fmla="*/ 92 h 679"/>
                <a:gd name="T12" fmla="*/ 857 w 1000"/>
                <a:gd name="T13" fmla="*/ 69 h 679"/>
                <a:gd name="T14" fmla="*/ 851 w 1000"/>
                <a:gd name="T15" fmla="*/ 46 h 679"/>
                <a:gd name="T16" fmla="*/ 839 w 1000"/>
                <a:gd name="T17" fmla="*/ 12 h 679"/>
                <a:gd name="T18" fmla="*/ 845 w 1000"/>
                <a:gd name="T19" fmla="*/ 6 h 679"/>
                <a:gd name="T20" fmla="*/ 851 w 1000"/>
                <a:gd name="T21" fmla="*/ 0 h 679"/>
                <a:gd name="T22" fmla="*/ 862 w 1000"/>
                <a:gd name="T23" fmla="*/ 0 h 679"/>
                <a:gd name="T24" fmla="*/ 874 w 1000"/>
                <a:gd name="T25" fmla="*/ 0 h 679"/>
                <a:gd name="T26" fmla="*/ 931 w 1000"/>
                <a:gd name="T27" fmla="*/ 167 h 679"/>
                <a:gd name="T28" fmla="*/ 1000 w 1000"/>
                <a:gd name="T29" fmla="*/ 328 h 679"/>
                <a:gd name="T30" fmla="*/ 1000 w 1000"/>
                <a:gd name="T31" fmla="*/ 334 h 679"/>
                <a:gd name="T32" fmla="*/ 989 w 1000"/>
                <a:gd name="T33" fmla="*/ 340 h 679"/>
                <a:gd name="T34" fmla="*/ 977 w 1000"/>
                <a:gd name="T35" fmla="*/ 345 h 679"/>
                <a:gd name="T36" fmla="*/ 972 w 1000"/>
                <a:gd name="T37" fmla="*/ 345 h 679"/>
                <a:gd name="T38" fmla="*/ 954 w 1000"/>
                <a:gd name="T39" fmla="*/ 311 h 679"/>
                <a:gd name="T40" fmla="*/ 943 w 1000"/>
                <a:gd name="T41" fmla="*/ 288 h 679"/>
                <a:gd name="T42" fmla="*/ 926 w 1000"/>
                <a:gd name="T43" fmla="*/ 271 h 679"/>
                <a:gd name="T44" fmla="*/ 914 w 1000"/>
                <a:gd name="T45" fmla="*/ 259 h 679"/>
                <a:gd name="T46" fmla="*/ 891 w 1000"/>
                <a:gd name="T47" fmla="*/ 259 h 679"/>
                <a:gd name="T48" fmla="*/ 868 w 1000"/>
                <a:gd name="T49" fmla="*/ 259 h 679"/>
                <a:gd name="T50" fmla="*/ 839 w 1000"/>
                <a:gd name="T51" fmla="*/ 265 h 679"/>
                <a:gd name="T52" fmla="*/ 753 w 1000"/>
                <a:gd name="T53" fmla="*/ 299 h 679"/>
                <a:gd name="T54" fmla="*/ 287 w 1000"/>
                <a:gd name="T55" fmla="*/ 489 h 679"/>
                <a:gd name="T56" fmla="*/ 207 w 1000"/>
                <a:gd name="T57" fmla="*/ 524 h 679"/>
                <a:gd name="T58" fmla="*/ 178 w 1000"/>
                <a:gd name="T59" fmla="*/ 535 h 679"/>
                <a:gd name="T60" fmla="*/ 161 w 1000"/>
                <a:gd name="T61" fmla="*/ 552 h 679"/>
                <a:gd name="T62" fmla="*/ 149 w 1000"/>
                <a:gd name="T63" fmla="*/ 570 h 679"/>
                <a:gd name="T64" fmla="*/ 144 w 1000"/>
                <a:gd name="T65" fmla="*/ 587 h 679"/>
                <a:gd name="T66" fmla="*/ 149 w 1000"/>
                <a:gd name="T67" fmla="*/ 604 h 679"/>
                <a:gd name="T68" fmla="*/ 155 w 1000"/>
                <a:gd name="T69" fmla="*/ 633 h 679"/>
                <a:gd name="T70" fmla="*/ 161 w 1000"/>
                <a:gd name="T71" fmla="*/ 667 h 679"/>
                <a:gd name="T72" fmla="*/ 155 w 1000"/>
                <a:gd name="T73" fmla="*/ 673 h 679"/>
                <a:gd name="T74" fmla="*/ 149 w 1000"/>
                <a:gd name="T75" fmla="*/ 679 h 679"/>
                <a:gd name="T76" fmla="*/ 138 w 1000"/>
                <a:gd name="T77" fmla="*/ 679 h 679"/>
                <a:gd name="T78" fmla="*/ 126 w 1000"/>
                <a:gd name="T79" fmla="*/ 679 h 679"/>
                <a:gd name="T80" fmla="*/ 69 w 1000"/>
                <a:gd name="T81" fmla="*/ 512 h 679"/>
                <a:gd name="T82" fmla="*/ 0 w 1000"/>
                <a:gd name="T83" fmla="*/ 351 h 679"/>
                <a:gd name="T84" fmla="*/ 0 w 1000"/>
                <a:gd name="T85" fmla="*/ 345 h 679"/>
                <a:gd name="T86" fmla="*/ 11 w 1000"/>
                <a:gd name="T87" fmla="*/ 340 h 679"/>
                <a:gd name="T88" fmla="*/ 17 w 1000"/>
                <a:gd name="T89" fmla="*/ 334 h 679"/>
                <a:gd name="T90" fmla="*/ 29 w 1000"/>
                <a:gd name="T91" fmla="*/ 334 h 679"/>
                <a:gd name="T92" fmla="*/ 46 w 1000"/>
                <a:gd name="T93" fmla="*/ 368 h 679"/>
                <a:gd name="T94" fmla="*/ 63 w 1000"/>
                <a:gd name="T95" fmla="*/ 391 h 679"/>
                <a:gd name="T96" fmla="*/ 75 w 1000"/>
                <a:gd name="T97" fmla="*/ 409 h 679"/>
                <a:gd name="T98" fmla="*/ 92 w 1000"/>
                <a:gd name="T99" fmla="*/ 420 h 679"/>
                <a:gd name="T100" fmla="*/ 109 w 1000"/>
                <a:gd name="T101" fmla="*/ 420 h 679"/>
                <a:gd name="T102" fmla="*/ 132 w 1000"/>
                <a:gd name="T103" fmla="*/ 420 h 679"/>
                <a:gd name="T104" fmla="*/ 161 w 1000"/>
                <a:gd name="T105" fmla="*/ 414 h 679"/>
                <a:gd name="T106" fmla="*/ 247 w 1000"/>
                <a:gd name="T107" fmla="*/ 380 h 679"/>
                <a:gd name="T108" fmla="*/ 713 w 1000"/>
                <a:gd name="T109" fmla="*/ 190 h 6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0"/>
                <a:gd name="T166" fmla="*/ 0 h 679"/>
                <a:gd name="T167" fmla="*/ 1000 w 1000"/>
                <a:gd name="T168" fmla="*/ 679 h 6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0" h="679">
                  <a:moveTo>
                    <a:pt x="713" y="190"/>
                  </a:moveTo>
                  <a:lnTo>
                    <a:pt x="793" y="156"/>
                  </a:lnTo>
                  <a:lnTo>
                    <a:pt x="822" y="144"/>
                  </a:lnTo>
                  <a:lnTo>
                    <a:pt x="839" y="127"/>
                  </a:lnTo>
                  <a:lnTo>
                    <a:pt x="851" y="110"/>
                  </a:lnTo>
                  <a:lnTo>
                    <a:pt x="857" y="92"/>
                  </a:lnTo>
                  <a:lnTo>
                    <a:pt x="857" y="69"/>
                  </a:lnTo>
                  <a:lnTo>
                    <a:pt x="851" y="46"/>
                  </a:lnTo>
                  <a:lnTo>
                    <a:pt x="839" y="12"/>
                  </a:lnTo>
                  <a:lnTo>
                    <a:pt x="845" y="6"/>
                  </a:lnTo>
                  <a:lnTo>
                    <a:pt x="851" y="0"/>
                  </a:lnTo>
                  <a:lnTo>
                    <a:pt x="862" y="0"/>
                  </a:lnTo>
                  <a:lnTo>
                    <a:pt x="874" y="0"/>
                  </a:lnTo>
                  <a:lnTo>
                    <a:pt x="931" y="167"/>
                  </a:lnTo>
                  <a:lnTo>
                    <a:pt x="1000" y="328"/>
                  </a:lnTo>
                  <a:lnTo>
                    <a:pt x="1000" y="334"/>
                  </a:lnTo>
                  <a:lnTo>
                    <a:pt x="989" y="340"/>
                  </a:lnTo>
                  <a:lnTo>
                    <a:pt x="977" y="345"/>
                  </a:lnTo>
                  <a:lnTo>
                    <a:pt x="972" y="345"/>
                  </a:lnTo>
                  <a:lnTo>
                    <a:pt x="954" y="311"/>
                  </a:lnTo>
                  <a:lnTo>
                    <a:pt x="943" y="288"/>
                  </a:lnTo>
                  <a:lnTo>
                    <a:pt x="926" y="271"/>
                  </a:lnTo>
                  <a:lnTo>
                    <a:pt x="914" y="259"/>
                  </a:lnTo>
                  <a:lnTo>
                    <a:pt x="891" y="259"/>
                  </a:lnTo>
                  <a:lnTo>
                    <a:pt x="868" y="259"/>
                  </a:lnTo>
                  <a:lnTo>
                    <a:pt x="839" y="265"/>
                  </a:lnTo>
                  <a:lnTo>
                    <a:pt x="753" y="299"/>
                  </a:lnTo>
                  <a:lnTo>
                    <a:pt x="287" y="489"/>
                  </a:lnTo>
                  <a:lnTo>
                    <a:pt x="207" y="524"/>
                  </a:lnTo>
                  <a:lnTo>
                    <a:pt x="178" y="535"/>
                  </a:lnTo>
                  <a:lnTo>
                    <a:pt x="161" y="552"/>
                  </a:lnTo>
                  <a:lnTo>
                    <a:pt x="149" y="570"/>
                  </a:lnTo>
                  <a:lnTo>
                    <a:pt x="144" y="587"/>
                  </a:lnTo>
                  <a:lnTo>
                    <a:pt x="149" y="604"/>
                  </a:lnTo>
                  <a:lnTo>
                    <a:pt x="155" y="633"/>
                  </a:lnTo>
                  <a:lnTo>
                    <a:pt x="161" y="667"/>
                  </a:lnTo>
                  <a:lnTo>
                    <a:pt x="155" y="673"/>
                  </a:lnTo>
                  <a:lnTo>
                    <a:pt x="149" y="679"/>
                  </a:lnTo>
                  <a:lnTo>
                    <a:pt x="138" y="679"/>
                  </a:lnTo>
                  <a:lnTo>
                    <a:pt x="126" y="679"/>
                  </a:lnTo>
                  <a:lnTo>
                    <a:pt x="69" y="512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11" y="340"/>
                  </a:lnTo>
                  <a:lnTo>
                    <a:pt x="17" y="334"/>
                  </a:lnTo>
                  <a:lnTo>
                    <a:pt x="29" y="334"/>
                  </a:lnTo>
                  <a:lnTo>
                    <a:pt x="46" y="368"/>
                  </a:lnTo>
                  <a:lnTo>
                    <a:pt x="63" y="391"/>
                  </a:lnTo>
                  <a:lnTo>
                    <a:pt x="75" y="409"/>
                  </a:lnTo>
                  <a:lnTo>
                    <a:pt x="92" y="420"/>
                  </a:lnTo>
                  <a:lnTo>
                    <a:pt x="109" y="420"/>
                  </a:lnTo>
                  <a:lnTo>
                    <a:pt x="132" y="420"/>
                  </a:lnTo>
                  <a:lnTo>
                    <a:pt x="161" y="414"/>
                  </a:lnTo>
                  <a:lnTo>
                    <a:pt x="247" y="380"/>
                  </a:lnTo>
                  <a:lnTo>
                    <a:pt x="713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" name="CasellaDiTesto 142"/>
          <p:cNvSpPr txBox="1"/>
          <p:nvPr/>
        </p:nvSpPr>
        <p:spPr>
          <a:xfrm>
            <a:off x="1660783" y="495149"/>
            <a:ext cx="904081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CENTRI CHE EFFETTUANO PRESERVAZIONE DELLA FERTILITA’ NEI PAZIENTI ONCOLOGICI DIVISI PER TIPO DI SERVIZIO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TOT. 70 CENTRI DI PMA + 1(BTO) –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aggiornamento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Dicembre 2023 </a:t>
            </a:r>
          </a:p>
        </p:txBody>
      </p:sp>
      <p:pic>
        <p:nvPicPr>
          <p:cNvPr id="126" name="Immagine 125">
            <a:extLst>
              <a:ext uri="{FF2B5EF4-FFF2-40B4-BE49-F238E27FC236}">
                <a16:creationId xmlns:a16="http://schemas.microsoft.com/office/drawing/2014/main" id="{BFBE39AB-6077-4828-9C4D-9CF151CAB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sp>
        <p:nvSpPr>
          <p:cNvPr id="127" name="Rettangolo 126">
            <a:extLst>
              <a:ext uri="{FF2B5EF4-FFF2-40B4-BE49-F238E27FC236}">
                <a16:creationId xmlns:a16="http://schemas.microsoft.com/office/drawing/2014/main" id="{9EE56D2F-7D4A-48DE-9321-5F2354407382}"/>
              </a:ext>
            </a:extLst>
          </p:cNvPr>
          <p:cNvSpPr/>
          <p:nvPr/>
        </p:nvSpPr>
        <p:spPr>
          <a:xfrm>
            <a:off x="2157999" y="76425"/>
            <a:ext cx="7876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Registro Nazionale PMA – Istituto Superiore di Sanità (ISS)</a:t>
            </a:r>
          </a:p>
        </p:txBody>
      </p:sp>
    </p:spTree>
    <p:extLst>
      <p:ext uri="{BB962C8B-B14F-4D97-AF65-F5344CB8AC3E}">
        <p14:creationId xmlns:p14="http://schemas.microsoft.com/office/powerpoint/2010/main" val="266402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12956" y="2565392"/>
            <a:ext cx="18877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48614" y="520578"/>
            <a:ext cx="909477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spcBef>
                <a:spcPts val="800"/>
              </a:spcBef>
              <a:defRPr/>
            </a:pP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RISULTATI DEL CENSIMENTO SU BASE VOLONTARIA (</a:t>
            </a:r>
            <a:r>
              <a:rPr lang="it-IT" sz="1800" dirty="0" err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agg</a:t>
            </a: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. Dicembre 2023)</a:t>
            </a:r>
          </a:p>
          <a:p>
            <a:pPr>
              <a:spcBef>
                <a:spcPts val="600"/>
              </a:spcBef>
              <a:defRPr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CRIOCONSERVAZIONE DI OVOCITI - TOT. 63 CENTRI DI PMA</a:t>
            </a:r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298239" y="1894890"/>
            <a:ext cx="3449046" cy="3775125"/>
            <a:chOff x="1050952" y="1426011"/>
            <a:chExt cx="4329380" cy="4738687"/>
          </a:xfrm>
        </p:grpSpPr>
        <p:grpSp>
          <p:nvGrpSpPr>
            <p:cNvPr id="9" name="Gruppo 8"/>
            <p:cNvGrpSpPr/>
            <p:nvPr/>
          </p:nvGrpSpPr>
          <p:grpSpPr>
            <a:xfrm>
              <a:off x="1050952" y="1426011"/>
              <a:ext cx="4329380" cy="4738687"/>
              <a:chOff x="1050952" y="1426011"/>
              <a:chExt cx="4329380" cy="4738687"/>
            </a:xfrm>
          </p:grpSpPr>
          <p:grpSp>
            <p:nvGrpSpPr>
              <p:cNvPr id="11" name="Gruppo 10"/>
              <p:cNvGrpSpPr/>
              <p:nvPr/>
            </p:nvGrpSpPr>
            <p:grpSpPr>
              <a:xfrm>
                <a:off x="1050952" y="1426011"/>
                <a:ext cx="4329380" cy="4738687"/>
                <a:chOff x="1627189" y="1976439"/>
                <a:chExt cx="4329380" cy="4738687"/>
              </a:xfrm>
            </p:grpSpPr>
            <p:grpSp>
              <p:nvGrpSpPr>
                <p:cNvPr id="13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1627189" y="1976439"/>
                  <a:ext cx="4329380" cy="4738687"/>
                  <a:chOff x="2304" y="6287"/>
                  <a:chExt cx="5590" cy="5614"/>
                </a:xfrm>
              </p:grpSpPr>
              <p:grpSp>
                <p:nvGrpSpPr>
                  <p:cNvPr id="30" name="Group 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04" y="6287"/>
                    <a:ext cx="5590" cy="5614"/>
                    <a:chOff x="2304" y="6287"/>
                    <a:chExt cx="5590" cy="5614"/>
                  </a:xfrm>
                </p:grpSpPr>
                <p:sp>
                  <p:nvSpPr>
                    <p:cNvPr id="32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3" y="9311"/>
                      <a:ext cx="963" cy="797"/>
                    </a:xfrm>
                    <a:custGeom>
                      <a:avLst/>
                      <a:gdLst>
                        <a:gd name="T0" fmla="*/ 1 w 1309"/>
                        <a:gd name="T1" fmla="*/ 0 h 1394"/>
                        <a:gd name="T2" fmla="*/ 1 w 1309"/>
                        <a:gd name="T3" fmla="*/ 1 h 1394"/>
                        <a:gd name="T4" fmla="*/ 1 w 1309"/>
                        <a:gd name="T5" fmla="*/ 1 h 1394"/>
                        <a:gd name="T6" fmla="*/ 1 w 1309"/>
                        <a:gd name="T7" fmla="*/ 1 h 1394"/>
                        <a:gd name="T8" fmla="*/ 1 w 1309"/>
                        <a:gd name="T9" fmla="*/ 1 h 1394"/>
                        <a:gd name="T10" fmla="*/ 1 w 1309"/>
                        <a:gd name="T11" fmla="*/ 1 h 1394"/>
                        <a:gd name="T12" fmla="*/ 1 w 1309"/>
                        <a:gd name="T13" fmla="*/ 1 h 1394"/>
                        <a:gd name="T14" fmla="*/ 1 w 1309"/>
                        <a:gd name="T15" fmla="*/ 1 h 1394"/>
                        <a:gd name="T16" fmla="*/ 0 w 1309"/>
                        <a:gd name="T17" fmla="*/ 1 h 1394"/>
                        <a:gd name="T18" fmla="*/ 1 w 1309"/>
                        <a:gd name="T19" fmla="*/ 1 h 1394"/>
                        <a:gd name="T20" fmla="*/ 1 w 1309"/>
                        <a:gd name="T21" fmla="*/ 1 h 1394"/>
                        <a:gd name="T22" fmla="*/ 1 w 1309"/>
                        <a:gd name="T23" fmla="*/ 1 h 1394"/>
                        <a:gd name="T24" fmla="*/ 1 w 1309"/>
                        <a:gd name="T25" fmla="*/ 1 h 1394"/>
                        <a:gd name="T26" fmla="*/ 1 w 1309"/>
                        <a:gd name="T27" fmla="*/ 1 h 1394"/>
                        <a:gd name="T28" fmla="*/ 1 w 1309"/>
                        <a:gd name="T29" fmla="*/ 1 h 1394"/>
                        <a:gd name="T30" fmla="*/ 1 w 1309"/>
                        <a:gd name="T31" fmla="*/ 1 h 1394"/>
                        <a:gd name="T32" fmla="*/ 1 w 1309"/>
                        <a:gd name="T33" fmla="*/ 1 h 1394"/>
                        <a:gd name="T34" fmla="*/ 1 w 1309"/>
                        <a:gd name="T35" fmla="*/ 1 h 1394"/>
                        <a:gd name="T36" fmla="*/ 1 w 1309"/>
                        <a:gd name="T37" fmla="*/ 1 h 1394"/>
                        <a:gd name="T38" fmla="*/ 1 w 1309"/>
                        <a:gd name="T39" fmla="*/ 1 h 1394"/>
                        <a:gd name="T40" fmla="*/ 1 w 1309"/>
                        <a:gd name="T41" fmla="*/ 1 h 1394"/>
                        <a:gd name="T42" fmla="*/ 1 w 1309"/>
                        <a:gd name="T43" fmla="*/ 1 h 1394"/>
                        <a:gd name="T44" fmla="*/ 1 w 1309"/>
                        <a:gd name="T45" fmla="*/ 1 h 1394"/>
                        <a:gd name="T46" fmla="*/ 1 w 1309"/>
                        <a:gd name="T47" fmla="*/ 1 h 1394"/>
                        <a:gd name="T48" fmla="*/ 1 w 1309"/>
                        <a:gd name="T49" fmla="*/ 1 h 1394"/>
                        <a:gd name="T50" fmla="*/ 1 w 1309"/>
                        <a:gd name="T51" fmla="*/ 1 h 1394"/>
                        <a:gd name="T52" fmla="*/ 1 w 1309"/>
                        <a:gd name="T53" fmla="*/ 1 h 1394"/>
                        <a:gd name="T54" fmla="*/ 1 w 1309"/>
                        <a:gd name="T55" fmla="*/ 1 h 1394"/>
                        <a:gd name="T56" fmla="*/ 1 w 1309"/>
                        <a:gd name="T57" fmla="*/ 1 h 1394"/>
                        <a:gd name="T58" fmla="*/ 1 w 1309"/>
                        <a:gd name="T59" fmla="*/ 1 h 1394"/>
                        <a:gd name="T60" fmla="*/ 1 w 1309"/>
                        <a:gd name="T61" fmla="*/ 1 h 1394"/>
                        <a:gd name="T62" fmla="*/ 1 w 1309"/>
                        <a:gd name="T63" fmla="*/ 1 h 1394"/>
                        <a:gd name="T64" fmla="*/ 1 w 1309"/>
                        <a:gd name="T65" fmla="*/ 1 h 1394"/>
                        <a:gd name="T66" fmla="*/ 1 w 1309"/>
                        <a:gd name="T67" fmla="*/ 1 h 1394"/>
                        <a:gd name="T68" fmla="*/ 1 w 1309"/>
                        <a:gd name="T69" fmla="*/ 1 h 1394"/>
                        <a:gd name="T70" fmla="*/ 1 w 1309"/>
                        <a:gd name="T71" fmla="*/ 1 h 1394"/>
                        <a:gd name="T72" fmla="*/ 1 w 1309"/>
                        <a:gd name="T73" fmla="*/ 1 h 1394"/>
                        <a:gd name="T74" fmla="*/ 1 w 1309"/>
                        <a:gd name="T75" fmla="*/ 1 h 1394"/>
                        <a:gd name="T76" fmla="*/ 1 w 1309"/>
                        <a:gd name="T77" fmla="*/ 1 h 1394"/>
                        <a:gd name="T78" fmla="*/ 1 w 1309"/>
                        <a:gd name="T79" fmla="*/ 1 h 1394"/>
                        <a:gd name="T80" fmla="*/ 1 w 1309"/>
                        <a:gd name="T81" fmla="*/ 1 h 1394"/>
                        <a:gd name="T82" fmla="*/ 1 w 1309"/>
                        <a:gd name="T83" fmla="*/ 0 h 139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309"/>
                        <a:gd name="T127" fmla="*/ 0 h 1394"/>
                        <a:gd name="T128" fmla="*/ 1309 w 1309"/>
                        <a:gd name="T129" fmla="*/ 1394 h 1394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309" h="1394">
                          <a:moveTo>
                            <a:pt x="769" y="0"/>
                          </a:moveTo>
                          <a:lnTo>
                            <a:pt x="704" y="0"/>
                          </a:lnTo>
                          <a:lnTo>
                            <a:pt x="664" y="60"/>
                          </a:lnTo>
                          <a:lnTo>
                            <a:pt x="599" y="85"/>
                          </a:lnTo>
                          <a:lnTo>
                            <a:pt x="524" y="70"/>
                          </a:lnTo>
                          <a:lnTo>
                            <a:pt x="474" y="20"/>
                          </a:lnTo>
                          <a:lnTo>
                            <a:pt x="409" y="10"/>
                          </a:lnTo>
                          <a:lnTo>
                            <a:pt x="334" y="30"/>
                          </a:lnTo>
                          <a:lnTo>
                            <a:pt x="269" y="50"/>
                          </a:lnTo>
                          <a:lnTo>
                            <a:pt x="229" y="70"/>
                          </a:lnTo>
                          <a:lnTo>
                            <a:pt x="199" y="30"/>
                          </a:lnTo>
                          <a:lnTo>
                            <a:pt x="159" y="30"/>
                          </a:lnTo>
                          <a:lnTo>
                            <a:pt x="124" y="50"/>
                          </a:lnTo>
                          <a:lnTo>
                            <a:pt x="79" y="60"/>
                          </a:lnTo>
                          <a:lnTo>
                            <a:pt x="59" y="105"/>
                          </a:lnTo>
                          <a:lnTo>
                            <a:pt x="79" y="170"/>
                          </a:lnTo>
                          <a:lnTo>
                            <a:pt x="39" y="220"/>
                          </a:lnTo>
                          <a:lnTo>
                            <a:pt x="0" y="280"/>
                          </a:lnTo>
                          <a:lnTo>
                            <a:pt x="10" y="380"/>
                          </a:lnTo>
                          <a:lnTo>
                            <a:pt x="44" y="474"/>
                          </a:lnTo>
                          <a:lnTo>
                            <a:pt x="104" y="539"/>
                          </a:lnTo>
                          <a:lnTo>
                            <a:pt x="104" y="579"/>
                          </a:lnTo>
                          <a:lnTo>
                            <a:pt x="54" y="609"/>
                          </a:lnTo>
                          <a:lnTo>
                            <a:pt x="20" y="644"/>
                          </a:lnTo>
                          <a:lnTo>
                            <a:pt x="20" y="694"/>
                          </a:lnTo>
                          <a:lnTo>
                            <a:pt x="79" y="734"/>
                          </a:lnTo>
                          <a:lnTo>
                            <a:pt x="114" y="734"/>
                          </a:lnTo>
                          <a:lnTo>
                            <a:pt x="199" y="674"/>
                          </a:lnTo>
                          <a:lnTo>
                            <a:pt x="264" y="684"/>
                          </a:lnTo>
                          <a:lnTo>
                            <a:pt x="354" y="704"/>
                          </a:lnTo>
                          <a:lnTo>
                            <a:pt x="354" y="769"/>
                          </a:lnTo>
                          <a:lnTo>
                            <a:pt x="314" y="814"/>
                          </a:lnTo>
                          <a:lnTo>
                            <a:pt x="334" y="854"/>
                          </a:lnTo>
                          <a:lnTo>
                            <a:pt x="374" y="894"/>
                          </a:lnTo>
                          <a:lnTo>
                            <a:pt x="419" y="834"/>
                          </a:lnTo>
                          <a:lnTo>
                            <a:pt x="434" y="819"/>
                          </a:lnTo>
                          <a:lnTo>
                            <a:pt x="504" y="874"/>
                          </a:lnTo>
                          <a:lnTo>
                            <a:pt x="579" y="844"/>
                          </a:lnTo>
                          <a:lnTo>
                            <a:pt x="644" y="854"/>
                          </a:lnTo>
                          <a:lnTo>
                            <a:pt x="694" y="959"/>
                          </a:lnTo>
                          <a:lnTo>
                            <a:pt x="749" y="1024"/>
                          </a:lnTo>
                          <a:lnTo>
                            <a:pt x="789" y="1084"/>
                          </a:lnTo>
                          <a:lnTo>
                            <a:pt x="779" y="1119"/>
                          </a:lnTo>
                          <a:lnTo>
                            <a:pt x="734" y="1169"/>
                          </a:lnTo>
                          <a:lnTo>
                            <a:pt x="749" y="1224"/>
                          </a:lnTo>
                          <a:lnTo>
                            <a:pt x="779" y="1244"/>
                          </a:lnTo>
                          <a:lnTo>
                            <a:pt x="834" y="1274"/>
                          </a:lnTo>
                          <a:lnTo>
                            <a:pt x="884" y="1339"/>
                          </a:lnTo>
                          <a:lnTo>
                            <a:pt x="929" y="1379"/>
                          </a:lnTo>
                          <a:lnTo>
                            <a:pt x="979" y="1394"/>
                          </a:lnTo>
                          <a:lnTo>
                            <a:pt x="1009" y="1359"/>
                          </a:lnTo>
                          <a:lnTo>
                            <a:pt x="1064" y="1394"/>
                          </a:lnTo>
                          <a:lnTo>
                            <a:pt x="1159" y="1394"/>
                          </a:lnTo>
                          <a:lnTo>
                            <a:pt x="1234" y="1359"/>
                          </a:lnTo>
                          <a:lnTo>
                            <a:pt x="1224" y="1374"/>
                          </a:lnTo>
                          <a:lnTo>
                            <a:pt x="1264" y="1309"/>
                          </a:lnTo>
                          <a:lnTo>
                            <a:pt x="1284" y="1269"/>
                          </a:lnTo>
                          <a:lnTo>
                            <a:pt x="1309" y="1224"/>
                          </a:lnTo>
                          <a:lnTo>
                            <a:pt x="1309" y="1149"/>
                          </a:lnTo>
                          <a:lnTo>
                            <a:pt x="1284" y="1074"/>
                          </a:lnTo>
                          <a:lnTo>
                            <a:pt x="1234" y="949"/>
                          </a:lnTo>
                          <a:lnTo>
                            <a:pt x="1104" y="819"/>
                          </a:lnTo>
                          <a:lnTo>
                            <a:pt x="1129" y="749"/>
                          </a:lnTo>
                          <a:lnTo>
                            <a:pt x="1169" y="684"/>
                          </a:lnTo>
                          <a:lnTo>
                            <a:pt x="1084" y="599"/>
                          </a:lnTo>
                          <a:lnTo>
                            <a:pt x="1104" y="559"/>
                          </a:lnTo>
                          <a:lnTo>
                            <a:pt x="1179" y="559"/>
                          </a:lnTo>
                          <a:lnTo>
                            <a:pt x="1234" y="474"/>
                          </a:lnTo>
                          <a:lnTo>
                            <a:pt x="1254" y="444"/>
                          </a:lnTo>
                          <a:lnTo>
                            <a:pt x="1294" y="400"/>
                          </a:lnTo>
                          <a:lnTo>
                            <a:pt x="1234" y="365"/>
                          </a:lnTo>
                          <a:lnTo>
                            <a:pt x="1189" y="390"/>
                          </a:lnTo>
                          <a:lnTo>
                            <a:pt x="1104" y="345"/>
                          </a:lnTo>
                          <a:lnTo>
                            <a:pt x="1084" y="325"/>
                          </a:lnTo>
                          <a:lnTo>
                            <a:pt x="1094" y="295"/>
                          </a:lnTo>
                          <a:lnTo>
                            <a:pt x="1094" y="275"/>
                          </a:lnTo>
                          <a:lnTo>
                            <a:pt x="1104" y="240"/>
                          </a:lnTo>
                          <a:lnTo>
                            <a:pt x="1054" y="210"/>
                          </a:lnTo>
                          <a:lnTo>
                            <a:pt x="1009" y="230"/>
                          </a:lnTo>
                          <a:lnTo>
                            <a:pt x="979" y="240"/>
                          </a:lnTo>
                          <a:lnTo>
                            <a:pt x="854" y="105"/>
                          </a:lnTo>
                          <a:lnTo>
                            <a:pt x="864" y="40"/>
                          </a:lnTo>
                          <a:lnTo>
                            <a:pt x="834" y="10"/>
                          </a:lnTo>
                          <a:lnTo>
                            <a:pt x="769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61" y="6515"/>
                      <a:ext cx="1312" cy="1006"/>
                    </a:xfrm>
                    <a:custGeom>
                      <a:avLst/>
                      <a:gdLst>
                        <a:gd name="T0" fmla="*/ 1 w 1784"/>
                        <a:gd name="T1" fmla="*/ 1 h 1764"/>
                        <a:gd name="T2" fmla="*/ 1 w 1784"/>
                        <a:gd name="T3" fmla="*/ 1 h 1764"/>
                        <a:gd name="T4" fmla="*/ 1 w 1784"/>
                        <a:gd name="T5" fmla="*/ 1 h 1764"/>
                        <a:gd name="T6" fmla="*/ 1 w 1784"/>
                        <a:gd name="T7" fmla="*/ 1 h 1764"/>
                        <a:gd name="T8" fmla="*/ 1 w 1784"/>
                        <a:gd name="T9" fmla="*/ 1 h 1764"/>
                        <a:gd name="T10" fmla="*/ 1 w 1784"/>
                        <a:gd name="T11" fmla="*/ 1 h 1764"/>
                        <a:gd name="T12" fmla="*/ 1 w 1784"/>
                        <a:gd name="T13" fmla="*/ 1 h 1764"/>
                        <a:gd name="T14" fmla="*/ 1 w 1784"/>
                        <a:gd name="T15" fmla="*/ 1 h 1764"/>
                        <a:gd name="T16" fmla="*/ 1 w 1784"/>
                        <a:gd name="T17" fmla="*/ 1 h 1764"/>
                        <a:gd name="T18" fmla="*/ 1 w 1784"/>
                        <a:gd name="T19" fmla="*/ 1 h 1764"/>
                        <a:gd name="T20" fmla="*/ 1 w 1784"/>
                        <a:gd name="T21" fmla="*/ 0 h 1764"/>
                        <a:gd name="T22" fmla="*/ 1 w 1784"/>
                        <a:gd name="T23" fmla="*/ 1 h 1764"/>
                        <a:gd name="T24" fmla="*/ 1 w 1784"/>
                        <a:gd name="T25" fmla="*/ 1 h 1764"/>
                        <a:gd name="T26" fmla="*/ 1 w 1784"/>
                        <a:gd name="T27" fmla="*/ 1 h 1764"/>
                        <a:gd name="T28" fmla="*/ 1 w 1784"/>
                        <a:gd name="T29" fmla="*/ 1 h 1764"/>
                        <a:gd name="T30" fmla="*/ 1 w 1784"/>
                        <a:gd name="T31" fmla="*/ 1 h 1764"/>
                        <a:gd name="T32" fmla="*/ 1 w 1784"/>
                        <a:gd name="T33" fmla="*/ 1 h 1764"/>
                        <a:gd name="T34" fmla="*/ 1 w 1784"/>
                        <a:gd name="T35" fmla="*/ 1 h 1764"/>
                        <a:gd name="T36" fmla="*/ 1 w 1784"/>
                        <a:gd name="T37" fmla="*/ 1 h 1764"/>
                        <a:gd name="T38" fmla="*/ 1 w 1784"/>
                        <a:gd name="T39" fmla="*/ 1 h 1764"/>
                        <a:gd name="T40" fmla="*/ 1 w 1784"/>
                        <a:gd name="T41" fmla="*/ 1 h 1764"/>
                        <a:gd name="T42" fmla="*/ 1 w 1784"/>
                        <a:gd name="T43" fmla="*/ 1 h 1764"/>
                        <a:gd name="T44" fmla="*/ 1 w 1784"/>
                        <a:gd name="T45" fmla="*/ 1 h 1764"/>
                        <a:gd name="T46" fmla="*/ 1 w 1784"/>
                        <a:gd name="T47" fmla="*/ 1 h 1764"/>
                        <a:gd name="T48" fmla="*/ 1 w 1784"/>
                        <a:gd name="T49" fmla="*/ 1 h 1764"/>
                        <a:gd name="T50" fmla="*/ 1 w 1784"/>
                        <a:gd name="T51" fmla="*/ 1 h 1764"/>
                        <a:gd name="T52" fmla="*/ 1 w 1784"/>
                        <a:gd name="T53" fmla="*/ 1 h 1764"/>
                        <a:gd name="T54" fmla="*/ 1 w 1784"/>
                        <a:gd name="T55" fmla="*/ 1 h 1764"/>
                        <a:gd name="T56" fmla="*/ 1 w 1784"/>
                        <a:gd name="T57" fmla="*/ 1 h 1764"/>
                        <a:gd name="T58" fmla="*/ 1 w 1784"/>
                        <a:gd name="T59" fmla="*/ 1 h 1764"/>
                        <a:gd name="T60" fmla="*/ 1 w 1784"/>
                        <a:gd name="T61" fmla="*/ 1 h 1764"/>
                        <a:gd name="T62" fmla="*/ 1 w 1784"/>
                        <a:gd name="T63" fmla="*/ 1 h 1764"/>
                        <a:gd name="T64" fmla="*/ 1 w 1784"/>
                        <a:gd name="T65" fmla="*/ 1 h 1764"/>
                        <a:gd name="T66" fmla="*/ 1 w 1784"/>
                        <a:gd name="T67" fmla="*/ 1 h 1764"/>
                        <a:gd name="T68" fmla="*/ 1 w 1784"/>
                        <a:gd name="T69" fmla="*/ 1 h 1764"/>
                        <a:gd name="T70" fmla="*/ 1 w 1784"/>
                        <a:gd name="T71" fmla="*/ 1 h 1764"/>
                        <a:gd name="T72" fmla="*/ 1 w 1784"/>
                        <a:gd name="T73" fmla="*/ 1 h 1764"/>
                        <a:gd name="T74" fmla="*/ 1 w 1784"/>
                        <a:gd name="T75" fmla="*/ 1 h 1764"/>
                        <a:gd name="T76" fmla="*/ 1 w 1784"/>
                        <a:gd name="T77" fmla="*/ 1 h 1764"/>
                        <a:gd name="T78" fmla="*/ 1 w 1784"/>
                        <a:gd name="T79" fmla="*/ 1 h 1764"/>
                        <a:gd name="T80" fmla="*/ 1 w 1784"/>
                        <a:gd name="T81" fmla="*/ 1 h 1764"/>
                        <a:gd name="T82" fmla="*/ 1 w 1784"/>
                        <a:gd name="T83" fmla="*/ 1 h 1764"/>
                        <a:gd name="T84" fmla="*/ 1 w 1784"/>
                        <a:gd name="T85" fmla="*/ 1 h 1764"/>
                        <a:gd name="T86" fmla="*/ 1 w 1784"/>
                        <a:gd name="T87" fmla="*/ 1 h 1764"/>
                        <a:gd name="T88" fmla="*/ 1 w 1784"/>
                        <a:gd name="T89" fmla="*/ 1 h 1764"/>
                        <a:gd name="T90" fmla="*/ 1 w 1784"/>
                        <a:gd name="T91" fmla="*/ 1 h 1764"/>
                        <a:gd name="T92" fmla="*/ 1 w 1784"/>
                        <a:gd name="T93" fmla="*/ 1 h 1764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784"/>
                        <a:gd name="T142" fmla="*/ 0 h 1764"/>
                        <a:gd name="T143" fmla="*/ 1784 w 1784"/>
                        <a:gd name="T144" fmla="*/ 1764 h 1764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784" h="1764">
                          <a:moveTo>
                            <a:pt x="225" y="320"/>
                          </a:moveTo>
                          <a:lnTo>
                            <a:pt x="295" y="320"/>
                          </a:lnTo>
                          <a:lnTo>
                            <a:pt x="350" y="360"/>
                          </a:lnTo>
                          <a:lnTo>
                            <a:pt x="350" y="390"/>
                          </a:lnTo>
                          <a:lnTo>
                            <a:pt x="350" y="434"/>
                          </a:lnTo>
                          <a:lnTo>
                            <a:pt x="330" y="474"/>
                          </a:lnTo>
                          <a:lnTo>
                            <a:pt x="295" y="489"/>
                          </a:lnTo>
                          <a:lnTo>
                            <a:pt x="320" y="549"/>
                          </a:lnTo>
                          <a:lnTo>
                            <a:pt x="360" y="594"/>
                          </a:lnTo>
                          <a:lnTo>
                            <a:pt x="415" y="539"/>
                          </a:lnTo>
                          <a:lnTo>
                            <a:pt x="445" y="509"/>
                          </a:lnTo>
                          <a:lnTo>
                            <a:pt x="495" y="454"/>
                          </a:lnTo>
                          <a:lnTo>
                            <a:pt x="495" y="405"/>
                          </a:lnTo>
                          <a:lnTo>
                            <a:pt x="540" y="380"/>
                          </a:lnTo>
                          <a:lnTo>
                            <a:pt x="615" y="340"/>
                          </a:lnTo>
                          <a:lnTo>
                            <a:pt x="665" y="265"/>
                          </a:lnTo>
                          <a:lnTo>
                            <a:pt x="680" y="235"/>
                          </a:lnTo>
                          <a:lnTo>
                            <a:pt x="685" y="75"/>
                          </a:lnTo>
                          <a:lnTo>
                            <a:pt x="730" y="55"/>
                          </a:lnTo>
                          <a:lnTo>
                            <a:pt x="779" y="65"/>
                          </a:lnTo>
                          <a:lnTo>
                            <a:pt x="779" y="120"/>
                          </a:lnTo>
                          <a:lnTo>
                            <a:pt x="769" y="205"/>
                          </a:lnTo>
                          <a:lnTo>
                            <a:pt x="824" y="245"/>
                          </a:lnTo>
                          <a:lnTo>
                            <a:pt x="864" y="275"/>
                          </a:lnTo>
                          <a:lnTo>
                            <a:pt x="874" y="310"/>
                          </a:lnTo>
                          <a:lnTo>
                            <a:pt x="919" y="330"/>
                          </a:lnTo>
                          <a:lnTo>
                            <a:pt x="1004" y="235"/>
                          </a:lnTo>
                          <a:lnTo>
                            <a:pt x="1054" y="255"/>
                          </a:lnTo>
                          <a:lnTo>
                            <a:pt x="1089" y="210"/>
                          </a:lnTo>
                          <a:lnTo>
                            <a:pt x="1074" y="170"/>
                          </a:lnTo>
                          <a:lnTo>
                            <a:pt x="1129" y="65"/>
                          </a:lnTo>
                          <a:lnTo>
                            <a:pt x="1159" y="15"/>
                          </a:lnTo>
                          <a:lnTo>
                            <a:pt x="1214" y="0"/>
                          </a:lnTo>
                          <a:lnTo>
                            <a:pt x="1264" y="15"/>
                          </a:lnTo>
                          <a:lnTo>
                            <a:pt x="1299" y="85"/>
                          </a:lnTo>
                          <a:lnTo>
                            <a:pt x="1344" y="140"/>
                          </a:lnTo>
                          <a:lnTo>
                            <a:pt x="1404" y="180"/>
                          </a:lnTo>
                          <a:lnTo>
                            <a:pt x="1424" y="210"/>
                          </a:lnTo>
                          <a:lnTo>
                            <a:pt x="1414" y="265"/>
                          </a:lnTo>
                          <a:lnTo>
                            <a:pt x="1414" y="370"/>
                          </a:lnTo>
                          <a:lnTo>
                            <a:pt x="1414" y="424"/>
                          </a:lnTo>
                          <a:lnTo>
                            <a:pt x="1394" y="489"/>
                          </a:lnTo>
                          <a:lnTo>
                            <a:pt x="1394" y="549"/>
                          </a:lnTo>
                          <a:lnTo>
                            <a:pt x="1369" y="614"/>
                          </a:lnTo>
                          <a:lnTo>
                            <a:pt x="1369" y="719"/>
                          </a:lnTo>
                          <a:lnTo>
                            <a:pt x="1369" y="784"/>
                          </a:lnTo>
                          <a:lnTo>
                            <a:pt x="1394" y="859"/>
                          </a:lnTo>
                          <a:lnTo>
                            <a:pt x="1424" y="879"/>
                          </a:lnTo>
                          <a:lnTo>
                            <a:pt x="1474" y="834"/>
                          </a:lnTo>
                          <a:lnTo>
                            <a:pt x="1509" y="784"/>
                          </a:lnTo>
                          <a:lnTo>
                            <a:pt x="1554" y="814"/>
                          </a:lnTo>
                          <a:lnTo>
                            <a:pt x="1539" y="864"/>
                          </a:lnTo>
                          <a:lnTo>
                            <a:pt x="1554" y="964"/>
                          </a:lnTo>
                          <a:lnTo>
                            <a:pt x="1559" y="1004"/>
                          </a:lnTo>
                          <a:lnTo>
                            <a:pt x="1529" y="1029"/>
                          </a:lnTo>
                          <a:lnTo>
                            <a:pt x="1474" y="1079"/>
                          </a:lnTo>
                          <a:lnTo>
                            <a:pt x="1449" y="1134"/>
                          </a:lnTo>
                          <a:lnTo>
                            <a:pt x="1434" y="1184"/>
                          </a:lnTo>
                          <a:lnTo>
                            <a:pt x="1454" y="1259"/>
                          </a:lnTo>
                          <a:lnTo>
                            <a:pt x="1499" y="1289"/>
                          </a:lnTo>
                          <a:lnTo>
                            <a:pt x="1529" y="1259"/>
                          </a:lnTo>
                          <a:lnTo>
                            <a:pt x="1574" y="1269"/>
                          </a:lnTo>
                          <a:lnTo>
                            <a:pt x="1554" y="1299"/>
                          </a:lnTo>
                          <a:lnTo>
                            <a:pt x="1574" y="1374"/>
                          </a:lnTo>
                          <a:lnTo>
                            <a:pt x="1594" y="1404"/>
                          </a:lnTo>
                          <a:lnTo>
                            <a:pt x="1644" y="1449"/>
                          </a:lnTo>
                          <a:lnTo>
                            <a:pt x="1679" y="1479"/>
                          </a:lnTo>
                          <a:lnTo>
                            <a:pt x="1719" y="1524"/>
                          </a:lnTo>
                          <a:lnTo>
                            <a:pt x="1749" y="1564"/>
                          </a:lnTo>
                          <a:lnTo>
                            <a:pt x="1784" y="1584"/>
                          </a:lnTo>
                          <a:lnTo>
                            <a:pt x="1744" y="1609"/>
                          </a:lnTo>
                          <a:lnTo>
                            <a:pt x="1594" y="1609"/>
                          </a:lnTo>
                          <a:lnTo>
                            <a:pt x="1554" y="1629"/>
                          </a:lnTo>
                          <a:lnTo>
                            <a:pt x="1489" y="1619"/>
                          </a:lnTo>
                          <a:lnTo>
                            <a:pt x="1404" y="1554"/>
                          </a:lnTo>
                          <a:lnTo>
                            <a:pt x="1364" y="1574"/>
                          </a:lnTo>
                          <a:lnTo>
                            <a:pt x="1319" y="1594"/>
                          </a:lnTo>
                          <a:lnTo>
                            <a:pt x="1289" y="1584"/>
                          </a:lnTo>
                          <a:lnTo>
                            <a:pt x="1234" y="1534"/>
                          </a:lnTo>
                          <a:lnTo>
                            <a:pt x="1214" y="1544"/>
                          </a:lnTo>
                          <a:lnTo>
                            <a:pt x="1174" y="1554"/>
                          </a:lnTo>
                          <a:lnTo>
                            <a:pt x="1119" y="1534"/>
                          </a:lnTo>
                          <a:lnTo>
                            <a:pt x="1034" y="1489"/>
                          </a:lnTo>
                          <a:lnTo>
                            <a:pt x="959" y="1439"/>
                          </a:lnTo>
                          <a:lnTo>
                            <a:pt x="899" y="1374"/>
                          </a:lnTo>
                          <a:lnTo>
                            <a:pt x="864" y="1384"/>
                          </a:lnTo>
                          <a:lnTo>
                            <a:pt x="834" y="1404"/>
                          </a:lnTo>
                          <a:lnTo>
                            <a:pt x="794" y="1404"/>
                          </a:lnTo>
                          <a:lnTo>
                            <a:pt x="740" y="1364"/>
                          </a:lnTo>
                          <a:lnTo>
                            <a:pt x="700" y="1344"/>
                          </a:lnTo>
                          <a:lnTo>
                            <a:pt x="665" y="1354"/>
                          </a:lnTo>
                          <a:lnTo>
                            <a:pt x="635" y="1364"/>
                          </a:lnTo>
                          <a:lnTo>
                            <a:pt x="615" y="1384"/>
                          </a:lnTo>
                          <a:lnTo>
                            <a:pt x="595" y="1414"/>
                          </a:lnTo>
                          <a:lnTo>
                            <a:pt x="605" y="1479"/>
                          </a:lnTo>
                          <a:lnTo>
                            <a:pt x="595" y="1534"/>
                          </a:lnTo>
                          <a:lnTo>
                            <a:pt x="570" y="1619"/>
                          </a:lnTo>
                          <a:lnTo>
                            <a:pt x="550" y="1649"/>
                          </a:lnTo>
                          <a:lnTo>
                            <a:pt x="520" y="1699"/>
                          </a:lnTo>
                          <a:lnTo>
                            <a:pt x="510" y="1724"/>
                          </a:lnTo>
                          <a:lnTo>
                            <a:pt x="465" y="1764"/>
                          </a:lnTo>
                          <a:lnTo>
                            <a:pt x="455" y="1744"/>
                          </a:lnTo>
                          <a:lnTo>
                            <a:pt x="435" y="1724"/>
                          </a:lnTo>
                          <a:lnTo>
                            <a:pt x="435" y="1629"/>
                          </a:lnTo>
                          <a:lnTo>
                            <a:pt x="275" y="1449"/>
                          </a:lnTo>
                          <a:lnTo>
                            <a:pt x="245" y="1354"/>
                          </a:lnTo>
                          <a:lnTo>
                            <a:pt x="190" y="1354"/>
                          </a:lnTo>
                          <a:lnTo>
                            <a:pt x="150" y="1354"/>
                          </a:lnTo>
                          <a:lnTo>
                            <a:pt x="125" y="1364"/>
                          </a:lnTo>
                          <a:lnTo>
                            <a:pt x="95" y="1364"/>
                          </a:lnTo>
                          <a:lnTo>
                            <a:pt x="65" y="1329"/>
                          </a:lnTo>
                          <a:lnTo>
                            <a:pt x="40" y="1309"/>
                          </a:lnTo>
                          <a:lnTo>
                            <a:pt x="40" y="1259"/>
                          </a:lnTo>
                          <a:lnTo>
                            <a:pt x="40" y="1174"/>
                          </a:lnTo>
                          <a:lnTo>
                            <a:pt x="15" y="1154"/>
                          </a:lnTo>
                          <a:lnTo>
                            <a:pt x="0" y="1134"/>
                          </a:lnTo>
                          <a:lnTo>
                            <a:pt x="20" y="1109"/>
                          </a:lnTo>
                          <a:lnTo>
                            <a:pt x="55" y="1069"/>
                          </a:lnTo>
                          <a:lnTo>
                            <a:pt x="75" y="1054"/>
                          </a:lnTo>
                          <a:lnTo>
                            <a:pt x="125" y="1069"/>
                          </a:lnTo>
                          <a:lnTo>
                            <a:pt x="180" y="1099"/>
                          </a:lnTo>
                          <a:lnTo>
                            <a:pt x="210" y="1069"/>
                          </a:lnTo>
                          <a:lnTo>
                            <a:pt x="235" y="1034"/>
                          </a:lnTo>
                          <a:lnTo>
                            <a:pt x="235" y="1014"/>
                          </a:lnTo>
                          <a:lnTo>
                            <a:pt x="205" y="964"/>
                          </a:lnTo>
                          <a:lnTo>
                            <a:pt x="150" y="899"/>
                          </a:lnTo>
                          <a:lnTo>
                            <a:pt x="140" y="844"/>
                          </a:lnTo>
                          <a:lnTo>
                            <a:pt x="125" y="774"/>
                          </a:lnTo>
                          <a:lnTo>
                            <a:pt x="75" y="719"/>
                          </a:lnTo>
                          <a:lnTo>
                            <a:pt x="75" y="664"/>
                          </a:lnTo>
                          <a:lnTo>
                            <a:pt x="85" y="624"/>
                          </a:lnTo>
                          <a:lnTo>
                            <a:pt x="75" y="579"/>
                          </a:lnTo>
                          <a:lnTo>
                            <a:pt x="55" y="559"/>
                          </a:lnTo>
                          <a:lnTo>
                            <a:pt x="65" y="529"/>
                          </a:lnTo>
                          <a:lnTo>
                            <a:pt x="75" y="509"/>
                          </a:lnTo>
                          <a:lnTo>
                            <a:pt x="95" y="509"/>
                          </a:lnTo>
                          <a:lnTo>
                            <a:pt x="140" y="509"/>
                          </a:lnTo>
                          <a:lnTo>
                            <a:pt x="190" y="454"/>
                          </a:lnTo>
                          <a:lnTo>
                            <a:pt x="210" y="410"/>
                          </a:lnTo>
                          <a:lnTo>
                            <a:pt x="210" y="390"/>
                          </a:lnTo>
                          <a:lnTo>
                            <a:pt x="225" y="32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44" y="8578"/>
                      <a:ext cx="1245" cy="919"/>
                    </a:xfrm>
                    <a:custGeom>
                      <a:avLst/>
                      <a:gdLst>
                        <a:gd name="T0" fmla="*/ 1 w 1698"/>
                        <a:gd name="T1" fmla="*/ 1 h 1614"/>
                        <a:gd name="T2" fmla="*/ 1 w 1698"/>
                        <a:gd name="T3" fmla="*/ 1 h 1614"/>
                        <a:gd name="T4" fmla="*/ 1 w 1698"/>
                        <a:gd name="T5" fmla="*/ 1 h 1614"/>
                        <a:gd name="T6" fmla="*/ 1 w 1698"/>
                        <a:gd name="T7" fmla="*/ 1 h 1614"/>
                        <a:gd name="T8" fmla="*/ 1 w 1698"/>
                        <a:gd name="T9" fmla="*/ 1 h 1614"/>
                        <a:gd name="T10" fmla="*/ 1 w 1698"/>
                        <a:gd name="T11" fmla="*/ 1 h 1614"/>
                        <a:gd name="T12" fmla="*/ 1 w 1698"/>
                        <a:gd name="T13" fmla="*/ 1 h 1614"/>
                        <a:gd name="T14" fmla="*/ 1 w 1698"/>
                        <a:gd name="T15" fmla="*/ 1 h 1614"/>
                        <a:gd name="T16" fmla="*/ 1 w 1698"/>
                        <a:gd name="T17" fmla="*/ 1 h 1614"/>
                        <a:gd name="T18" fmla="*/ 1 w 1698"/>
                        <a:gd name="T19" fmla="*/ 1 h 1614"/>
                        <a:gd name="T20" fmla="*/ 1 w 1698"/>
                        <a:gd name="T21" fmla="*/ 1 h 1614"/>
                        <a:gd name="T22" fmla="*/ 1 w 1698"/>
                        <a:gd name="T23" fmla="*/ 1 h 1614"/>
                        <a:gd name="T24" fmla="*/ 1 w 1698"/>
                        <a:gd name="T25" fmla="*/ 1 h 1614"/>
                        <a:gd name="T26" fmla="*/ 1 w 1698"/>
                        <a:gd name="T27" fmla="*/ 1 h 1614"/>
                        <a:gd name="T28" fmla="*/ 1 w 1698"/>
                        <a:gd name="T29" fmla="*/ 1 h 1614"/>
                        <a:gd name="T30" fmla="*/ 1 w 1698"/>
                        <a:gd name="T31" fmla="*/ 1 h 1614"/>
                        <a:gd name="T32" fmla="*/ 1 w 1698"/>
                        <a:gd name="T33" fmla="*/ 1 h 1614"/>
                        <a:gd name="T34" fmla="*/ 1 w 1698"/>
                        <a:gd name="T35" fmla="*/ 1 h 1614"/>
                        <a:gd name="T36" fmla="*/ 1 w 1698"/>
                        <a:gd name="T37" fmla="*/ 1 h 1614"/>
                        <a:gd name="T38" fmla="*/ 1 w 1698"/>
                        <a:gd name="T39" fmla="*/ 1 h 1614"/>
                        <a:gd name="T40" fmla="*/ 1 w 1698"/>
                        <a:gd name="T41" fmla="*/ 1 h 1614"/>
                        <a:gd name="T42" fmla="*/ 1 w 1698"/>
                        <a:gd name="T43" fmla="*/ 1 h 1614"/>
                        <a:gd name="T44" fmla="*/ 1 w 1698"/>
                        <a:gd name="T45" fmla="*/ 1 h 1614"/>
                        <a:gd name="T46" fmla="*/ 1 w 1698"/>
                        <a:gd name="T47" fmla="*/ 1 h 1614"/>
                        <a:gd name="T48" fmla="*/ 1 w 1698"/>
                        <a:gd name="T49" fmla="*/ 1 h 1614"/>
                        <a:gd name="T50" fmla="*/ 1 w 1698"/>
                        <a:gd name="T51" fmla="*/ 1 h 1614"/>
                        <a:gd name="T52" fmla="*/ 1 w 1698"/>
                        <a:gd name="T53" fmla="*/ 1 h 1614"/>
                        <a:gd name="T54" fmla="*/ 1 w 1698"/>
                        <a:gd name="T55" fmla="*/ 1 h 1614"/>
                        <a:gd name="T56" fmla="*/ 2 w 1698"/>
                        <a:gd name="T57" fmla="*/ 1 h 1614"/>
                        <a:gd name="T58" fmla="*/ 2 w 1698"/>
                        <a:gd name="T59" fmla="*/ 1 h 1614"/>
                        <a:gd name="T60" fmla="*/ 1 w 1698"/>
                        <a:gd name="T61" fmla="*/ 1 h 1614"/>
                        <a:gd name="T62" fmla="*/ 1 w 1698"/>
                        <a:gd name="T63" fmla="*/ 1 h 1614"/>
                        <a:gd name="T64" fmla="*/ 1 w 1698"/>
                        <a:gd name="T65" fmla="*/ 1 h 1614"/>
                        <a:gd name="T66" fmla="*/ 1 w 1698"/>
                        <a:gd name="T67" fmla="*/ 1 h 1614"/>
                        <a:gd name="T68" fmla="*/ 1 w 1698"/>
                        <a:gd name="T69" fmla="*/ 1 h 1614"/>
                        <a:gd name="T70" fmla="*/ 1 w 1698"/>
                        <a:gd name="T71" fmla="*/ 1 h 1614"/>
                        <a:gd name="T72" fmla="*/ 1 w 1698"/>
                        <a:gd name="T73" fmla="*/ 1 h 1614"/>
                        <a:gd name="T74" fmla="*/ 1 w 1698"/>
                        <a:gd name="T75" fmla="*/ 1 h 1614"/>
                        <a:gd name="T76" fmla="*/ 1 w 1698"/>
                        <a:gd name="T77" fmla="*/ 1 h 1614"/>
                        <a:gd name="T78" fmla="*/ 1 w 1698"/>
                        <a:gd name="T79" fmla="*/ 1 h 1614"/>
                        <a:gd name="T80" fmla="*/ 1 w 1698"/>
                        <a:gd name="T81" fmla="*/ 1 h 1614"/>
                        <a:gd name="T82" fmla="*/ 1 w 1698"/>
                        <a:gd name="T83" fmla="*/ 1 h 1614"/>
                        <a:gd name="T84" fmla="*/ 1 w 1698"/>
                        <a:gd name="T85" fmla="*/ 1 h 1614"/>
                        <a:gd name="T86" fmla="*/ 1 w 1698"/>
                        <a:gd name="T87" fmla="*/ 1 h 1614"/>
                        <a:gd name="T88" fmla="*/ 1 w 1698"/>
                        <a:gd name="T89" fmla="*/ 1 h 1614"/>
                        <a:gd name="T90" fmla="*/ 0 w 1698"/>
                        <a:gd name="T91" fmla="*/ 1 h 1614"/>
                        <a:gd name="T92" fmla="*/ 1 w 1698"/>
                        <a:gd name="T93" fmla="*/ 1 h 1614"/>
                        <a:gd name="T94" fmla="*/ 1 w 1698"/>
                        <a:gd name="T95" fmla="*/ 1 h 1614"/>
                        <a:gd name="T96" fmla="*/ 1 w 1698"/>
                        <a:gd name="T97" fmla="*/ 1 h 1614"/>
                        <a:gd name="T98" fmla="*/ 1 w 1698"/>
                        <a:gd name="T99" fmla="*/ 1 h 1614"/>
                        <a:gd name="T100" fmla="*/ 1 w 1698"/>
                        <a:gd name="T101" fmla="*/ 1 h 1614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698"/>
                        <a:gd name="T154" fmla="*/ 0 h 1614"/>
                        <a:gd name="T155" fmla="*/ 1698 w 1698"/>
                        <a:gd name="T156" fmla="*/ 1614 h 1614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698" h="1614">
                          <a:moveTo>
                            <a:pt x="299" y="35"/>
                          </a:moveTo>
                          <a:lnTo>
                            <a:pt x="349" y="55"/>
                          </a:lnTo>
                          <a:lnTo>
                            <a:pt x="349" y="85"/>
                          </a:lnTo>
                          <a:lnTo>
                            <a:pt x="309" y="134"/>
                          </a:lnTo>
                          <a:lnTo>
                            <a:pt x="339" y="199"/>
                          </a:lnTo>
                          <a:lnTo>
                            <a:pt x="379" y="179"/>
                          </a:lnTo>
                          <a:lnTo>
                            <a:pt x="444" y="179"/>
                          </a:lnTo>
                          <a:lnTo>
                            <a:pt x="464" y="179"/>
                          </a:lnTo>
                          <a:lnTo>
                            <a:pt x="499" y="214"/>
                          </a:lnTo>
                          <a:lnTo>
                            <a:pt x="519" y="264"/>
                          </a:lnTo>
                          <a:lnTo>
                            <a:pt x="519" y="299"/>
                          </a:lnTo>
                          <a:lnTo>
                            <a:pt x="539" y="319"/>
                          </a:lnTo>
                          <a:lnTo>
                            <a:pt x="559" y="319"/>
                          </a:lnTo>
                          <a:lnTo>
                            <a:pt x="594" y="369"/>
                          </a:lnTo>
                          <a:lnTo>
                            <a:pt x="614" y="404"/>
                          </a:lnTo>
                          <a:lnTo>
                            <a:pt x="634" y="409"/>
                          </a:lnTo>
                          <a:lnTo>
                            <a:pt x="699" y="404"/>
                          </a:lnTo>
                          <a:lnTo>
                            <a:pt x="719" y="409"/>
                          </a:lnTo>
                          <a:lnTo>
                            <a:pt x="759" y="409"/>
                          </a:lnTo>
                          <a:lnTo>
                            <a:pt x="814" y="369"/>
                          </a:lnTo>
                          <a:lnTo>
                            <a:pt x="859" y="324"/>
                          </a:lnTo>
                          <a:lnTo>
                            <a:pt x="889" y="324"/>
                          </a:lnTo>
                          <a:lnTo>
                            <a:pt x="944" y="324"/>
                          </a:lnTo>
                          <a:lnTo>
                            <a:pt x="969" y="304"/>
                          </a:lnTo>
                          <a:lnTo>
                            <a:pt x="1029" y="219"/>
                          </a:lnTo>
                          <a:lnTo>
                            <a:pt x="1049" y="219"/>
                          </a:lnTo>
                          <a:lnTo>
                            <a:pt x="1069" y="234"/>
                          </a:lnTo>
                          <a:lnTo>
                            <a:pt x="1109" y="219"/>
                          </a:lnTo>
                          <a:lnTo>
                            <a:pt x="1159" y="214"/>
                          </a:lnTo>
                          <a:lnTo>
                            <a:pt x="1184" y="199"/>
                          </a:lnTo>
                          <a:lnTo>
                            <a:pt x="1244" y="169"/>
                          </a:lnTo>
                          <a:lnTo>
                            <a:pt x="1269" y="199"/>
                          </a:lnTo>
                          <a:lnTo>
                            <a:pt x="1259" y="219"/>
                          </a:lnTo>
                          <a:lnTo>
                            <a:pt x="1224" y="239"/>
                          </a:lnTo>
                          <a:lnTo>
                            <a:pt x="1204" y="274"/>
                          </a:lnTo>
                          <a:lnTo>
                            <a:pt x="1154" y="274"/>
                          </a:lnTo>
                          <a:lnTo>
                            <a:pt x="1099" y="304"/>
                          </a:lnTo>
                          <a:lnTo>
                            <a:pt x="1079" y="349"/>
                          </a:lnTo>
                          <a:lnTo>
                            <a:pt x="1079" y="379"/>
                          </a:lnTo>
                          <a:lnTo>
                            <a:pt x="1089" y="409"/>
                          </a:lnTo>
                          <a:lnTo>
                            <a:pt x="1054" y="424"/>
                          </a:lnTo>
                          <a:lnTo>
                            <a:pt x="1049" y="454"/>
                          </a:lnTo>
                          <a:lnTo>
                            <a:pt x="1034" y="494"/>
                          </a:lnTo>
                          <a:lnTo>
                            <a:pt x="1079" y="569"/>
                          </a:lnTo>
                          <a:lnTo>
                            <a:pt x="1079" y="599"/>
                          </a:lnTo>
                          <a:lnTo>
                            <a:pt x="1079" y="644"/>
                          </a:lnTo>
                          <a:lnTo>
                            <a:pt x="1054" y="729"/>
                          </a:lnTo>
                          <a:lnTo>
                            <a:pt x="1054" y="794"/>
                          </a:lnTo>
                          <a:lnTo>
                            <a:pt x="1089" y="824"/>
                          </a:lnTo>
                          <a:lnTo>
                            <a:pt x="1154" y="814"/>
                          </a:lnTo>
                          <a:lnTo>
                            <a:pt x="1244" y="844"/>
                          </a:lnTo>
                          <a:lnTo>
                            <a:pt x="1299" y="879"/>
                          </a:lnTo>
                          <a:lnTo>
                            <a:pt x="1374" y="949"/>
                          </a:lnTo>
                          <a:lnTo>
                            <a:pt x="1499" y="1044"/>
                          </a:lnTo>
                          <a:lnTo>
                            <a:pt x="1544" y="1044"/>
                          </a:lnTo>
                          <a:lnTo>
                            <a:pt x="1608" y="1069"/>
                          </a:lnTo>
                          <a:lnTo>
                            <a:pt x="1668" y="1129"/>
                          </a:lnTo>
                          <a:lnTo>
                            <a:pt x="1688" y="1204"/>
                          </a:lnTo>
                          <a:lnTo>
                            <a:pt x="1698" y="1254"/>
                          </a:lnTo>
                          <a:lnTo>
                            <a:pt x="1688" y="1289"/>
                          </a:lnTo>
                          <a:lnTo>
                            <a:pt x="1688" y="1319"/>
                          </a:lnTo>
                          <a:lnTo>
                            <a:pt x="1658" y="1339"/>
                          </a:lnTo>
                          <a:lnTo>
                            <a:pt x="1633" y="1349"/>
                          </a:lnTo>
                          <a:lnTo>
                            <a:pt x="1613" y="1349"/>
                          </a:lnTo>
                          <a:lnTo>
                            <a:pt x="1608" y="1394"/>
                          </a:lnTo>
                          <a:lnTo>
                            <a:pt x="1608" y="1444"/>
                          </a:lnTo>
                          <a:lnTo>
                            <a:pt x="1583" y="1489"/>
                          </a:lnTo>
                          <a:lnTo>
                            <a:pt x="1554" y="1519"/>
                          </a:lnTo>
                          <a:lnTo>
                            <a:pt x="1534" y="1549"/>
                          </a:lnTo>
                          <a:lnTo>
                            <a:pt x="1534" y="1584"/>
                          </a:lnTo>
                          <a:lnTo>
                            <a:pt x="1489" y="1594"/>
                          </a:lnTo>
                          <a:lnTo>
                            <a:pt x="1414" y="1614"/>
                          </a:lnTo>
                          <a:lnTo>
                            <a:pt x="1384" y="1594"/>
                          </a:lnTo>
                          <a:lnTo>
                            <a:pt x="1329" y="1549"/>
                          </a:lnTo>
                          <a:lnTo>
                            <a:pt x="1259" y="1509"/>
                          </a:lnTo>
                          <a:lnTo>
                            <a:pt x="1194" y="1499"/>
                          </a:lnTo>
                          <a:lnTo>
                            <a:pt x="1099" y="1509"/>
                          </a:lnTo>
                          <a:lnTo>
                            <a:pt x="1014" y="1519"/>
                          </a:lnTo>
                          <a:lnTo>
                            <a:pt x="944" y="1434"/>
                          </a:lnTo>
                          <a:lnTo>
                            <a:pt x="949" y="1394"/>
                          </a:lnTo>
                          <a:lnTo>
                            <a:pt x="889" y="1329"/>
                          </a:lnTo>
                          <a:lnTo>
                            <a:pt x="794" y="1299"/>
                          </a:lnTo>
                          <a:lnTo>
                            <a:pt x="709" y="1234"/>
                          </a:lnTo>
                          <a:lnTo>
                            <a:pt x="604" y="1139"/>
                          </a:lnTo>
                          <a:lnTo>
                            <a:pt x="474" y="1004"/>
                          </a:lnTo>
                          <a:lnTo>
                            <a:pt x="434" y="919"/>
                          </a:lnTo>
                          <a:lnTo>
                            <a:pt x="369" y="864"/>
                          </a:lnTo>
                          <a:lnTo>
                            <a:pt x="319" y="779"/>
                          </a:lnTo>
                          <a:lnTo>
                            <a:pt x="265" y="694"/>
                          </a:lnTo>
                          <a:lnTo>
                            <a:pt x="180" y="599"/>
                          </a:lnTo>
                          <a:lnTo>
                            <a:pt x="110" y="509"/>
                          </a:lnTo>
                          <a:lnTo>
                            <a:pt x="0" y="409"/>
                          </a:lnTo>
                          <a:lnTo>
                            <a:pt x="65" y="349"/>
                          </a:lnTo>
                          <a:lnTo>
                            <a:pt x="110" y="299"/>
                          </a:lnTo>
                          <a:lnTo>
                            <a:pt x="130" y="234"/>
                          </a:lnTo>
                          <a:lnTo>
                            <a:pt x="130" y="179"/>
                          </a:lnTo>
                          <a:lnTo>
                            <a:pt x="180" y="159"/>
                          </a:lnTo>
                          <a:lnTo>
                            <a:pt x="215" y="114"/>
                          </a:lnTo>
                          <a:lnTo>
                            <a:pt x="235" y="94"/>
                          </a:lnTo>
                          <a:lnTo>
                            <a:pt x="215" y="35"/>
                          </a:lnTo>
                          <a:lnTo>
                            <a:pt x="245" y="0"/>
                          </a:lnTo>
                          <a:lnTo>
                            <a:pt x="299" y="3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61" y="9287"/>
                      <a:ext cx="867" cy="1288"/>
                    </a:xfrm>
                    <a:custGeom>
                      <a:avLst/>
                      <a:gdLst>
                        <a:gd name="T0" fmla="*/ 1 w 1184"/>
                        <a:gd name="T1" fmla="*/ 1 h 2263"/>
                        <a:gd name="T2" fmla="*/ 1 w 1184"/>
                        <a:gd name="T3" fmla="*/ 1 h 2263"/>
                        <a:gd name="T4" fmla="*/ 1 w 1184"/>
                        <a:gd name="T5" fmla="*/ 1 h 2263"/>
                        <a:gd name="T6" fmla="*/ 1 w 1184"/>
                        <a:gd name="T7" fmla="*/ 1 h 2263"/>
                        <a:gd name="T8" fmla="*/ 1 w 1184"/>
                        <a:gd name="T9" fmla="*/ 1 h 2263"/>
                        <a:gd name="T10" fmla="*/ 1 w 1184"/>
                        <a:gd name="T11" fmla="*/ 1 h 2263"/>
                        <a:gd name="T12" fmla="*/ 1 w 1184"/>
                        <a:gd name="T13" fmla="*/ 1 h 2263"/>
                        <a:gd name="T14" fmla="*/ 1 w 1184"/>
                        <a:gd name="T15" fmla="*/ 1 h 2263"/>
                        <a:gd name="T16" fmla="*/ 1 w 1184"/>
                        <a:gd name="T17" fmla="*/ 1 h 2263"/>
                        <a:gd name="T18" fmla="*/ 1 w 1184"/>
                        <a:gd name="T19" fmla="*/ 1 h 2263"/>
                        <a:gd name="T20" fmla="*/ 1 w 1184"/>
                        <a:gd name="T21" fmla="*/ 1 h 2263"/>
                        <a:gd name="T22" fmla="*/ 1 w 1184"/>
                        <a:gd name="T23" fmla="*/ 1 h 2263"/>
                        <a:gd name="T24" fmla="*/ 1 w 1184"/>
                        <a:gd name="T25" fmla="*/ 1 h 2263"/>
                        <a:gd name="T26" fmla="*/ 1 w 1184"/>
                        <a:gd name="T27" fmla="*/ 1 h 2263"/>
                        <a:gd name="T28" fmla="*/ 1 w 1184"/>
                        <a:gd name="T29" fmla="*/ 1 h 2263"/>
                        <a:gd name="T30" fmla="*/ 1 w 1184"/>
                        <a:gd name="T31" fmla="*/ 1 h 2263"/>
                        <a:gd name="T32" fmla="*/ 1 w 1184"/>
                        <a:gd name="T33" fmla="*/ 1 h 2263"/>
                        <a:gd name="T34" fmla="*/ 1 w 1184"/>
                        <a:gd name="T35" fmla="*/ 1 h 2263"/>
                        <a:gd name="T36" fmla="*/ 1 w 1184"/>
                        <a:gd name="T37" fmla="*/ 1 h 2263"/>
                        <a:gd name="T38" fmla="*/ 1 w 1184"/>
                        <a:gd name="T39" fmla="*/ 1 h 2263"/>
                        <a:gd name="T40" fmla="*/ 1 w 1184"/>
                        <a:gd name="T41" fmla="*/ 1 h 2263"/>
                        <a:gd name="T42" fmla="*/ 1 w 1184"/>
                        <a:gd name="T43" fmla="*/ 1 h 2263"/>
                        <a:gd name="T44" fmla="*/ 1 w 1184"/>
                        <a:gd name="T45" fmla="*/ 1 h 2263"/>
                        <a:gd name="T46" fmla="*/ 1 w 1184"/>
                        <a:gd name="T47" fmla="*/ 1 h 2263"/>
                        <a:gd name="T48" fmla="*/ 1 w 1184"/>
                        <a:gd name="T49" fmla="*/ 1 h 2263"/>
                        <a:gd name="T50" fmla="*/ 1 w 1184"/>
                        <a:gd name="T51" fmla="*/ 1 h 2263"/>
                        <a:gd name="T52" fmla="*/ 1 w 1184"/>
                        <a:gd name="T53" fmla="*/ 1 h 2263"/>
                        <a:gd name="T54" fmla="*/ 1 w 1184"/>
                        <a:gd name="T55" fmla="*/ 1 h 2263"/>
                        <a:gd name="T56" fmla="*/ 1 w 1184"/>
                        <a:gd name="T57" fmla="*/ 1 h 2263"/>
                        <a:gd name="T58" fmla="*/ 1 w 1184"/>
                        <a:gd name="T59" fmla="*/ 1 h 2263"/>
                        <a:gd name="T60" fmla="*/ 1 w 1184"/>
                        <a:gd name="T61" fmla="*/ 1 h 2263"/>
                        <a:gd name="T62" fmla="*/ 1 w 1184"/>
                        <a:gd name="T63" fmla="*/ 1 h 2263"/>
                        <a:gd name="T64" fmla="*/ 1 w 1184"/>
                        <a:gd name="T65" fmla="*/ 1 h 2263"/>
                        <a:gd name="T66" fmla="*/ 1 w 1184"/>
                        <a:gd name="T67" fmla="*/ 1 h 2263"/>
                        <a:gd name="T68" fmla="*/ 1 w 1184"/>
                        <a:gd name="T69" fmla="*/ 1 h 2263"/>
                        <a:gd name="T70" fmla="*/ 1 w 1184"/>
                        <a:gd name="T71" fmla="*/ 1 h 2263"/>
                        <a:gd name="T72" fmla="*/ 1 w 1184"/>
                        <a:gd name="T73" fmla="*/ 1 h 2263"/>
                        <a:gd name="T74" fmla="*/ 1 w 1184"/>
                        <a:gd name="T75" fmla="*/ 1 h 2263"/>
                        <a:gd name="T76" fmla="*/ 1 w 1184"/>
                        <a:gd name="T77" fmla="*/ 1 h 2263"/>
                        <a:gd name="T78" fmla="*/ 1 w 1184"/>
                        <a:gd name="T79" fmla="*/ 1 h 2263"/>
                        <a:gd name="T80" fmla="*/ 1 w 1184"/>
                        <a:gd name="T81" fmla="*/ 1 h 2263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1184"/>
                        <a:gd name="T124" fmla="*/ 0 h 2263"/>
                        <a:gd name="T125" fmla="*/ 1184 w 1184"/>
                        <a:gd name="T126" fmla="*/ 2263 h 2263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1184" h="2263">
                          <a:moveTo>
                            <a:pt x="95" y="235"/>
                          </a:moveTo>
                          <a:lnTo>
                            <a:pt x="40" y="275"/>
                          </a:lnTo>
                          <a:lnTo>
                            <a:pt x="40" y="340"/>
                          </a:lnTo>
                          <a:lnTo>
                            <a:pt x="55" y="390"/>
                          </a:lnTo>
                          <a:lnTo>
                            <a:pt x="15" y="445"/>
                          </a:lnTo>
                          <a:lnTo>
                            <a:pt x="35" y="499"/>
                          </a:lnTo>
                          <a:lnTo>
                            <a:pt x="15" y="569"/>
                          </a:lnTo>
                          <a:lnTo>
                            <a:pt x="40" y="584"/>
                          </a:lnTo>
                          <a:lnTo>
                            <a:pt x="120" y="569"/>
                          </a:lnTo>
                          <a:lnTo>
                            <a:pt x="145" y="644"/>
                          </a:lnTo>
                          <a:lnTo>
                            <a:pt x="169" y="759"/>
                          </a:lnTo>
                          <a:lnTo>
                            <a:pt x="159" y="844"/>
                          </a:lnTo>
                          <a:lnTo>
                            <a:pt x="199" y="919"/>
                          </a:lnTo>
                          <a:lnTo>
                            <a:pt x="179" y="994"/>
                          </a:lnTo>
                          <a:lnTo>
                            <a:pt x="169" y="1034"/>
                          </a:lnTo>
                          <a:lnTo>
                            <a:pt x="169" y="1099"/>
                          </a:lnTo>
                          <a:lnTo>
                            <a:pt x="120" y="1154"/>
                          </a:lnTo>
                          <a:lnTo>
                            <a:pt x="120" y="1229"/>
                          </a:lnTo>
                          <a:lnTo>
                            <a:pt x="120" y="1279"/>
                          </a:lnTo>
                          <a:lnTo>
                            <a:pt x="159" y="1334"/>
                          </a:lnTo>
                          <a:lnTo>
                            <a:pt x="169" y="1384"/>
                          </a:lnTo>
                          <a:lnTo>
                            <a:pt x="169" y="1449"/>
                          </a:lnTo>
                          <a:lnTo>
                            <a:pt x="105" y="1509"/>
                          </a:lnTo>
                          <a:lnTo>
                            <a:pt x="85" y="1544"/>
                          </a:lnTo>
                          <a:lnTo>
                            <a:pt x="75" y="1629"/>
                          </a:lnTo>
                          <a:lnTo>
                            <a:pt x="55" y="1659"/>
                          </a:lnTo>
                          <a:lnTo>
                            <a:pt x="20" y="1679"/>
                          </a:lnTo>
                          <a:lnTo>
                            <a:pt x="15" y="1784"/>
                          </a:lnTo>
                          <a:lnTo>
                            <a:pt x="0" y="1869"/>
                          </a:lnTo>
                          <a:lnTo>
                            <a:pt x="35" y="1914"/>
                          </a:lnTo>
                          <a:lnTo>
                            <a:pt x="85" y="1979"/>
                          </a:lnTo>
                          <a:lnTo>
                            <a:pt x="125" y="2009"/>
                          </a:lnTo>
                          <a:lnTo>
                            <a:pt x="155" y="2094"/>
                          </a:lnTo>
                          <a:lnTo>
                            <a:pt x="159" y="2188"/>
                          </a:lnTo>
                          <a:lnTo>
                            <a:pt x="199" y="2228"/>
                          </a:lnTo>
                          <a:lnTo>
                            <a:pt x="244" y="2178"/>
                          </a:lnTo>
                          <a:lnTo>
                            <a:pt x="284" y="2178"/>
                          </a:lnTo>
                          <a:lnTo>
                            <a:pt x="379" y="2263"/>
                          </a:lnTo>
                          <a:lnTo>
                            <a:pt x="424" y="2188"/>
                          </a:lnTo>
                          <a:lnTo>
                            <a:pt x="509" y="2138"/>
                          </a:lnTo>
                          <a:lnTo>
                            <a:pt x="559" y="2114"/>
                          </a:lnTo>
                          <a:lnTo>
                            <a:pt x="529" y="2039"/>
                          </a:lnTo>
                          <a:lnTo>
                            <a:pt x="519" y="1979"/>
                          </a:lnTo>
                          <a:lnTo>
                            <a:pt x="594" y="1989"/>
                          </a:lnTo>
                          <a:lnTo>
                            <a:pt x="684" y="1954"/>
                          </a:lnTo>
                          <a:lnTo>
                            <a:pt x="729" y="2029"/>
                          </a:lnTo>
                          <a:lnTo>
                            <a:pt x="769" y="2039"/>
                          </a:lnTo>
                          <a:lnTo>
                            <a:pt x="869" y="2084"/>
                          </a:lnTo>
                          <a:lnTo>
                            <a:pt x="899" y="2064"/>
                          </a:lnTo>
                          <a:lnTo>
                            <a:pt x="889" y="1714"/>
                          </a:lnTo>
                          <a:lnTo>
                            <a:pt x="954" y="1504"/>
                          </a:lnTo>
                          <a:lnTo>
                            <a:pt x="1034" y="1174"/>
                          </a:lnTo>
                          <a:lnTo>
                            <a:pt x="1044" y="974"/>
                          </a:lnTo>
                          <a:lnTo>
                            <a:pt x="1164" y="859"/>
                          </a:lnTo>
                          <a:lnTo>
                            <a:pt x="1184" y="814"/>
                          </a:lnTo>
                          <a:lnTo>
                            <a:pt x="1144" y="759"/>
                          </a:lnTo>
                          <a:lnTo>
                            <a:pt x="1129" y="674"/>
                          </a:lnTo>
                          <a:lnTo>
                            <a:pt x="1119" y="594"/>
                          </a:lnTo>
                          <a:lnTo>
                            <a:pt x="1064" y="509"/>
                          </a:lnTo>
                          <a:lnTo>
                            <a:pt x="1099" y="435"/>
                          </a:lnTo>
                          <a:lnTo>
                            <a:pt x="1024" y="370"/>
                          </a:lnTo>
                          <a:lnTo>
                            <a:pt x="1024" y="190"/>
                          </a:lnTo>
                          <a:lnTo>
                            <a:pt x="959" y="140"/>
                          </a:lnTo>
                          <a:lnTo>
                            <a:pt x="974" y="75"/>
                          </a:lnTo>
                          <a:lnTo>
                            <a:pt x="899" y="55"/>
                          </a:lnTo>
                          <a:lnTo>
                            <a:pt x="854" y="75"/>
                          </a:lnTo>
                          <a:lnTo>
                            <a:pt x="814" y="0"/>
                          </a:lnTo>
                          <a:lnTo>
                            <a:pt x="729" y="85"/>
                          </a:lnTo>
                          <a:lnTo>
                            <a:pt x="719" y="130"/>
                          </a:lnTo>
                          <a:lnTo>
                            <a:pt x="664" y="150"/>
                          </a:lnTo>
                          <a:lnTo>
                            <a:pt x="634" y="140"/>
                          </a:lnTo>
                          <a:lnTo>
                            <a:pt x="579" y="205"/>
                          </a:lnTo>
                          <a:lnTo>
                            <a:pt x="569" y="245"/>
                          </a:lnTo>
                          <a:lnTo>
                            <a:pt x="474" y="320"/>
                          </a:lnTo>
                          <a:lnTo>
                            <a:pt x="444" y="300"/>
                          </a:lnTo>
                          <a:lnTo>
                            <a:pt x="379" y="310"/>
                          </a:lnTo>
                          <a:lnTo>
                            <a:pt x="349" y="360"/>
                          </a:lnTo>
                          <a:lnTo>
                            <a:pt x="284" y="405"/>
                          </a:lnTo>
                          <a:lnTo>
                            <a:pt x="219" y="390"/>
                          </a:lnTo>
                          <a:lnTo>
                            <a:pt x="169" y="340"/>
                          </a:lnTo>
                          <a:lnTo>
                            <a:pt x="140" y="340"/>
                          </a:lnTo>
                          <a:lnTo>
                            <a:pt x="95" y="310"/>
                          </a:lnTo>
                          <a:lnTo>
                            <a:pt x="95" y="23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08" y="10065"/>
                      <a:ext cx="773" cy="1194"/>
                    </a:xfrm>
                    <a:custGeom>
                      <a:avLst/>
                      <a:gdLst>
                        <a:gd name="T0" fmla="*/ 0 w 1059"/>
                        <a:gd name="T1" fmla="*/ 1 h 2094"/>
                        <a:gd name="T2" fmla="*/ 1 w 1059"/>
                        <a:gd name="T3" fmla="*/ 1 h 2094"/>
                        <a:gd name="T4" fmla="*/ 1 w 1059"/>
                        <a:gd name="T5" fmla="*/ 1 h 2094"/>
                        <a:gd name="T6" fmla="*/ 1 w 1059"/>
                        <a:gd name="T7" fmla="*/ 1 h 2094"/>
                        <a:gd name="T8" fmla="*/ 1 w 1059"/>
                        <a:gd name="T9" fmla="*/ 1 h 2094"/>
                        <a:gd name="T10" fmla="*/ 1 w 1059"/>
                        <a:gd name="T11" fmla="*/ 1 h 2094"/>
                        <a:gd name="T12" fmla="*/ 1 w 1059"/>
                        <a:gd name="T13" fmla="*/ 1 h 2094"/>
                        <a:gd name="T14" fmla="*/ 1 w 1059"/>
                        <a:gd name="T15" fmla="*/ 1 h 2094"/>
                        <a:gd name="T16" fmla="*/ 1 w 1059"/>
                        <a:gd name="T17" fmla="*/ 1 h 2094"/>
                        <a:gd name="T18" fmla="*/ 1 w 1059"/>
                        <a:gd name="T19" fmla="*/ 1 h 2094"/>
                        <a:gd name="T20" fmla="*/ 1 w 1059"/>
                        <a:gd name="T21" fmla="*/ 1 h 2094"/>
                        <a:gd name="T22" fmla="*/ 1 w 1059"/>
                        <a:gd name="T23" fmla="*/ 1 h 2094"/>
                        <a:gd name="T24" fmla="*/ 1 w 1059"/>
                        <a:gd name="T25" fmla="*/ 1 h 2094"/>
                        <a:gd name="T26" fmla="*/ 1 w 1059"/>
                        <a:gd name="T27" fmla="*/ 1 h 2094"/>
                        <a:gd name="T28" fmla="*/ 1 w 1059"/>
                        <a:gd name="T29" fmla="*/ 1 h 2094"/>
                        <a:gd name="T30" fmla="*/ 1 w 1059"/>
                        <a:gd name="T31" fmla="*/ 1 h 2094"/>
                        <a:gd name="T32" fmla="*/ 1 w 1059"/>
                        <a:gd name="T33" fmla="*/ 1 h 2094"/>
                        <a:gd name="T34" fmla="*/ 1 w 1059"/>
                        <a:gd name="T35" fmla="*/ 1 h 2094"/>
                        <a:gd name="T36" fmla="*/ 1 w 1059"/>
                        <a:gd name="T37" fmla="*/ 1 h 2094"/>
                        <a:gd name="T38" fmla="*/ 1 w 1059"/>
                        <a:gd name="T39" fmla="*/ 1 h 2094"/>
                        <a:gd name="T40" fmla="*/ 1 w 1059"/>
                        <a:gd name="T41" fmla="*/ 1 h 2094"/>
                        <a:gd name="T42" fmla="*/ 1 w 1059"/>
                        <a:gd name="T43" fmla="*/ 1 h 2094"/>
                        <a:gd name="T44" fmla="*/ 1 w 1059"/>
                        <a:gd name="T45" fmla="*/ 1 h 2094"/>
                        <a:gd name="T46" fmla="*/ 0 w 1059"/>
                        <a:gd name="T47" fmla="*/ 1 h 2094"/>
                        <a:gd name="T48" fmla="*/ 1 w 1059"/>
                        <a:gd name="T49" fmla="*/ 1 h 2094"/>
                        <a:gd name="T50" fmla="*/ 0 w 1059"/>
                        <a:gd name="T51" fmla="*/ 1 h 2094"/>
                        <a:gd name="T52" fmla="*/ 1 w 1059"/>
                        <a:gd name="T53" fmla="*/ 1 h 2094"/>
                        <a:gd name="T54" fmla="*/ 1 w 1059"/>
                        <a:gd name="T55" fmla="*/ 1 h 2094"/>
                        <a:gd name="T56" fmla="*/ 1 w 1059"/>
                        <a:gd name="T57" fmla="*/ 1 h 2094"/>
                        <a:gd name="T58" fmla="*/ 1 w 1059"/>
                        <a:gd name="T59" fmla="*/ 1 h 2094"/>
                        <a:gd name="T60" fmla="*/ 1 w 1059"/>
                        <a:gd name="T61" fmla="*/ 1 h 2094"/>
                        <a:gd name="T62" fmla="*/ 1 w 1059"/>
                        <a:gd name="T63" fmla="*/ 1 h 2094"/>
                        <a:gd name="T64" fmla="*/ 1 w 1059"/>
                        <a:gd name="T65" fmla="*/ 1 h 2094"/>
                        <a:gd name="T66" fmla="*/ 1 w 1059"/>
                        <a:gd name="T67" fmla="*/ 1 h 2094"/>
                        <a:gd name="T68" fmla="*/ 1 w 1059"/>
                        <a:gd name="T69" fmla="*/ 1 h 2094"/>
                        <a:gd name="T70" fmla="*/ 1 w 1059"/>
                        <a:gd name="T71" fmla="*/ 1 h 2094"/>
                        <a:gd name="T72" fmla="*/ 1 w 1059"/>
                        <a:gd name="T73" fmla="*/ 1 h 2094"/>
                        <a:gd name="T74" fmla="*/ 1 w 1059"/>
                        <a:gd name="T75" fmla="*/ 1 h 2094"/>
                        <a:gd name="T76" fmla="*/ 1 w 1059"/>
                        <a:gd name="T77" fmla="*/ 1 h 2094"/>
                        <a:gd name="T78" fmla="*/ 1 w 1059"/>
                        <a:gd name="T79" fmla="*/ 1 h 2094"/>
                        <a:gd name="T80" fmla="*/ 1 w 1059"/>
                        <a:gd name="T81" fmla="*/ 1 h 2094"/>
                        <a:gd name="T82" fmla="*/ 1 w 1059"/>
                        <a:gd name="T83" fmla="*/ 1 h 2094"/>
                        <a:gd name="T84" fmla="*/ 1 w 1059"/>
                        <a:gd name="T85" fmla="*/ 1 h 2094"/>
                        <a:gd name="T86" fmla="*/ 1 w 1059"/>
                        <a:gd name="T87" fmla="*/ 1 h 2094"/>
                        <a:gd name="T88" fmla="*/ 1 w 1059"/>
                        <a:gd name="T89" fmla="*/ 1 h 2094"/>
                        <a:gd name="T90" fmla="*/ 1 w 1059"/>
                        <a:gd name="T91" fmla="*/ 1 h 2094"/>
                        <a:gd name="T92" fmla="*/ 1 w 1059"/>
                        <a:gd name="T93" fmla="*/ 1 h 2094"/>
                        <a:gd name="T94" fmla="*/ 1 w 1059"/>
                        <a:gd name="T95" fmla="*/ 1 h 2094"/>
                        <a:gd name="T96" fmla="*/ 1 w 1059"/>
                        <a:gd name="T97" fmla="*/ 1 h 2094"/>
                        <a:gd name="T98" fmla="*/ 1 w 1059"/>
                        <a:gd name="T99" fmla="*/ 1 h 2094"/>
                        <a:gd name="T100" fmla="*/ 1 w 1059"/>
                        <a:gd name="T101" fmla="*/ 1 h 2094"/>
                        <a:gd name="T102" fmla="*/ 1 w 1059"/>
                        <a:gd name="T103" fmla="*/ 0 h 2094"/>
                        <a:gd name="T104" fmla="*/ 1 w 1059"/>
                        <a:gd name="T105" fmla="*/ 1 h 2094"/>
                        <a:gd name="T106" fmla="*/ 1 w 1059"/>
                        <a:gd name="T107" fmla="*/ 1 h 2094"/>
                        <a:gd name="T108" fmla="*/ 1 w 1059"/>
                        <a:gd name="T109" fmla="*/ 1 h 2094"/>
                        <a:gd name="T110" fmla="*/ 1 w 1059"/>
                        <a:gd name="T111" fmla="*/ 1 h 2094"/>
                        <a:gd name="T112" fmla="*/ 1 w 1059"/>
                        <a:gd name="T113" fmla="*/ 1 h 2094"/>
                        <a:gd name="T114" fmla="*/ 1 w 1059"/>
                        <a:gd name="T115" fmla="*/ 1 h 2094"/>
                        <a:gd name="T116" fmla="*/ 1 w 1059"/>
                        <a:gd name="T117" fmla="*/ 1 h 2094"/>
                        <a:gd name="T118" fmla="*/ 1 w 1059"/>
                        <a:gd name="T119" fmla="*/ 1 h 2094"/>
                        <a:gd name="T120" fmla="*/ 0 w 1059"/>
                        <a:gd name="T121" fmla="*/ 1 h 2094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059"/>
                        <a:gd name="T184" fmla="*/ 0 h 2094"/>
                        <a:gd name="T185" fmla="*/ 1059 w 1059"/>
                        <a:gd name="T186" fmla="*/ 2094 h 2094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059" h="2094">
                          <a:moveTo>
                            <a:pt x="0" y="55"/>
                          </a:moveTo>
                          <a:lnTo>
                            <a:pt x="50" y="150"/>
                          </a:lnTo>
                          <a:lnTo>
                            <a:pt x="40" y="225"/>
                          </a:lnTo>
                          <a:lnTo>
                            <a:pt x="60" y="295"/>
                          </a:lnTo>
                          <a:lnTo>
                            <a:pt x="144" y="455"/>
                          </a:lnTo>
                          <a:lnTo>
                            <a:pt x="229" y="605"/>
                          </a:lnTo>
                          <a:lnTo>
                            <a:pt x="249" y="665"/>
                          </a:lnTo>
                          <a:lnTo>
                            <a:pt x="249" y="814"/>
                          </a:lnTo>
                          <a:lnTo>
                            <a:pt x="269" y="889"/>
                          </a:lnTo>
                          <a:lnTo>
                            <a:pt x="344" y="1014"/>
                          </a:lnTo>
                          <a:lnTo>
                            <a:pt x="369" y="1054"/>
                          </a:lnTo>
                          <a:lnTo>
                            <a:pt x="374" y="1159"/>
                          </a:lnTo>
                          <a:lnTo>
                            <a:pt x="369" y="1224"/>
                          </a:lnTo>
                          <a:lnTo>
                            <a:pt x="269" y="1269"/>
                          </a:lnTo>
                          <a:lnTo>
                            <a:pt x="239" y="1289"/>
                          </a:lnTo>
                          <a:lnTo>
                            <a:pt x="239" y="1329"/>
                          </a:lnTo>
                          <a:lnTo>
                            <a:pt x="219" y="1329"/>
                          </a:lnTo>
                          <a:lnTo>
                            <a:pt x="134" y="1344"/>
                          </a:lnTo>
                          <a:lnTo>
                            <a:pt x="114" y="1404"/>
                          </a:lnTo>
                          <a:lnTo>
                            <a:pt x="134" y="1499"/>
                          </a:lnTo>
                          <a:lnTo>
                            <a:pt x="99" y="1604"/>
                          </a:lnTo>
                          <a:lnTo>
                            <a:pt x="70" y="1689"/>
                          </a:lnTo>
                          <a:lnTo>
                            <a:pt x="10" y="1744"/>
                          </a:lnTo>
                          <a:lnTo>
                            <a:pt x="0" y="1809"/>
                          </a:lnTo>
                          <a:lnTo>
                            <a:pt x="20" y="1904"/>
                          </a:lnTo>
                          <a:lnTo>
                            <a:pt x="0" y="1999"/>
                          </a:lnTo>
                          <a:lnTo>
                            <a:pt x="70" y="2094"/>
                          </a:lnTo>
                          <a:lnTo>
                            <a:pt x="164" y="2049"/>
                          </a:lnTo>
                          <a:lnTo>
                            <a:pt x="259" y="2049"/>
                          </a:lnTo>
                          <a:lnTo>
                            <a:pt x="334" y="1964"/>
                          </a:lnTo>
                          <a:lnTo>
                            <a:pt x="344" y="1819"/>
                          </a:lnTo>
                          <a:lnTo>
                            <a:pt x="459" y="1724"/>
                          </a:lnTo>
                          <a:lnTo>
                            <a:pt x="574" y="1619"/>
                          </a:lnTo>
                          <a:lnTo>
                            <a:pt x="649" y="1489"/>
                          </a:lnTo>
                          <a:lnTo>
                            <a:pt x="649" y="1329"/>
                          </a:lnTo>
                          <a:lnTo>
                            <a:pt x="884" y="1159"/>
                          </a:lnTo>
                          <a:lnTo>
                            <a:pt x="974" y="1139"/>
                          </a:lnTo>
                          <a:lnTo>
                            <a:pt x="1039" y="1079"/>
                          </a:lnTo>
                          <a:lnTo>
                            <a:pt x="1049" y="929"/>
                          </a:lnTo>
                          <a:lnTo>
                            <a:pt x="1019" y="854"/>
                          </a:lnTo>
                          <a:lnTo>
                            <a:pt x="1059" y="720"/>
                          </a:lnTo>
                          <a:lnTo>
                            <a:pt x="1059" y="635"/>
                          </a:lnTo>
                          <a:lnTo>
                            <a:pt x="1029" y="590"/>
                          </a:lnTo>
                          <a:lnTo>
                            <a:pt x="934" y="560"/>
                          </a:lnTo>
                          <a:lnTo>
                            <a:pt x="774" y="420"/>
                          </a:lnTo>
                          <a:lnTo>
                            <a:pt x="659" y="420"/>
                          </a:lnTo>
                          <a:lnTo>
                            <a:pt x="619" y="310"/>
                          </a:lnTo>
                          <a:lnTo>
                            <a:pt x="659" y="265"/>
                          </a:lnTo>
                          <a:lnTo>
                            <a:pt x="704" y="210"/>
                          </a:lnTo>
                          <a:lnTo>
                            <a:pt x="704" y="115"/>
                          </a:lnTo>
                          <a:lnTo>
                            <a:pt x="679" y="10"/>
                          </a:lnTo>
                          <a:lnTo>
                            <a:pt x="574" y="0"/>
                          </a:lnTo>
                          <a:lnTo>
                            <a:pt x="534" y="150"/>
                          </a:lnTo>
                          <a:lnTo>
                            <a:pt x="449" y="170"/>
                          </a:lnTo>
                          <a:lnTo>
                            <a:pt x="389" y="170"/>
                          </a:lnTo>
                          <a:lnTo>
                            <a:pt x="354" y="200"/>
                          </a:lnTo>
                          <a:lnTo>
                            <a:pt x="229" y="105"/>
                          </a:lnTo>
                          <a:lnTo>
                            <a:pt x="164" y="140"/>
                          </a:lnTo>
                          <a:lnTo>
                            <a:pt x="104" y="140"/>
                          </a:lnTo>
                          <a:lnTo>
                            <a:pt x="50" y="65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Freeform 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5" y="9533"/>
                      <a:ext cx="756" cy="651"/>
                    </a:xfrm>
                    <a:custGeom>
                      <a:avLst/>
                      <a:gdLst>
                        <a:gd name="T0" fmla="*/ 1 w 1034"/>
                        <a:gd name="T1" fmla="*/ 1 h 1139"/>
                        <a:gd name="T2" fmla="*/ 1 w 1034"/>
                        <a:gd name="T3" fmla="*/ 1 h 1139"/>
                        <a:gd name="T4" fmla="*/ 1 w 1034"/>
                        <a:gd name="T5" fmla="*/ 1 h 1139"/>
                        <a:gd name="T6" fmla="*/ 1 w 1034"/>
                        <a:gd name="T7" fmla="*/ 1 h 1139"/>
                        <a:gd name="T8" fmla="*/ 1 w 1034"/>
                        <a:gd name="T9" fmla="*/ 1 h 1139"/>
                        <a:gd name="T10" fmla="*/ 1 w 1034"/>
                        <a:gd name="T11" fmla="*/ 1 h 1139"/>
                        <a:gd name="T12" fmla="*/ 1 w 1034"/>
                        <a:gd name="T13" fmla="*/ 1 h 1139"/>
                        <a:gd name="T14" fmla="*/ 1 w 1034"/>
                        <a:gd name="T15" fmla="*/ 1 h 1139"/>
                        <a:gd name="T16" fmla="*/ 1 w 1034"/>
                        <a:gd name="T17" fmla="*/ 1 h 1139"/>
                        <a:gd name="T18" fmla="*/ 1 w 1034"/>
                        <a:gd name="T19" fmla="*/ 1 h 1139"/>
                        <a:gd name="T20" fmla="*/ 1 w 1034"/>
                        <a:gd name="T21" fmla="*/ 1 h 1139"/>
                        <a:gd name="T22" fmla="*/ 1 w 1034"/>
                        <a:gd name="T23" fmla="*/ 1 h 1139"/>
                        <a:gd name="T24" fmla="*/ 1 w 1034"/>
                        <a:gd name="T25" fmla="*/ 1 h 1139"/>
                        <a:gd name="T26" fmla="*/ 1 w 1034"/>
                        <a:gd name="T27" fmla="*/ 1 h 1139"/>
                        <a:gd name="T28" fmla="*/ 1 w 1034"/>
                        <a:gd name="T29" fmla="*/ 1 h 1139"/>
                        <a:gd name="T30" fmla="*/ 1 w 1034"/>
                        <a:gd name="T31" fmla="*/ 1 h 1139"/>
                        <a:gd name="T32" fmla="*/ 1 w 1034"/>
                        <a:gd name="T33" fmla="*/ 1 h 1139"/>
                        <a:gd name="T34" fmla="*/ 1 w 1034"/>
                        <a:gd name="T35" fmla="*/ 1 h 1139"/>
                        <a:gd name="T36" fmla="*/ 1 w 1034"/>
                        <a:gd name="T37" fmla="*/ 0 h 1139"/>
                        <a:gd name="T38" fmla="*/ 1 w 1034"/>
                        <a:gd name="T39" fmla="*/ 1 h 1139"/>
                        <a:gd name="T40" fmla="*/ 1 w 1034"/>
                        <a:gd name="T41" fmla="*/ 1 h 1139"/>
                        <a:gd name="T42" fmla="*/ 1 w 1034"/>
                        <a:gd name="T43" fmla="*/ 1 h 1139"/>
                        <a:gd name="T44" fmla="*/ 1 w 1034"/>
                        <a:gd name="T45" fmla="*/ 1 h 1139"/>
                        <a:gd name="T46" fmla="*/ 1 w 1034"/>
                        <a:gd name="T47" fmla="*/ 1 h 1139"/>
                        <a:gd name="T48" fmla="*/ 0 w 1034"/>
                        <a:gd name="T49" fmla="*/ 1 h 1139"/>
                        <a:gd name="T50" fmla="*/ 1 w 1034"/>
                        <a:gd name="T51" fmla="*/ 1 h 1139"/>
                        <a:gd name="T52" fmla="*/ 1 w 1034"/>
                        <a:gd name="T53" fmla="*/ 1 h 1139"/>
                        <a:gd name="T54" fmla="*/ 1 w 1034"/>
                        <a:gd name="T55" fmla="*/ 1 h 1139"/>
                        <a:gd name="T56" fmla="*/ 1 w 1034"/>
                        <a:gd name="T57" fmla="*/ 1 h 1139"/>
                        <a:gd name="T58" fmla="*/ 1 w 1034"/>
                        <a:gd name="T59" fmla="*/ 1 h 1139"/>
                        <a:gd name="T60" fmla="*/ 1 w 1034"/>
                        <a:gd name="T61" fmla="*/ 1 h 1139"/>
                        <a:gd name="T62" fmla="*/ 1 w 1034"/>
                        <a:gd name="T63" fmla="*/ 1 h 1139"/>
                        <a:gd name="T64" fmla="*/ 1 w 1034"/>
                        <a:gd name="T65" fmla="*/ 1 h 1139"/>
                        <a:gd name="T66" fmla="*/ 1 w 1034"/>
                        <a:gd name="T67" fmla="*/ 1 h 1139"/>
                        <a:gd name="T68" fmla="*/ 1 w 1034"/>
                        <a:gd name="T69" fmla="*/ 1 h 1139"/>
                        <a:gd name="T70" fmla="*/ 1 w 1034"/>
                        <a:gd name="T71" fmla="*/ 1 h 1139"/>
                        <a:gd name="T72" fmla="*/ 1 w 1034"/>
                        <a:gd name="T73" fmla="*/ 1 h 1139"/>
                        <a:gd name="T74" fmla="*/ 1 w 1034"/>
                        <a:gd name="T75" fmla="*/ 1 h 1139"/>
                        <a:gd name="T76" fmla="*/ 1 w 1034"/>
                        <a:gd name="T77" fmla="*/ 1 h 1139"/>
                        <a:gd name="T78" fmla="*/ 1 w 1034"/>
                        <a:gd name="T79" fmla="*/ 1 h 1139"/>
                        <a:gd name="T80" fmla="*/ 1 w 1034"/>
                        <a:gd name="T81" fmla="*/ 1 h 1139"/>
                        <a:gd name="T82" fmla="*/ 1 w 1034"/>
                        <a:gd name="T83" fmla="*/ 1 h 1139"/>
                        <a:gd name="T84" fmla="*/ 1 w 1034"/>
                        <a:gd name="T85" fmla="*/ 1 h 1139"/>
                        <a:gd name="T86" fmla="*/ 1 w 1034"/>
                        <a:gd name="T87" fmla="*/ 1 h 1139"/>
                        <a:gd name="T88" fmla="*/ 1 w 1034"/>
                        <a:gd name="T89" fmla="*/ 1 h 1139"/>
                        <a:gd name="T90" fmla="*/ 1 w 1034"/>
                        <a:gd name="T91" fmla="*/ 1 h 1139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34"/>
                        <a:gd name="T139" fmla="*/ 0 h 1139"/>
                        <a:gd name="T140" fmla="*/ 1034 w 1034"/>
                        <a:gd name="T141" fmla="*/ 1139 h 1139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34" h="1139">
                          <a:moveTo>
                            <a:pt x="809" y="959"/>
                          </a:moveTo>
                          <a:lnTo>
                            <a:pt x="914" y="824"/>
                          </a:lnTo>
                          <a:lnTo>
                            <a:pt x="904" y="779"/>
                          </a:lnTo>
                          <a:lnTo>
                            <a:pt x="979" y="694"/>
                          </a:lnTo>
                          <a:lnTo>
                            <a:pt x="1034" y="674"/>
                          </a:lnTo>
                          <a:lnTo>
                            <a:pt x="969" y="579"/>
                          </a:lnTo>
                          <a:lnTo>
                            <a:pt x="914" y="464"/>
                          </a:lnTo>
                          <a:lnTo>
                            <a:pt x="894" y="369"/>
                          </a:lnTo>
                          <a:lnTo>
                            <a:pt x="844" y="354"/>
                          </a:lnTo>
                          <a:lnTo>
                            <a:pt x="694" y="379"/>
                          </a:lnTo>
                          <a:lnTo>
                            <a:pt x="654" y="354"/>
                          </a:lnTo>
                          <a:lnTo>
                            <a:pt x="654" y="304"/>
                          </a:lnTo>
                          <a:lnTo>
                            <a:pt x="654" y="244"/>
                          </a:lnTo>
                          <a:lnTo>
                            <a:pt x="619" y="209"/>
                          </a:lnTo>
                          <a:lnTo>
                            <a:pt x="559" y="209"/>
                          </a:lnTo>
                          <a:lnTo>
                            <a:pt x="484" y="164"/>
                          </a:lnTo>
                          <a:lnTo>
                            <a:pt x="429" y="79"/>
                          </a:lnTo>
                          <a:lnTo>
                            <a:pt x="409" y="20"/>
                          </a:lnTo>
                          <a:lnTo>
                            <a:pt x="369" y="0"/>
                          </a:lnTo>
                          <a:lnTo>
                            <a:pt x="304" y="40"/>
                          </a:lnTo>
                          <a:lnTo>
                            <a:pt x="180" y="30"/>
                          </a:lnTo>
                          <a:lnTo>
                            <a:pt x="115" y="159"/>
                          </a:lnTo>
                          <a:lnTo>
                            <a:pt x="95" y="179"/>
                          </a:lnTo>
                          <a:lnTo>
                            <a:pt x="20" y="189"/>
                          </a:lnTo>
                          <a:lnTo>
                            <a:pt x="0" y="229"/>
                          </a:lnTo>
                          <a:lnTo>
                            <a:pt x="70" y="294"/>
                          </a:lnTo>
                          <a:lnTo>
                            <a:pt x="65" y="354"/>
                          </a:lnTo>
                          <a:lnTo>
                            <a:pt x="20" y="454"/>
                          </a:lnTo>
                          <a:lnTo>
                            <a:pt x="135" y="559"/>
                          </a:lnTo>
                          <a:lnTo>
                            <a:pt x="170" y="644"/>
                          </a:lnTo>
                          <a:lnTo>
                            <a:pt x="210" y="759"/>
                          </a:lnTo>
                          <a:lnTo>
                            <a:pt x="220" y="844"/>
                          </a:lnTo>
                          <a:lnTo>
                            <a:pt x="190" y="894"/>
                          </a:lnTo>
                          <a:lnTo>
                            <a:pt x="170" y="949"/>
                          </a:lnTo>
                          <a:lnTo>
                            <a:pt x="125" y="969"/>
                          </a:lnTo>
                          <a:lnTo>
                            <a:pt x="170" y="994"/>
                          </a:lnTo>
                          <a:lnTo>
                            <a:pt x="234" y="1064"/>
                          </a:lnTo>
                          <a:lnTo>
                            <a:pt x="304" y="1074"/>
                          </a:lnTo>
                          <a:lnTo>
                            <a:pt x="349" y="1044"/>
                          </a:lnTo>
                          <a:lnTo>
                            <a:pt x="474" y="1139"/>
                          </a:lnTo>
                          <a:lnTo>
                            <a:pt x="514" y="1104"/>
                          </a:lnTo>
                          <a:lnTo>
                            <a:pt x="609" y="1099"/>
                          </a:lnTo>
                          <a:lnTo>
                            <a:pt x="644" y="1074"/>
                          </a:lnTo>
                          <a:lnTo>
                            <a:pt x="674" y="999"/>
                          </a:lnTo>
                          <a:lnTo>
                            <a:pt x="704" y="929"/>
                          </a:lnTo>
                          <a:lnTo>
                            <a:pt x="809" y="95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Freeform 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086" y="9101"/>
                      <a:ext cx="1808" cy="1153"/>
                    </a:xfrm>
                    <a:custGeom>
                      <a:avLst/>
                      <a:gdLst>
                        <a:gd name="T0" fmla="*/ 1 w 2463"/>
                        <a:gd name="T1" fmla="*/ 1 h 2019"/>
                        <a:gd name="T2" fmla="*/ 1 w 2463"/>
                        <a:gd name="T3" fmla="*/ 1 h 2019"/>
                        <a:gd name="T4" fmla="*/ 1 w 2463"/>
                        <a:gd name="T5" fmla="*/ 1 h 2019"/>
                        <a:gd name="T6" fmla="*/ 1 w 2463"/>
                        <a:gd name="T7" fmla="*/ 1 h 2019"/>
                        <a:gd name="T8" fmla="*/ 1 w 2463"/>
                        <a:gd name="T9" fmla="*/ 1 h 2019"/>
                        <a:gd name="T10" fmla="*/ 1 w 2463"/>
                        <a:gd name="T11" fmla="*/ 1 h 2019"/>
                        <a:gd name="T12" fmla="*/ 1 w 2463"/>
                        <a:gd name="T13" fmla="*/ 1 h 2019"/>
                        <a:gd name="T14" fmla="*/ 1 w 2463"/>
                        <a:gd name="T15" fmla="*/ 1 h 2019"/>
                        <a:gd name="T16" fmla="*/ 1 w 2463"/>
                        <a:gd name="T17" fmla="*/ 1 h 2019"/>
                        <a:gd name="T18" fmla="*/ 1 w 2463"/>
                        <a:gd name="T19" fmla="*/ 1 h 2019"/>
                        <a:gd name="T20" fmla="*/ 1 w 2463"/>
                        <a:gd name="T21" fmla="*/ 1 h 2019"/>
                        <a:gd name="T22" fmla="*/ 1 w 2463"/>
                        <a:gd name="T23" fmla="*/ 1 h 2019"/>
                        <a:gd name="T24" fmla="*/ 1 w 2463"/>
                        <a:gd name="T25" fmla="*/ 1 h 2019"/>
                        <a:gd name="T26" fmla="*/ 1 w 2463"/>
                        <a:gd name="T27" fmla="*/ 1 h 2019"/>
                        <a:gd name="T28" fmla="*/ 1 w 2463"/>
                        <a:gd name="T29" fmla="*/ 1 h 2019"/>
                        <a:gd name="T30" fmla="*/ 1 w 2463"/>
                        <a:gd name="T31" fmla="*/ 1 h 2019"/>
                        <a:gd name="T32" fmla="*/ 1 w 2463"/>
                        <a:gd name="T33" fmla="*/ 1 h 2019"/>
                        <a:gd name="T34" fmla="*/ 1 w 2463"/>
                        <a:gd name="T35" fmla="*/ 1 h 2019"/>
                        <a:gd name="T36" fmla="*/ 1 w 2463"/>
                        <a:gd name="T37" fmla="*/ 1 h 2019"/>
                        <a:gd name="T38" fmla="*/ 1 w 2463"/>
                        <a:gd name="T39" fmla="*/ 1 h 2019"/>
                        <a:gd name="T40" fmla="*/ 1 w 2463"/>
                        <a:gd name="T41" fmla="*/ 1 h 2019"/>
                        <a:gd name="T42" fmla="*/ 1 w 2463"/>
                        <a:gd name="T43" fmla="*/ 1 h 2019"/>
                        <a:gd name="T44" fmla="*/ 1 w 2463"/>
                        <a:gd name="T45" fmla="*/ 1 h 2019"/>
                        <a:gd name="T46" fmla="*/ 1 w 2463"/>
                        <a:gd name="T47" fmla="*/ 1 h 2019"/>
                        <a:gd name="T48" fmla="*/ 1 w 2463"/>
                        <a:gd name="T49" fmla="*/ 1 h 2019"/>
                        <a:gd name="T50" fmla="*/ 1 w 2463"/>
                        <a:gd name="T51" fmla="*/ 1 h 2019"/>
                        <a:gd name="T52" fmla="*/ 1 w 2463"/>
                        <a:gd name="T53" fmla="*/ 1 h 2019"/>
                        <a:gd name="T54" fmla="*/ 1 w 2463"/>
                        <a:gd name="T55" fmla="*/ 1 h 2019"/>
                        <a:gd name="T56" fmla="*/ 1 w 2463"/>
                        <a:gd name="T57" fmla="*/ 1 h 2019"/>
                        <a:gd name="T58" fmla="*/ 1 w 2463"/>
                        <a:gd name="T59" fmla="*/ 1 h 2019"/>
                        <a:gd name="T60" fmla="*/ 1 w 2463"/>
                        <a:gd name="T61" fmla="*/ 1 h 2019"/>
                        <a:gd name="T62" fmla="*/ 1 w 2463"/>
                        <a:gd name="T63" fmla="*/ 1 h 2019"/>
                        <a:gd name="T64" fmla="*/ 1 w 2463"/>
                        <a:gd name="T65" fmla="*/ 1 h 2019"/>
                        <a:gd name="T66" fmla="*/ 1 w 2463"/>
                        <a:gd name="T67" fmla="*/ 1 h 2019"/>
                        <a:gd name="T68" fmla="*/ 1 w 2463"/>
                        <a:gd name="T69" fmla="*/ 1 h 2019"/>
                        <a:gd name="T70" fmla="*/ 1 w 2463"/>
                        <a:gd name="T71" fmla="*/ 1 h 2019"/>
                        <a:gd name="T72" fmla="*/ 1 w 2463"/>
                        <a:gd name="T73" fmla="*/ 1 h 2019"/>
                        <a:gd name="T74" fmla="*/ 1 w 2463"/>
                        <a:gd name="T75" fmla="*/ 1 h 2019"/>
                        <a:gd name="T76" fmla="*/ 1 w 2463"/>
                        <a:gd name="T77" fmla="*/ 1 h 2019"/>
                        <a:gd name="T78" fmla="*/ 1 w 2463"/>
                        <a:gd name="T79" fmla="*/ 1 h 2019"/>
                        <a:gd name="T80" fmla="*/ 1 w 2463"/>
                        <a:gd name="T81" fmla="*/ 1 h 2019"/>
                        <a:gd name="T82" fmla="*/ 1 w 2463"/>
                        <a:gd name="T83" fmla="*/ 1 h 2019"/>
                        <a:gd name="T84" fmla="*/ 1 w 2463"/>
                        <a:gd name="T85" fmla="*/ 1 h 2019"/>
                        <a:gd name="T86" fmla="*/ 1 w 2463"/>
                        <a:gd name="T87" fmla="*/ 1 h 2019"/>
                        <a:gd name="T88" fmla="*/ 1 w 2463"/>
                        <a:gd name="T89" fmla="*/ 1 h 2019"/>
                        <a:gd name="T90" fmla="*/ 1 w 2463"/>
                        <a:gd name="T91" fmla="*/ 0 h 2019"/>
                        <a:gd name="T92" fmla="*/ 1 w 2463"/>
                        <a:gd name="T93" fmla="*/ 1 h 2019"/>
                        <a:gd name="T94" fmla="*/ 1 w 2463"/>
                        <a:gd name="T95" fmla="*/ 1 h 2019"/>
                        <a:gd name="T96" fmla="*/ 1 w 2463"/>
                        <a:gd name="T97" fmla="*/ 0 h 2019"/>
                        <a:gd name="T98" fmla="*/ 1 w 2463"/>
                        <a:gd name="T99" fmla="*/ 1 h 201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2463"/>
                        <a:gd name="T151" fmla="*/ 0 h 2019"/>
                        <a:gd name="T152" fmla="*/ 2463 w 2463"/>
                        <a:gd name="T153" fmla="*/ 2019 h 201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2463" h="2019">
                          <a:moveTo>
                            <a:pt x="145" y="65"/>
                          </a:moveTo>
                          <a:lnTo>
                            <a:pt x="170" y="155"/>
                          </a:lnTo>
                          <a:lnTo>
                            <a:pt x="170" y="255"/>
                          </a:lnTo>
                          <a:lnTo>
                            <a:pt x="125" y="315"/>
                          </a:lnTo>
                          <a:lnTo>
                            <a:pt x="85" y="305"/>
                          </a:lnTo>
                          <a:lnTo>
                            <a:pt x="20" y="305"/>
                          </a:lnTo>
                          <a:lnTo>
                            <a:pt x="0" y="360"/>
                          </a:lnTo>
                          <a:lnTo>
                            <a:pt x="20" y="390"/>
                          </a:lnTo>
                          <a:lnTo>
                            <a:pt x="65" y="390"/>
                          </a:lnTo>
                          <a:lnTo>
                            <a:pt x="85" y="420"/>
                          </a:lnTo>
                          <a:lnTo>
                            <a:pt x="85" y="485"/>
                          </a:lnTo>
                          <a:lnTo>
                            <a:pt x="190" y="610"/>
                          </a:lnTo>
                          <a:lnTo>
                            <a:pt x="230" y="590"/>
                          </a:lnTo>
                          <a:lnTo>
                            <a:pt x="280" y="580"/>
                          </a:lnTo>
                          <a:lnTo>
                            <a:pt x="325" y="600"/>
                          </a:lnTo>
                          <a:lnTo>
                            <a:pt x="315" y="710"/>
                          </a:lnTo>
                          <a:lnTo>
                            <a:pt x="365" y="750"/>
                          </a:lnTo>
                          <a:lnTo>
                            <a:pt x="420" y="770"/>
                          </a:lnTo>
                          <a:lnTo>
                            <a:pt x="450" y="750"/>
                          </a:lnTo>
                          <a:lnTo>
                            <a:pt x="495" y="795"/>
                          </a:lnTo>
                          <a:lnTo>
                            <a:pt x="544" y="780"/>
                          </a:lnTo>
                          <a:lnTo>
                            <a:pt x="579" y="795"/>
                          </a:lnTo>
                          <a:lnTo>
                            <a:pt x="619" y="795"/>
                          </a:lnTo>
                          <a:lnTo>
                            <a:pt x="684" y="750"/>
                          </a:lnTo>
                          <a:lnTo>
                            <a:pt x="724" y="770"/>
                          </a:lnTo>
                          <a:lnTo>
                            <a:pt x="749" y="844"/>
                          </a:lnTo>
                          <a:lnTo>
                            <a:pt x="809" y="939"/>
                          </a:lnTo>
                          <a:lnTo>
                            <a:pt x="854" y="949"/>
                          </a:lnTo>
                          <a:lnTo>
                            <a:pt x="924" y="959"/>
                          </a:lnTo>
                          <a:lnTo>
                            <a:pt x="944" y="979"/>
                          </a:lnTo>
                          <a:lnTo>
                            <a:pt x="969" y="1054"/>
                          </a:lnTo>
                          <a:lnTo>
                            <a:pt x="969" y="1099"/>
                          </a:lnTo>
                          <a:lnTo>
                            <a:pt x="989" y="1129"/>
                          </a:lnTo>
                          <a:lnTo>
                            <a:pt x="1044" y="1119"/>
                          </a:lnTo>
                          <a:lnTo>
                            <a:pt x="1104" y="1109"/>
                          </a:lnTo>
                          <a:lnTo>
                            <a:pt x="1159" y="1099"/>
                          </a:lnTo>
                          <a:lnTo>
                            <a:pt x="1209" y="1119"/>
                          </a:lnTo>
                          <a:lnTo>
                            <a:pt x="1219" y="1189"/>
                          </a:lnTo>
                          <a:lnTo>
                            <a:pt x="1254" y="1269"/>
                          </a:lnTo>
                          <a:lnTo>
                            <a:pt x="1284" y="1329"/>
                          </a:lnTo>
                          <a:lnTo>
                            <a:pt x="1304" y="1359"/>
                          </a:lnTo>
                          <a:lnTo>
                            <a:pt x="1329" y="1404"/>
                          </a:lnTo>
                          <a:lnTo>
                            <a:pt x="1349" y="1424"/>
                          </a:lnTo>
                          <a:lnTo>
                            <a:pt x="1399" y="1444"/>
                          </a:lnTo>
                          <a:lnTo>
                            <a:pt x="1549" y="1434"/>
                          </a:lnTo>
                          <a:lnTo>
                            <a:pt x="1644" y="1489"/>
                          </a:lnTo>
                          <a:lnTo>
                            <a:pt x="1759" y="1564"/>
                          </a:lnTo>
                          <a:lnTo>
                            <a:pt x="1819" y="1574"/>
                          </a:lnTo>
                          <a:lnTo>
                            <a:pt x="1938" y="1564"/>
                          </a:lnTo>
                          <a:lnTo>
                            <a:pt x="2023" y="1584"/>
                          </a:lnTo>
                          <a:lnTo>
                            <a:pt x="2063" y="1639"/>
                          </a:lnTo>
                          <a:lnTo>
                            <a:pt x="2083" y="1689"/>
                          </a:lnTo>
                          <a:lnTo>
                            <a:pt x="2128" y="1774"/>
                          </a:lnTo>
                          <a:lnTo>
                            <a:pt x="2118" y="1869"/>
                          </a:lnTo>
                          <a:lnTo>
                            <a:pt x="2118" y="1914"/>
                          </a:lnTo>
                          <a:lnTo>
                            <a:pt x="2168" y="1934"/>
                          </a:lnTo>
                          <a:lnTo>
                            <a:pt x="2243" y="1999"/>
                          </a:lnTo>
                          <a:lnTo>
                            <a:pt x="2308" y="2019"/>
                          </a:lnTo>
                          <a:lnTo>
                            <a:pt x="2393" y="1999"/>
                          </a:lnTo>
                          <a:lnTo>
                            <a:pt x="2378" y="1899"/>
                          </a:lnTo>
                          <a:lnTo>
                            <a:pt x="2413" y="1744"/>
                          </a:lnTo>
                          <a:lnTo>
                            <a:pt x="2463" y="1699"/>
                          </a:lnTo>
                          <a:lnTo>
                            <a:pt x="2453" y="1614"/>
                          </a:lnTo>
                          <a:lnTo>
                            <a:pt x="2413" y="1564"/>
                          </a:lnTo>
                          <a:lnTo>
                            <a:pt x="2373" y="1554"/>
                          </a:lnTo>
                          <a:lnTo>
                            <a:pt x="2338" y="1509"/>
                          </a:lnTo>
                          <a:lnTo>
                            <a:pt x="2338" y="1459"/>
                          </a:lnTo>
                          <a:lnTo>
                            <a:pt x="2033" y="1129"/>
                          </a:lnTo>
                          <a:lnTo>
                            <a:pt x="1948" y="1129"/>
                          </a:lnTo>
                          <a:lnTo>
                            <a:pt x="1819" y="1054"/>
                          </a:lnTo>
                          <a:lnTo>
                            <a:pt x="1674" y="994"/>
                          </a:lnTo>
                          <a:lnTo>
                            <a:pt x="1634" y="959"/>
                          </a:lnTo>
                          <a:lnTo>
                            <a:pt x="1624" y="894"/>
                          </a:lnTo>
                          <a:lnTo>
                            <a:pt x="1569" y="854"/>
                          </a:lnTo>
                          <a:lnTo>
                            <a:pt x="1499" y="864"/>
                          </a:lnTo>
                          <a:lnTo>
                            <a:pt x="1419" y="834"/>
                          </a:lnTo>
                          <a:lnTo>
                            <a:pt x="1264" y="750"/>
                          </a:lnTo>
                          <a:lnTo>
                            <a:pt x="1104" y="685"/>
                          </a:lnTo>
                          <a:lnTo>
                            <a:pt x="989" y="610"/>
                          </a:lnTo>
                          <a:lnTo>
                            <a:pt x="894" y="560"/>
                          </a:lnTo>
                          <a:lnTo>
                            <a:pt x="799" y="505"/>
                          </a:lnTo>
                          <a:lnTo>
                            <a:pt x="714" y="400"/>
                          </a:lnTo>
                          <a:lnTo>
                            <a:pt x="704" y="340"/>
                          </a:lnTo>
                          <a:lnTo>
                            <a:pt x="789" y="340"/>
                          </a:lnTo>
                          <a:lnTo>
                            <a:pt x="854" y="295"/>
                          </a:lnTo>
                          <a:lnTo>
                            <a:pt x="854" y="230"/>
                          </a:lnTo>
                          <a:lnTo>
                            <a:pt x="894" y="200"/>
                          </a:lnTo>
                          <a:lnTo>
                            <a:pt x="939" y="135"/>
                          </a:lnTo>
                          <a:lnTo>
                            <a:pt x="914" y="85"/>
                          </a:lnTo>
                          <a:lnTo>
                            <a:pt x="854" y="40"/>
                          </a:lnTo>
                          <a:lnTo>
                            <a:pt x="799" y="20"/>
                          </a:lnTo>
                          <a:lnTo>
                            <a:pt x="749" y="0"/>
                          </a:lnTo>
                          <a:lnTo>
                            <a:pt x="684" y="30"/>
                          </a:lnTo>
                          <a:lnTo>
                            <a:pt x="644" y="40"/>
                          </a:lnTo>
                          <a:lnTo>
                            <a:pt x="544" y="20"/>
                          </a:lnTo>
                          <a:lnTo>
                            <a:pt x="440" y="20"/>
                          </a:lnTo>
                          <a:lnTo>
                            <a:pt x="365" y="40"/>
                          </a:lnTo>
                          <a:lnTo>
                            <a:pt x="305" y="0"/>
                          </a:lnTo>
                          <a:lnTo>
                            <a:pt x="260" y="0"/>
                          </a:lnTo>
                          <a:lnTo>
                            <a:pt x="145" y="6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Freeform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72" y="9005"/>
                      <a:ext cx="652" cy="355"/>
                    </a:xfrm>
                    <a:custGeom>
                      <a:avLst/>
                      <a:gdLst>
                        <a:gd name="T0" fmla="*/ 1 w 890"/>
                        <a:gd name="T1" fmla="*/ 1 h 625"/>
                        <a:gd name="T2" fmla="*/ 1 w 890"/>
                        <a:gd name="T3" fmla="*/ 1 h 625"/>
                        <a:gd name="T4" fmla="*/ 1 w 890"/>
                        <a:gd name="T5" fmla="*/ 1 h 625"/>
                        <a:gd name="T6" fmla="*/ 1 w 890"/>
                        <a:gd name="T7" fmla="*/ 1 h 625"/>
                        <a:gd name="T8" fmla="*/ 1 w 890"/>
                        <a:gd name="T9" fmla="*/ 0 h 625"/>
                        <a:gd name="T10" fmla="*/ 1 w 890"/>
                        <a:gd name="T11" fmla="*/ 1 h 625"/>
                        <a:gd name="T12" fmla="*/ 1 w 890"/>
                        <a:gd name="T13" fmla="*/ 1 h 625"/>
                        <a:gd name="T14" fmla="*/ 1 w 890"/>
                        <a:gd name="T15" fmla="*/ 1 h 625"/>
                        <a:gd name="T16" fmla="*/ 1 w 890"/>
                        <a:gd name="T17" fmla="*/ 1 h 625"/>
                        <a:gd name="T18" fmla="*/ 1 w 890"/>
                        <a:gd name="T19" fmla="*/ 1 h 625"/>
                        <a:gd name="T20" fmla="*/ 1 w 890"/>
                        <a:gd name="T21" fmla="*/ 1 h 625"/>
                        <a:gd name="T22" fmla="*/ 1 w 890"/>
                        <a:gd name="T23" fmla="*/ 1 h 625"/>
                        <a:gd name="T24" fmla="*/ 1 w 890"/>
                        <a:gd name="T25" fmla="*/ 1 h 625"/>
                        <a:gd name="T26" fmla="*/ 1 w 890"/>
                        <a:gd name="T27" fmla="*/ 1 h 625"/>
                        <a:gd name="T28" fmla="*/ 1 w 890"/>
                        <a:gd name="T29" fmla="*/ 1 h 625"/>
                        <a:gd name="T30" fmla="*/ 1 w 890"/>
                        <a:gd name="T31" fmla="*/ 1 h 625"/>
                        <a:gd name="T32" fmla="*/ 1 w 890"/>
                        <a:gd name="T33" fmla="*/ 1 h 625"/>
                        <a:gd name="T34" fmla="*/ 1 w 890"/>
                        <a:gd name="T35" fmla="*/ 1 h 625"/>
                        <a:gd name="T36" fmla="*/ 1 w 890"/>
                        <a:gd name="T37" fmla="*/ 1 h 625"/>
                        <a:gd name="T38" fmla="*/ 1 w 890"/>
                        <a:gd name="T39" fmla="*/ 1 h 625"/>
                        <a:gd name="T40" fmla="*/ 1 w 890"/>
                        <a:gd name="T41" fmla="*/ 1 h 625"/>
                        <a:gd name="T42" fmla="*/ 1 w 890"/>
                        <a:gd name="T43" fmla="*/ 1 h 625"/>
                        <a:gd name="T44" fmla="*/ 1 w 890"/>
                        <a:gd name="T45" fmla="*/ 1 h 625"/>
                        <a:gd name="T46" fmla="*/ 1 w 890"/>
                        <a:gd name="T47" fmla="*/ 1 h 625"/>
                        <a:gd name="T48" fmla="*/ 0 w 890"/>
                        <a:gd name="T49" fmla="*/ 1 h 625"/>
                        <a:gd name="T50" fmla="*/ 1 w 890"/>
                        <a:gd name="T51" fmla="*/ 1 h 625"/>
                        <a:gd name="T52" fmla="*/ 1 w 890"/>
                        <a:gd name="T53" fmla="*/ 1 h 625"/>
                        <a:gd name="T54" fmla="*/ 1 w 890"/>
                        <a:gd name="T55" fmla="*/ 1 h 625"/>
                        <a:gd name="T56" fmla="*/ 1 w 890"/>
                        <a:gd name="T57" fmla="*/ 1 h 625"/>
                        <a:gd name="T58" fmla="*/ 1 w 890"/>
                        <a:gd name="T59" fmla="*/ 1 h 625"/>
                        <a:gd name="T60" fmla="*/ 1 w 890"/>
                        <a:gd name="T61" fmla="*/ 1 h 625"/>
                        <a:gd name="T62" fmla="*/ 1 w 890"/>
                        <a:gd name="T63" fmla="*/ 1 h 625"/>
                        <a:gd name="T64" fmla="*/ 1 w 890"/>
                        <a:gd name="T65" fmla="*/ 1 h 625"/>
                        <a:gd name="T66" fmla="*/ 1 w 890"/>
                        <a:gd name="T67" fmla="*/ 1 h 625"/>
                        <a:gd name="T68" fmla="*/ 1 w 890"/>
                        <a:gd name="T69" fmla="*/ 1 h 625"/>
                        <a:gd name="T70" fmla="*/ 1 w 890"/>
                        <a:gd name="T71" fmla="*/ 1 h 625"/>
                        <a:gd name="T72" fmla="*/ 1 w 890"/>
                        <a:gd name="T73" fmla="*/ 1 h 625"/>
                        <a:gd name="T74" fmla="*/ 1 w 890"/>
                        <a:gd name="T75" fmla="*/ 1 h 625"/>
                        <a:gd name="T76" fmla="*/ 1 w 890"/>
                        <a:gd name="T77" fmla="*/ 1 h 625"/>
                        <a:gd name="T78" fmla="*/ 1 w 890"/>
                        <a:gd name="T79" fmla="*/ 1 h 625"/>
                        <a:gd name="T80" fmla="*/ 1 w 890"/>
                        <a:gd name="T81" fmla="*/ 1 h 625"/>
                        <a:gd name="T82" fmla="*/ 1 w 890"/>
                        <a:gd name="T83" fmla="*/ 1 h 625"/>
                        <a:gd name="T84" fmla="*/ 1 w 890"/>
                        <a:gd name="T85" fmla="*/ 1 h 625"/>
                        <a:gd name="T86" fmla="*/ 1 w 890"/>
                        <a:gd name="T87" fmla="*/ 1 h 625"/>
                        <a:gd name="T88" fmla="*/ 1 w 890"/>
                        <a:gd name="T89" fmla="*/ 1 h 625"/>
                        <a:gd name="T90" fmla="*/ 1 w 890"/>
                        <a:gd name="T91" fmla="*/ 1 h 625"/>
                        <a:gd name="T92" fmla="*/ 1 w 890"/>
                        <a:gd name="T93" fmla="*/ 1 h 625"/>
                        <a:gd name="T94" fmla="*/ 1 w 890"/>
                        <a:gd name="T95" fmla="*/ 1 h 625"/>
                        <a:gd name="T96" fmla="*/ 1 w 890"/>
                        <a:gd name="T97" fmla="*/ 1 h 625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890"/>
                        <a:gd name="T148" fmla="*/ 0 h 625"/>
                        <a:gd name="T149" fmla="*/ 890 w 890"/>
                        <a:gd name="T150" fmla="*/ 625 h 625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890" h="625">
                          <a:moveTo>
                            <a:pt x="855" y="220"/>
                          </a:moveTo>
                          <a:lnTo>
                            <a:pt x="760" y="120"/>
                          </a:lnTo>
                          <a:lnTo>
                            <a:pt x="700" y="85"/>
                          </a:lnTo>
                          <a:lnTo>
                            <a:pt x="590" y="55"/>
                          </a:lnTo>
                          <a:lnTo>
                            <a:pt x="570" y="0"/>
                          </a:lnTo>
                          <a:lnTo>
                            <a:pt x="530" y="55"/>
                          </a:lnTo>
                          <a:lnTo>
                            <a:pt x="530" y="95"/>
                          </a:lnTo>
                          <a:lnTo>
                            <a:pt x="510" y="105"/>
                          </a:lnTo>
                          <a:lnTo>
                            <a:pt x="465" y="120"/>
                          </a:lnTo>
                          <a:lnTo>
                            <a:pt x="415" y="140"/>
                          </a:lnTo>
                          <a:lnTo>
                            <a:pt x="380" y="170"/>
                          </a:lnTo>
                          <a:lnTo>
                            <a:pt x="340" y="200"/>
                          </a:lnTo>
                          <a:lnTo>
                            <a:pt x="315" y="150"/>
                          </a:lnTo>
                          <a:lnTo>
                            <a:pt x="275" y="120"/>
                          </a:lnTo>
                          <a:lnTo>
                            <a:pt x="245" y="95"/>
                          </a:lnTo>
                          <a:lnTo>
                            <a:pt x="205" y="120"/>
                          </a:lnTo>
                          <a:lnTo>
                            <a:pt x="190" y="150"/>
                          </a:lnTo>
                          <a:lnTo>
                            <a:pt x="230" y="200"/>
                          </a:lnTo>
                          <a:lnTo>
                            <a:pt x="210" y="235"/>
                          </a:lnTo>
                          <a:lnTo>
                            <a:pt x="170" y="235"/>
                          </a:lnTo>
                          <a:lnTo>
                            <a:pt x="150" y="245"/>
                          </a:lnTo>
                          <a:lnTo>
                            <a:pt x="140" y="285"/>
                          </a:lnTo>
                          <a:lnTo>
                            <a:pt x="120" y="305"/>
                          </a:lnTo>
                          <a:lnTo>
                            <a:pt x="65" y="325"/>
                          </a:lnTo>
                          <a:lnTo>
                            <a:pt x="0" y="320"/>
                          </a:lnTo>
                          <a:lnTo>
                            <a:pt x="85" y="380"/>
                          </a:lnTo>
                          <a:lnTo>
                            <a:pt x="95" y="445"/>
                          </a:lnTo>
                          <a:lnTo>
                            <a:pt x="105" y="495"/>
                          </a:lnTo>
                          <a:lnTo>
                            <a:pt x="95" y="550"/>
                          </a:lnTo>
                          <a:lnTo>
                            <a:pt x="85" y="580"/>
                          </a:lnTo>
                          <a:lnTo>
                            <a:pt x="125" y="560"/>
                          </a:lnTo>
                          <a:lnTo>
                            <a:pt x="180" y="610"/>
                          </a:lnTo>
                          <a:lnTo>
                            <a:pt x="265" y="560"/>
                          </a:lnTo>
                          <a:lnTo>
                            <a:pt x="330" y="550"/>
                          </a:lnTo>
                          <a:lnTo>
                            <a:pt x="370" y="550"/>
                          </a:lnTo>
                          <a:lnTo>
                            <a:pt x="425" y="580"/>
                          </a:lnTo>
                          <a:lnTo>
                            <a:pt x="475" y="610"/>
                          </a:lnTo>
                          <a:lnTo>
                            <a:pt x="540" y="625"/>
                          </a:lnTo>
                          <a:lnTo>
                            <a:pt x="590" y="600"/>
                          </a:lnTo>
                          <a:lnTo>
                            <a:pt x="645" y="530"/>
                          </a:lnTo>
                          <a:lnTo>
                            <a:pt x="710" y="540"/>
                          </a:lnTo>
                          <a:lnTo>
                            <a:pt x="730" y="475"/>
                          </a:lnTo>
                          <a:lnTo>
                            <a:pt x="795" y="465"/>
                          </a:lnTo>
                          <a:lnTo>
                            <a:pt x="825" y="475"/>
                          </a:lnTo>
                          <a:lnTo>
                            <a:pt x="855" y="455"/>
                          </a:lnTo>
                          <a:lnTo>
                            <a:pt x="875" y="425"/>
                          </a:lnTo>
                          <a:lnTo>
                            <a:pt x="890" y="380"/>
                          </a:lnTo>
                          <a:lnTo>
                            <a:pt x="890" y="300"/>
                          </a:lnTo>
                          <a:lnTo>
                            <a:pt x="855" y="22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Freeform 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76" y="8594"/>
                      <a:ext cx="830" cy="607"/>
                    </a:xfrm>
                    <a:custGeom>
                      <a:avLst/>
                      <a:gdLst>
                        <a:gd name="T0" fmla="*/ 1 w 1129"/>
                        <a:gd name="T1" fmla="*/ 0 h 1064"/>
                        <a:gd name="T2" fmla="*/ 1 w 1129"/>
                        <a:gd name="T3" fmla="*/ 1 h 1064"/>
                        <a:gd name="T4" fmla="*/ 1 w 1129"/>
                        <a:gd name="T5" fmla="*/ 1 h 1064"/>
                        <a:gd name="T6" fmla="*/ 1 w 1129"/>
                        <a:gd name="T7" fmla="*/ 1 h 1064"/>
                        <a:gd name="T8" fmla="*/ 1 w 1129"/>
                        <a:gd name="T9" fmla="*/ 1 h 1064"/>
                        <a:gd name="T10" fmla="*/ 1 w 1129"/>
                        <a:gd name="T11" fmla="*/ 1 h 1064"/>
                        <a:gd name="T12" fmla="*/ 1 w 1129"/>
                        <a:gd name="T13" fmla="*/ 1 h 1064"/>
                        <a:gd name="T14" fmla="*/ 1 w 1129"/>
                        <a:gd name="T15" fmla="*/ 1 h 1064"/>
                        <a:gd name="T16" fmla="*/ 1 w 1129"/>
                        <a:gd name="T17" fmla="*/ 1 h 1064"/>
                        <a:gd name="T18" fmla="*/ 1 w 1129"/>
                        <a:gd name="T19" fmla="*/ 1 h 1064"/>
                        <a:gd name="T20" fmla="*/ 1 w 1129"/>
                        <a:gd name="T21" fmla="*/ 1 h 1064"/>
                        <a:gd name="T22" fmla="*/ 1 w 1129"/>
                        <a:gd name="T23" fmla="*/ 1 h 1064"/>
                        <a:gd name="T24" fmla="*/ 1 w 1129"/>
                        <a:gd name="T25" fmla="*/ 1 h 1064"/>
                        <a:gd name="T26" fmla="*/ 1 w 1129"/>
                        <a:gd name="T27" fmla="*/ 1 h 1064"/>
                        <a:gd name="T28" fmla="*/ 1 w 1129"/>
                        <a:gd name="T29" fmla="*/ 1 h 1064"/>
                        <a:gd name="T30" fmla="*/ 1 w 1129"/>
                        <a:gd name="T31" fmla="*/ 1 h 1064"/>
                        <a:gd name="T32" fmla="*/ 1 w 1129"/>
                        <a:gd name="T33" fmla="*/ 1 h 1064"/>
                        <a:gd name="T34" fmla="*/ 1 w 1129"/>
                        <a:gd name="T35" fmla="*/ 1 h 1064"/>
                        <a:gd name="T36" fmla="*/ 1 w 1129"/>
                        <a:gd name="T37" fmla="*/ 1 h 1064"/>
                        <a:gd name="T38" fmla="*/ 1 w 1129"/>
                        <a:gd name="T39" fmla="*/ 1 h 1064"/>
                        <a:gd name="T40" fmla="*/ 1 w 1129"/>
                        <a:gd name="T41" fmla="*/ 1 h 1064"/>
                        <a:gd name="T42" fmla="*/ 1 w 1129"/>
                        <a:gd name="T43" fmla="*/ 1 h 1064"/>
                        <a:gd name="T44" fmla="*/ 1 w 1129"/>
                        <a:gd name="T45" fmla="*/ 1 h 1064"/>
                        <a:gd name="T46" fmla="*/ 1 w 1129"/>
                        <a:gd name="T47" fmla="*/ 1 h 1064"/>
                        <a:gd name="T48" fmla="*/ 1 w 1129"/>
                        <a:gd name="T49" fmla="*/ 1 h 1064"/>
                        <a:gd name="T50" fmla="*/ 1 w 1129"/>
                        <a:gd name="T51" fmla="*/ 1 h 1064"/>
                        <a:gd name="T52" fmla="*/ 1 w 1129"/>
                        <a:gd name="T53" fmla="*/ 1 h 1064"/>
                        <a:gd name="T54" fmla="*/ 1 w 1129"/>
                        <a:gd name="T55" fmla="*/ 1 h 1064"/>
                        <a:gd name="T56" fmla="*/ 1 w 1129"/>
                        <a:gd name="T57" fmla="*/ 1 h 1064"/>
                        <a:gd name="T58" fmla="*/ 1 w 1129"/>
                        <a:gd name="T59" fmla="*/ 1 h 1064"/>
                        <a:gd name="T60" fmla="*/ 1 w 1129"/>
                        <a:gd name="T61" fmla="*/ 1 h 1064"/>
                        <a:gd name="T62" fmla="*/ 1 w 1129"/>
                        <a:gd name="T63" fmla="*/ 1 h 1064"/>
                        <a:gd name="T64" fmla="*/ 1 w 1129"/>
                        <a:gd name="T65" fmla="*/ 1 h 1064"/>
                        <a:gd name="T66" fmla="*/ 1 w 1129"/>
                        <a:gd name="T67" fmla="*/ 1 h 1064"/>
                        <a:gd name="T68" fmla="*/ 1 w 1129"/>
                        <a:gd name="T69" fmla="*/ 1 h 1064"/>
                        <a:gd name="T70" fmla="*/ 1 w 1129"/>
                        <a:gd name="T71" fmla="*/ 1 h 1064"/>
                        <a:gd name="T72" fmla="*/ 1 w 1129"/>
                        <a:gd name="T73" fmla="*/ 1 h 1064"/>
                        <a:gd name="T74" fmla="*/ 1 w 1129"/>
                        <a:gd name="T75" fmla="*/ 1 h 1064"/>
                        <a:gd name="T76" fmla="*/ 1 w 1129"/>
                        <a:gd name="T77" fmla="*/ 1 h 1064"/>
                        <a:gd name="T78" fmla="*/ 1 w 1129"/>
                        <a:gd name="T79" fmla="*/ 1 h 1064"/>
                        <a:gd name="T80" fmla="*/ 1 w 1129"/>
                        <a:gd name="T81" fmla="*/ 1 h 1064"/>
                        <a:gd name="T82" fmla="*/ 1 w 1129"/>
                        <a:gd name="T83" fmla="*/ 1 h 1064"/>
                        <a:gd name="T84" fmla="*/ 1 w 1129"/>
                        <a:gd name="T85" fmla="*/ 1 h 1064"/>
                        <a:gd name="T86" fmla="*/ 1 w 1129"/>
                        <a:gd name="T87" fmla="*/ 1 h 1064"/>
                        <a:gd name="T88" fmla="*/ 1 w 1129"/>
                        <a:gd name="T89" fmla="*/ 1 h 1064"/>
                        <a:gd name="T90" fmla="*/ 1 w 1129"/>
                        <a:gd name="T91" fmla="*/ 1 h 1064"/>
                        <a:gd name="T92" fmla="*/ 0 w 1129"/>
                        <a:gd name="T93" fmla="*/ 1 h 1064"/>
                        <a:gd name="T94" fmla="*/ 0 w 1129"/>
                        <a:gd name="T95" fmla="*/ 1 h 1064"/>
                        <a:gd name="T96" fmla="*/ 1 w 1129"/>
                        <a:gd name="T97" fmla="*/ 1 h 1064"/>
                        <a:gd name="T98" fmla="*/ 1 w 1129"/>
                        <a:gd name="T99" fmla="*/ 1 h 1064"/>
                        <a:gd name="T100" fmla="*/ 1 w 1129"/>
                        <a:gd name="T101" fmla="*/ 1 h 1064"/>
                        <a:gd name="T102" fmla="*/ 1 w 1129"/>
                        <a:gd name="T103" fmla="*/ 1 h 1064"/>
                        <a:gd name="T104" fmla="*/ 1 w 1129"/>
                        <a:gd name="T105" fmla="*/ 1 h 1064"/>
                        <a:gd name="T106" fmla="*/ 1 w 1129"/>
                        <a:gd name="T107" fmla="*/ 1 h 1064"/>
                        <a:gd name="T108" fmla="*/ 1 w 1129"/>
                        <a:gd name="T109" fmla="*/ 1 h 1064"/>
                        <a:gd name="T110" fmla="*/ 1 w 1129"/>
                        <a:gd name="T111" fmla="*/ 1 h 1064"/>
                        <a:gd name="T112" fmla="*/ 1 w 1129"/>
                        <a:gd name="T113" fmla="*/ 1 h 1064"/>
                        <a:gd name="T114" fmla="*/ 1 w 1129"/>
                        <a:gd name="T115" fmla="*/ 1 h 1064"/>
                        <a:gd name="T116" fmla="*/ 1 w 1129"/>
                        <a:gd name="T117" fmla="*/ 1 h 1064"/>
                        <a:gd name="T118" fmla="*/ 1 w 1129"/>
                        <a:gd name="T119" fmla="*/ 1 h 1064"/>
                        <a:gd name="T120" fmla="*/ 1 w 1129"/>
                        <a:gd name="T121" fmla="*/ 1 h 1064"/>
                        <a:gd name="T122" fmla="*/ 1 w 1129"/>
                        <a:gd name="T123" fmla="*/ 1 h 1064"/>
                        <a:gd name="T124" fmla="*/ 1 w 1129"/>
                        <a:gd name="T125" fmla="*/ 0 h 1064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1129"/>
                        <a:gd name="T190" fmla="*/ 0 h 1064"/>
                        <a:gd name="T191" fmla="*/ 1129 w 1129"/>
                        <a:gd name="T192" fmla="*/ 1064 h 1064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1129" h="1064">
                          <a:moveTo>
                            <a:pt x="579" y="0"/>
                          </a:moveTo>
                          <a:lnTo>
                            <a:pt x="644" y="149"/>
                          </a:lnTo>
                          <a:lnTo>
                            <a:pt x="684" y="254"/>
                          </a:lnTo>
                          <a:lnTo>
                            <a:pt x="709" y="304"/>
                          </a:lnTo>
                          <a:lnTo>
                            <a:pt x="719" y="379"/>
                          </a:lnTo>
                          <a:lnTo>
                            <a:pt x="804" y="444"/>
                          </a:lnTo>
                          <a:lnTo>
                            <a:pt x="874" y="504"/>
                          </a:lnTo>
                          <a:lnTo>
                            <a:pt x="979" y="599"/>
                          </a:lnTo>
                          <a:lnTo>
                            <a:pt x="1079" y="664"/>
                          </a:lnTo>
                          <a:lnTo>
                            <a:pt x="1129" y="714"/>
                          </a:lnTo>
                          <a:lnTo>
                            <a:pt x="1109" y="759"/>
                          </a:lnTo>
                          <a:lnTo>
                            <a:pt x="1079" y="779"/>
                          </a:lnTo>
                          <a:lnTo>
                            <a:pt x="1059" y="789"/>
                          </a:lnTo>
                          <a:lnTo>
                            <a:pt x="1064" y="834"/>
                          </a:lnTo>
                          <a:lnTo>
                            <a:pt x="1034" y="854"/>
                          </a:lnTo>
                          <a:lnTo>
                            <a:pt x="1004" y="874"/>
                          </a:lnTo>
                          <a:lnTo>
                            <a:pt x="974" y="874"/>
                          </a:lnTo>
                          <a:lnTo>
                            <a:pt x="889" y="939"/>
                          </a:lnTo>
                          <a:lnTo>
                            <a:pt x="874" y="904"/>
                          </a:lnTo>
                          <a:lnTo>
                            <a:pt x="834" y="874"/>
                          </a:lnTo>
                          <a:lnTo>
                            <a:pt x="789" y="844"/>
                          </a:lnTo>
                          <a:lnTo>
                            <a:pt x="759" y="854"/>
                          </a:lnTo>
                          <a:lnTo>
                            <a:pt x="739" y="874"/>
                          </a:lnTo>
                          <a:lnTo>
                            <a:pt x="739" y="904"/>
                          </a:lnTo>
                          <a:lnTo>
                            <a:pt x="769" y="939"/>
                          </a:lnTo>
                          <a:lnTo>
                            <a:pt x="749" y="969"/>
                          </a:lnTo>
                          <a:lnTo>
                            <a:pt x="709" y="979"/>
                          </a:lnTo>
                          <a:lnTo>
                            <a:pt x="684" y="999"/>
                          </a:lnTo>
                          <a:lnTo>
                            <a:pt x="674" y="1034"/>
                          </a:lnTo>
                          <a:lnTo>
                            <a:pt x="644" y="1054"/>
                          </a:lnTo>
                          <a:lnTo>
                            <a:pt x="614" y="1064"/>
                          </a:lnTo>
                          <a:lnTo>
                            <a:pt x="549" y="1054"/>
                          </a:lnTo>
                          <a:lnTo>
                            <a:pt x="465" y="1044"/>
                          </a:lnTo>
                          <a:lnTo>
                            <a:pt x="400" y="999"/>
                          </a:lnTo>
                          <a:lnTo>
                            <a:pt x="340" y="949"/>
                          </a:lnTo>
                          <a:lnTo>
                            <a:pt x="255" y="874"/>
                          </a:lnTo>
                          <a:lnTo>
                            <a:pt x="225" y="844"/>
                          </a:lnTo>
                          <a:lnTo>
                            <a:pt x="180" y="834"/>
                          </a:lnTo>
                          <a:lnTo>
                            <a:pt x="95" y="819"/>
                          </a:lnTo>
                          <a:lnTo>
                            <a:pt x="40" y="819"/>
                          </a:lnTo>
                          <a:lnTo>
                            <a:pt x="20" y="789"/>
                          </a:lnTo>
                          <a:lnTo>
                            <a:pt x="10" y="734"/>
                          </a:lnTo>
                          <a:lnTo>
                            <a:pt x="20" y="664"/>
                          </a:lnTo>
                          <a:lnTo>
                            <a:pt x="40" y="609"/>
                          </a:lnTo>
                          <a:lnTo>
                            <a:pt x="30" y="589"/>
                          </a:lnTo>
                          <a:lnTo>
                            <a:pt x="20" y="539"/>
                          </a:lnTo>
                          <a:lnTo>
                            <a:pt x="0" y="484"/>
                          </a:lnTo>
                          <a:lnTo>
                            <a:pt x="0" y="444"/>
                          </a:lnTo>
                          <a:lnTo>
                            <a:pt x="20" y="424"/>
                          </a:lnTo>
                          <a:lnTo>
                            <a:pt x="40" y="409"/>
                          </a:lnTo>
                          <a:lnTo>
                            <a:pt x="30" y="359"/>
                          </a:lnTo>
                          <a:lnTo>
                            <a:pt x="40" y="324"/>
                          </a:lnTo>
                          <a:lnTo>
                            <a:pt x="95" y="274"/>
                          </a:lnTo>
                          <a:lnTo>
                            <a:pt x="150" y="274"/>
                          </a:lnTo>
                          <a:lnTo>
                            <a:pt x="200" y="254"/>
                          </a:lnTo>
                          <a:lnTo>
                            <a:pt x="230" y="214"/>
                          </a:lnTo>
                          <a:lnTo>
                            <a:pt x="225" y="179"/>
                          </a:lnTo>
                          <a:lnTo>
                            <a:pt x="295" y="104"/>
                          </a:lnTo>
                          <a:lnTo>
                            <a:pt x="380" y="114"/>
                          </a:lnTo>
                          <a:lnTo>
                            <a:pt x="415" y="75"/>
                          </a:lnTo>
                          <a:lnTo>
                            <a:pt x="485" y="65"/>
                          </a:lnTo>
                          <a:lnTo>
                            <a:pt x="529" y="35"/>
                          </a:lnTo>
                          <a:lnTo>
                            <a:pt x="579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Freeform 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1" y="8187"/>
                      <a:ext cx="687" cy="632"/>
                    </a:xfrm>
                    <a:custGeom>
                      <a:avLst/>
                      <a:gdLst>
                        <a:gd name="T0" fmla="*/ 1 w 935"/>
                        <a:gd name="T1" fmla="*/ 1 h 1109"/>
                        <a:gd name="T2" fmla="*/ 1 w 935"/>
                        <a:gd name="T3" fmla="*/ 1 h 1109"/>
                        <a:gd name="T4" fmla="*/ 1 w 935"/>
                        <a:gd name="T5" fmla="*/ 1 h 1109"/>
                        <a:gd name="T6" fmla="*/ 1 w 935"/>
                        <a:gd name="T7" fmla="*/ 1 h 1109"/>
                        <a:gd name="T8" fmla="*/ 1 w 935"/>
                        <a:gd name="T9" fmla="*/ 1 h 1109"/>
                        <a:gd name="T10" fmla="*/ 1 w 935"/>
                        <a:gd name="T11" fmla="*/ 1 h 1109"/>
                        <a:gd name="T12" fmla="*/ 1 w 935"/>
                        <a:gd name="T13" fmla="*/ 1 h 1109"/>
                        <a:gd name="T14" fmla="*/ 1 w 935"/>
                        <a:gd name="T15" fmla="*/ 1 h 1109"/>
                        <a:gd name="T16" fmla="*/ 1 w 935"/>
                        <a:gd name="T17" fmla="*/ 0 h 1109"/>
                        <a:gd name="T18" fmla="*/ 1 w 935"/>
                        <a:gd name="T19" fmla="*/ 1 h 1109"/>
                        <a:gd name="T20" fmla="*/ 1 w 935"/>
                        <a:gd name="T21" fmla="*/ 1 h 1109"/>
                        <a:gd name="T22" fmla="*/ 1 w 935"/>
                        <a:gd name="T23" fmla="*/ 1 h 1109"/>
                        <a:gd name="T24" fmla="*/ 1 w 935"/>
                        <a:gd name="T25" fmla="*/ 1 h 1109"/>
                        <a:gd name="T26" fmla="*/ 1 w 935"/>
                        <a:gd name="T27" fmla="*/ 1 h 1109"/>
                        <a:gd name="T28" fmla="*/ 1 w 935"/>
                        <a:gd name="T29" fmla="*/ 1 h 1109"/>
                        <a:gd name="T30" fmla="*/ 1 w 935"/>
                        <a:gd name="T31" fmla="*/ 1 h 1109"/>
                        <a:gd name="T32" fmla="*/ 1 w 935"/>
                        <a:gd name="T33" fmla="*/ 1 h 1109"/>
                        <a:gd name="T34" fmla="*/ 1 w 935"/>
                        <a:gd name="T35" fmla="*/ 1 h 1109"/>
                        <a:gd name="T36" fmla="*/ 0 w 935"/>
                        <a:gd name="T37" fmla="*/ 1 h 1109"/>
                        <a:gd name="T38" fmla="*/ 1 w 935"/>
                        <a:gd name="T39" fmla="*/ 1 h 1109"/>
                        <a:gd name="T40" fmla="*/ 0 w 935"/>
                        <a:gd name="T41" fmla="*/ 1 h 1109"/>
                        <a:gd name="T42" fmla="*/ 1 w 935"/>
                        <a:gd name="T43" fmla="*/ 1 h 1109"/>
                        <a:gd name="T44" fmla="*/ 1 w 935"/>
                        <a:gd name="T45" fmla="*/ 1 h 1109"/>
                        <a:gd name="T46" fmla="*/ 1 w 935"/>
                        <a:gd name="T47" fmla="*/ 1 h 1109"/>
                        <a:gd name="T48" fmla="*/ 1 w 935"/>
                        <a:gd name="T49" fmla="*/ 1 h 1109"/>
                        <a:gd name="T50" fmla="*/ 1 w 935"/>
                        <a:gd name="T51" fmla="*/ 1 h 1109"/>
                        <a:gd name="T52" fmla="*/ 1 w 935"/>
                        <a:gd name="T53" fmla="*/ 1 h 1109"/>
                        <a:gd name="T54" fmla="*/ 1 w 935"/>
                        <a:gd name="T55" fmla="*/ 1 h 1109"/>
                        <a:gd name="T56" fmla="*/ 1 w 935"/>
                        <a:gd name="T57" fmla="*/ 1 h 1109"/>
                        <a:gd name="T58" fmla="*/ 1 w 935"/>
                        <a:gd name="T59" fmla="*/ 1 h 1109"/>
                        <a:gd name="T60" fmla="*/ 1 w 935"/>
                        <a:gd name="T61" fmla="*/ 1 h 1109"/>
                        <a:gd name="T62" fmla="*/ 1 w 935"/>
                        <a:gd name="T63" fmla="*/ 1 h 1109"/>
                        <a:gd name="T64" fmla="*/ 1 w 935"/>
                        <a:gd name="T65" fmla="*/ 1 h 110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935"/>
                        <a:gd name="T100" fmla="*/ 0 h 1109"/>
                        <a:gd name="T101" fmla="*/ 935 w 935"/>
                        <a:gd name="T102" fmla="*/ 1109 h 110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935" h="1109">
                          <a:moveTo>
                            <a:pt x="935" y="844"/>
                          </a:moveTo>
                          <a:lnTo>
                            <a:pt x="915" y="789"/>
                          </a:lnTo>
                          <a:lnTo>
                            <a:pt x="865" y="750"/>
                          </a:lnTo>
                          <a:lnTo>
                            <a:pt x="790" y="685"/>
                          </a:lnTo>
                          <a:lnTo>
                            <a:pt x="725" y="655"/>
                          </a:lnTo>
                          <a:lnTo>
                            <a:pt x="680" y="625"/>
                          </a:lnTo>
                          <a:lnTo>
                            <a:pt x="695" y="520"/>
                          </a:lnTo>
                          <a:lnTo>
                            <a:pt x="675" y="455"/>
                          </a:lnTo>
                          <a:lnTo>
                            <a:pt x="660" y="390"/>
                          </a:lnTo>
                          <a:lnTo>
                            <a:pt x="660" y="285"/>
                          </a:lnTo>
                          <a:lnTo>
                            <a:pt x="600" y="245"/>
                          </a:lnTo>
                          <a:lnTo>
                            <a:pt x="525" y="190"/>
                          </a:lnTo>
                          <a:lnTo>
                            <a:pt x="470" y="180"/>
                          </a:lnTo>
                          <a:lnTo>
                            <a:pt x="410" y="115"/>
                          </a:lnTo>
                          <a:lnTo>
                            <a:pt x="380" y="55"/>
                          </a:lnTo>
                          <a:lnTo>
                            <a:pt x="325" y="55"/>
                          </a:lnTo>
                          <a:lnTo>
                            <a:pt x="280" y="55"/>
                          </a:lnTo>
                          <a:lnTo>
                            <a:pt x="280" y="0"/>
                          </a:lnTo>
                          <a:lnTo>
                            <a:pt x="250" y="30"/>
                          </a:lnTo>
                          <a:lnTo>
                            <a:pt x="210" y="20"/>
                          </a:lnTo>
                          <a:lnTo>
                            <a:pt x="190" y="75"/>
                          </a:lnTo>
                          <a:lnTo>
                            <a:pt x="220" y="140"/>
                          </a:lnTo>
                          <a:lnTo>
                            <a:pt x="250" y="210"/>
                          </a:lnTo>
                          <a:lnTo>
                            <a:pt x="260" y="250"/>
                          </a:lnTo>
                          <a:lnTo>
                            <a:pt x="240" y="275"/>
                          </a:lnTo>
                          <a:lnTo>
                            <a:pt x="175" y="285"/>
                          </a:lnTo>
                          <a:lnTo>
                            <a:pt x="125" y="315"/>
                          </a:lnTo>
                          <a:lnTo>
                            <a:pt x="90" y="360"/>
                          </a:lnTo>
                          <a:lnTo>
                            <a:pt x="115" y="420"/>
                          </a:lnTo>
                          <a:lnTo>
                            <a:pt x="115" y="465"/>
                          </a:lnTo>
                          <a:lnTo>
                            <a:pt x="90" y="465"/>
                          </a:lnTo>
                          <a:lnTo>
                            <a:pt x="105" y="495"/>
                          </a:lnTo>
                          <a:lnTo>
                            <a:pt x="50" y="540"/>
                          </a:lnTo>
                          <a:lnTo>
                            <a:pt x="70" y="580"/>
                          </a:lnTo>
                          <a:lnTo>
                            <a:pt x="60" y="615"/>
                          </a:lnTo>
                          <a:lnTo>
                            <a:pt x="10" y="655"/>
                          </a:lnTo>
                          <a:lnTo>
                            <a:pt x="20" y="700"/>
                          </a:lnTo>
                          <a:lnTo>
                            <a:pt x="0" y="720"/>
                          </a:lnTo>
                          <a:lnTo>
                            <a:pt x="50" y="740"/>
                          </a:lnTo>
                          <a:lnTo>
                            <a:pt x="50" y="770"/>
                          </a:lnTo>
                          <a:lnTo>
                            <a:pt x="30" y="789"/>
                          </a:lnTo>
                          <a:lnTo>
                            <a:pt x="0" y="834"/>
                          </a:lnTo>
                          <a:lnTo>
                            <a:pt x="30" y="899"/>
                          </a:lnTo>
                          <a:lnTo>
                            <a:pt x="85" y="864"/>
                          </a:lnTo>
                          <a:lnTo>
                            <a:pt x="155" y="864"/>
                          </a:lnTo>
                          <a:lnTo>
                            <a:pt x="190" y="884"/>
                          </a:lnTo>
                          <a:lnTo>
                            <a:pt x="200" y="939"/>
                          </a:lnTo>
                          <a:lnTo>
                            <a:pt x="220" y="989"/>
                          </a:lnTo>
                          <a:lnTo>
                            <a:pt x="260" y="1004"/>
                          </a:lnTo>
                          <a:lnTo>
                            <a:pt x="275" y="1034"/>
                          </a:lnTo>
                          <a:lnTo>
                            <a:pt x="295" y="1074"/>
                          </a:lnTo>
                          <a:lnTo>
                            <a:pt x="335" y="1094"/>
                          </a:lnTo>
                          <a:lnTo>
                            <a:pt x="385" y="1094"/>
                          </a:lnTo>
                          <a:lnTo>
                            <a:pt x="450" y="1109"/>
                          </a:lnTo>
                          <a:lnTo>
                            <a:pt x="470" y="1094"/>
                          </a:lnTo>
                          <a:lnTo>
                            <a:pt x="505" y="1054"/>
                          </a:lnTo>
                          <a:lnTo>
                            <a:pt x="535" y="1034"/>
                          </a:lnTo>
                          <a:lnTo>
                            <a:pt x="590" y="1014"/>
                          </a:lnTo>
                          <a:lnTo>
                            <a:pt x="640" y="1014"/>
                          </a:lnTo>
                          <a:lnTo>
                            <a:pt x="680" y="969"/>
                          </a:lnTo>
                          <a:lnTo>
                            <a:pt x="705" y="929"/>
                          </a:lnTo>
                          <a:lnTo>
                            <a:pt x="725" y="909"/>
                          </a:lnTo>
                          <a:lnTo>
                            <a:pt x="780" y="919"/>
                          </a:lnTo>
                          <a:lnTo>
                            <a:pt x="820" y="909"/>
                          </a:lnTo>
                          <a:lnTo>
                            <a:pt x="885" y="899"/>
                          </a:lnTo>
                          <a:lnTo>
                            <a:pt x="935" y="84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Freeform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13" y="7957"/>
                      <a:ext cx="816" cy="733"/>
                    </a:xfrm>
                    <a:custGeom>
                      <a:avLst/>
                      <a:gdLst>
                        <a:gd name="T0" fmla="*/ 1 w 1114"/>
                        <a:gd name="T1" fmla="*/ 1 h 1284"/>
                        <a:gd name="T2" fmla="*/ 1 w 1114"/>
                        <a:gd name="T3" fmla="*/ 1 h 1284"/>
                        <a:gd name="T4" fmla="*/ 1 w 1114"/>
                        <a:gd name="T5" fmla="*/ 1 h 1284"/>
                        <a:gd name="T6" fmla="*/ 1 w 1114"/>
                        <a:gd name="T7" fmla="*/ 1 h 1284"/>
                        <a:gd name="T8" fmla="*/ 1 w 1114"/>
                        <a:gd name="T9" fmla="*/ 1 h 1284"/>
                        <a:gd name="T10" fmla="*/ 1 w 1114"/>
                        <a:gd name="T11" fmla="*/ 1 h 1284"/>
                        <a:gd name="T12" fmla="*/ 1 w 1114"/>
                        <a:gd name="T13" fmla="*/ 1 h 1284"/>
                        <a:gd name="T14" fmla="*/ 1 w 1114"/>
                        <a:gd name="T15" fmla="*/ 1 h 1284"/>
                        <a:gd name="T16" fmla="*/ 1 w 1114"/>
                        <a:gd name="T17" fmla="*/ 1 h 1284"/>
                        <a:gd name="T18" fmla="*/ 1 w 1114"/>
                        <a:gd name="T19" fmla="*/ 1 h 1284"/>
                        <a:gd name="T20" fmla="*/ 1 w 1114"/>
                        <a:gd name="T21" fmla="*/ 1 h 1284"/>
                        <a:gd name="T22" fmla="*/ 1 w 1114"/>
                        <a:gd name="T23" fmla="*/ 1 h 1284"/>
                        <a:gd name="T24" fmla="*/ 1 w 1114"/>
                        <a:gd name="T25" fmla="*/ 0 h 1284"/>
                        <a:gd name="T26" fmla="*/ 1 w 1114"/>
                        <a:gd name="T27" fmla="*/ 1 h 1284"/>
                        <a:gd name="T28" fmla="*/ 1 w 1114"/>
                        <a:gd name="T29" fmla="*/ 1 h 1284"/>
                        <a:gd name="T30" fmla="*/ 1 w 1114"/>
                        <a:gd name="T31" fmla="*/ 1 h 1284"/>
                        <a:gd name="T32" fmla="*/ 1 w 1114"/>
                        <a:gd name="T33" fmla="*/ 1 h 1284"/>
                        <a:gd name="T34" fmla="*/ 1 w 1114"/>
                        <a:gd name="T35" fmla="*/ 1 h 1284"/>
                        <a:gd name="T36" fmla="*/ 1 w 1114"/>
                        <a:gd name="T37" fmla="*/ 1 h 1284"/>
                        <a:gd name="T38" fmla="*/ 1 w 1114"/>
                        <a:gd name="T39" fmla="*/ 1 h 1284"/>
                        <a:gd name="T40" fmla="*/ 1 w 1114"/>
                        <a:gd name="T41" fmla="*/ 1 h 1284"/>
                        <a:gd name="T42" fmla="*/ 1 w 1114"/>
                        <a:gd name="T43" fmla="*/ 1 h 1284"/>
                        <a:gd name="T44" fmla="*/ 1 w 1114"/>
                        <a:gd name="T45" fmla="*/ 1 h 1284"/>
                        <a:gd name="T46" fmla="*/ 1 w 1114"/>
                        <a:gd name="T47" fmla="*/ 1 h 1284"/>
                        <a:gd name="T48" fmla="*/ 0 w 1114"/>
                        <a:gd name="T49" fmla="*/ 1 h 1284"/>
                        <a:gd name="T50" fmla="*/ 0 w 1114"/>
                        <a:gd name="T51" fmla="*/ 1 h 1284"/>
                        <a:gd name="T52" fmla="*/ 1 w 1114"/>
                        <a:gd name="T53" fmla="*/ 1 h 1284"/>
                        <a:gd name="T54" fmla="*/ 1 w 1114"/>
                        <a:gd name="T55" fmla="*/ 1 h 1284"/>
                        <a:gd name="T56" fmla="*/ 1 w 1114"/>
                        <a:gd name="T57" fmla="*/ 1 h 1284"/>
                        <a:gd name="T58" fmla="*/ 1 w 1114"/>
                        <a:gd name="T59" fmla="*/ 1 h 1284"/>
                        <a:gd name="T60" fmla="*/ 1 w 1114"/>
                        <a:gd name="T61" fmla="*/ 1 h 1284"/>
                        <a:gd name="T62" fmla="*/ 1 w 1114"/>
                        <a:gd name="T63" fmla="*/ 1 h 1284"/>
                        <a:gd name="T64" fmla="*/ 1 w 1114"/>
                        <a:gd name="T65" fmla="*/ 1 h 1284"/>
                        <a:gd name="T66" fmla="*/ 1 w 1114"/>
                        <a:gd name="T67" fmla="*/ 1 h 1284"/>
                        <a:gd name="T68" fmla="*/ 1 w 1114"/>
                        <a:gd name="T69" fmla="*/ 1 h 1284"/>
                        <a:gd name="T70" fmla="*/ 1 w 1114"/>
                        <a:gd name="T71" fmla="*/ 1 h 1284"/>
                        <a:gd name="T72" fmla="*/ 1 w 1114"/>
                        <a:gd name="T73" fmla="*/ 1 h 1284"/>
                        <a:gd name="T74" fmla="*/ 1 w 1114"/>
                        <a:gd name="T75" fmla="*/ 1 h 1284"/>
                        <a:gd name="T76" fmla="*/ 1 w 1114"/>
                        <a:gd name="T77" fmla="*/ 1 h 1284"/>
                        <a:gd name="T78" fmla="*/ 1 w 1114"/>
                        <a:gd name="T79" fmla="*/ 1 h 1284"/>
                        <a:gd name="T80" fmla="*/ 1 w 1114"/>
                        <a:gd name="T81" fmla="*/ 1 h 1284"/>
                        <a:gd name="T82" fmla="*/ 1 w 1114"/>
                        <a:gd name="T83" fmla="*/ 1 h 1284"/>
                        <a:gd name="T84" fmla="*/ 1 w 1114"/>
                        <a:gd name="T85" fmla="*/ 1 h 1284"/>
                        <a:gd name="T86" fmla="*/ 1 w 1114"/>
                        <a:gd name="T87" fmla="*/ 1 h 1284"/>
                        <a:gd name="T88" fmla="*/ 1 w 1114"/>
                        <a:gd name="T89" fmla="*/ 1 h 1284"/>
                        <a:gd name="T90" fmla="*/ 1 w 1114"/>
                        <a:gd name="T91" fmla="*/ 1 h 1284"/>
                        <a:gd name="T92" fmla="*/ 1 w 1114"/>
                        <a:gd name="T93" fmla="*/ 1 h 1284"/>
                        <a:gd name="T94" fmla="*/ 1 w 1114"/>
                        <a:gd name="T95" fmla="*/ 1 h 1284"/>
                        <a:gd name="T96" fmla="*/ 1 w 1114"/>
                        <a:gd name="T97" fmla="*/ 1 h 1284"/>
                        <a:gd name="T98" fmla="*/ 1 w 1114"/>
                        <a:gd name="T99" fmla="*/ 1 h 1284"/>
                        <a:gd name="T100" fmla="*/ 1 w 1114"/>
                        <a:gd name="T101" fmla="*/ 1 h 1284"/>
                        <a:gd name="T102" fmla="*/ 1 w 1114"/>
                        <a:gd name="T103" fmla="*/ 1 h 1284"/>
                        <a:gd name="T104" fmla="*/ 1 w 1114"/>
                        <a:gd name="T105" fmla="*/ 1 h 1284"/>
                        <a:gd name="T106" fmla="*/ 1 w 1114"/>
                        <a:gd name="T107" fmla="*/ 1 h 1284"/>
                        <a:gd name="T108" fmla="*/ 1 w 1114"/>
                        <a:gd name="T109" fmla="*/ 1 h 1284"/>
                        <a:gd name="T110" fmla="*/ 1 w 1114"/>
                        <a:gd name="T111" fmla="*/ 1 h 1284"/>
                        <a:gd name="T112" fmla="*/ 1 w 1114"/>
                        <a:gd name="T113" fmla="*/ 1 h 1284"/>
                        <a:gd name="T114" fmla="*/ 1 w 1114"/>
                        <a:gd name="T115" fmla="*/ 1 h 1284"/>
                        <a:gd name="T116" fmla="*/ 1 w 1114"/>
                        <a:gd name="T117" fmla="*/ 1 h 1284"/>
                        <a:gd name="T118" fmla="*/ 1 w 1114"/>
                        <a:gd name="T119" fmla="*/ 1 h 1284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1114"/>
                        <a:gd name="T181" fmla="*/ 0 h 1284"/>
                        <a:gd name="T182" fmla="*/ 1114 w 1114"/>
                        <a:gd name="T183" fmla="*/ 1284 h 1284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1114" h="1284">
                          <a:moveTo>
                            <a:pt x="1114" y="1085"/>
                          </a:moveTo>
                          <a:lnTo>
                            <a:pt x="1094" y="1020"/>
                          </a:lnTo>
                          <a:lnTo>
                            <a:pt x="1079" y="865"/>
                          </a:lnTo>
                          <a:lnTo>
                            <a:pt x="1065" y="735"/>
                          </a:lnTo>
                          <a:lnTo>
                            <a:pt x="1020" y="580"/>
                          </a:lnTo>
                          <a:lnTo>
                            <a:pt x="980" y="515"/>
                          </a:lnTo>
                          <a:lnTo>
                            <a:pt x="905" y="420"/>
                          </a:lnTo>
                          <a:lnTo>
                            <a:pt x="820" y="380"/>
                          </a:lnTo>
                          <a:lnTo>
                            <a:pt x="725" y="295"/>
                          </a:lnTo>
                          <a:lnTo>
                            <a:pt x="630" y="210"/>
                          </a:lnTo>
                          <a:lnTo>
                            <a:pt x="535" y="115"/>
                          </a:lnTo>
                          <a:lnTo>
                            <a:pt x="465" y="40"/>
                          </a:lnTo>
                          <a:lnTo>
                            <a:pt x="410" y="0"/>
                          </a:lnTo>
                          <a:lnTo>
                            <a:pt x="420" y="65"/>
                          </a:lnTo>
                          <a:lnTo>
                            <a:pt x="385" y="115"/>
                          </a:lnTo>
                          <a:lnTo>
                            <a:pt x="345" y="135"/>
                          </a:lnTo>
                          <a:lnTo>
                            <a:pt x="305" y="115"/>
                          </a:lnTo>
                          <a:lnTo>
                            <a:pt x="255" y="70"/>
                          </a:lnTo>
                          <a:lnTo>
                            <a:pt x="230" y="65"/>
                          </a:lnTo>
                          <a:lnTo>
                            <a:pt x="175" y="65"/>
                          </a:lnTo>
                          <a:lnTo>
                            <a:pt x="125" y="85"/>
                          </a:lnTo>
                          <a:lnTo>
                            <a:pt x="70" y="65"/>
                          </a:lnTo>
                          <a:lnTo>
                            <a:pt x="50" y="105"/>
                          </a:lnTo>
                          <a:lnTo>
                            <a:pt x="50" y="170"/>
                          </a:lnTo>
                          <a:lnTo>
                            <a:pt x="0" y="180"/>
                          </a:lnTo>
                          <a:lnTo>
                            <a:pt x="0" y="210"/>
                          </a:lnTo>
                          <a:lnTo>
                            <a:pt x="40" y="250"/>
                          </a:lnTo>
                          <a:lnTo>
                            <a:pt x="85" y="230"/>
                          </a:lnTo>
                          <a:lnTo>
                            <a:pt x="135" y="240"/>
                          </a:lnTo>
                          <a:lnTo>
                            <a:pt x="145" y="275"/>
                          </a:lnTo>
                          <a:lnTo>
                            <a:pt x="135" y="305"/>
                          </a:lnTo>
                          <a:lnTo>
                            <a:pt x="90" y="315"/>
                          </a:lnTo>
                          <a:lnTo>
                            <a:pt x="85" y="345"/>
                          </a:lnTo>
                          <a:lnTo>
                            <a:pt x="85" y="380"/>
                          </a:lnTo>
                          <a:lnTo>
                            <a:pt x="90" y="400"/>
                          </a:lnTo>
                          <a:lnTo>
                            <a:pt x="90" y="440"/>
                          </a:lnTo>
                          <a:lnTo>
                            <a:pt x="155" y="455"/>
                          </a:lnTo>
                          <a:lnTo>
                            <a:pt x="175" y="455"/>
                          </a:lnTo>
                          <a:lnTo>
                            <a:pt x="255" y="545"/>
                          </a:lnTo>
                          <a:lnTo>
                            <a:pt x="280" y="590"/>
                          </a:lnTo>
                          <a:lnTo>
                            <a:pt x="325" y="580"/>
                          </a:lnTo>
                          <a:lnTo>
                            <a:pt x="410" y="645"/>
                          </a:lnTo>
                          <a:lnTo>
                            <a:pt x="470" y="695"/>
                          </a:lnTo>
                          <a:lnTo>
                            <a:pt x="470" y="800"/>
                          </a:lnTo>
                          <a:lnTo>
                            <a:pt x="485" y="875"/>
                          </a:lnTo>
                          <a:lnTo>
                            <a:pt x="495" y="980"/>
                          </a:lnTo>
                          <a:lnTo>
                            <a:pt x="505" y="1035"/>
                          </a:lnTo>
                          <a:lnTo>
                            <a:pt x="535" y="1065"/>
                          </a:lnTo>
                          <a:lnTo>
                            <a:pt x="590" y="1085"/>
                          </a:lnTo>
                          <a:lnTo>
                            <a:pt x="675" y="1150"/>
                          </a:lnTo>
                          <a:lnTo>
                            <a:pt x="715" y="1179"/>
                          </a:lnTo>
                          <a:lnTo>
                            <a:pt x="740" y="1219"/>
                          </a:lnTo>
                          <a:lnTo>
                            <a:pt x="745" y="1264"/>
                          </a:lnTo>
                          <a:lnTo>
                            <a:pt x="770" y="1284"/>
                          </a:lnTo>
                          <a:lnTo>
                            <a:pt x="780" y="1254"/>
                          </a:lnTo>
                          <a:lnTo>
                            <a:pt x="845" y="1179"/>
                          </a:lnTo>
                          <a:lnTo>
                            <a:pt x="915" y="1199"/>
                          </a:lnTo>
                          <a:lnTo>
                            <a:pt x="960" y="1150"/>
                          </a:lnTo>
                          <a:lnTo>
                            <a:pt x="1020" y="1160"/>
                          </a:lnTo>
                          <a:lnTo>
                            <a:pt x="1114" y="108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64" y="7288"/>
                      <a:ext cx="1654" cy="777"/>
                    </a:xfrm>
                    <a:custGeom>
                      <a:avLst/>
                      <a:gdLst>
                        <a:gd name="T0" fmla="*/ 1 w 2258"/>
                        <a:gd name="T1" fmla="*/ 1 h 1359"/>
                        <a:gd name="T2" fmla="*/ 1 w 2258"/>
                        <a:gd name="T3" fmla="*/ 1 h 1359"/>
                        <a:gd name="T4" fmla="*/ 1 w 2258"/>
                        <a:gd name="T5" fmla="*/ 1 h 1359"/>
                        <a:gd name="T6" fmla="*/ 1 w 2258"/>
                        <a:gd name="T7" fmla="*/ 1 h 1359"/>
                        <a:gd name="T8" fmla="*/ 1 w 2258"/>
                        <a:gd name="T9" fmla="*/ 1 h 1359"/>
                        <a:gd name="T10" fmla="*/ 1 w 2258"/>
                        <a:gd name="T11" fmla="*/ 1 h 1359"/>
                        <a:gd name="T12" fmla="*/ 1 w 2258"/>
                        <a:gd name="T13" fmla="*/ 1 h 1359"/>
                        <a:gd name="T14" fmla="*/ 1 w 2258"/>
                        <a:gd name="T15" fmla="*/ 1 h 1359"/>
                        <a:gd name="T16" fmla="*/ 1 w 2258"/>
                        <a:gd name="T17" fmla="*/ 1 h 1359"/>
                        <a:gd name="T18" fmla="*/ 1 w 2258"/>
                        <a:gd name="T19" fmla="*/ 1 h 1359"/>
                        <a:gd name="T20" fmla="*/ 1 w 2258"/>
                        <a:gd name="T21" fmla="*/ 1 h 1359"/>
                        <a:gd name="T22" fmla="*/ 1 w 2258"/>
                        <a:gd name="T23" fmla="*/ 1 h 1359"/>
                        <a:gd name="T24" fmla="*/ 1 w 2258"/>
                        <a:gd name="T25" fmla="*/ 1 h 1359"/>
                        <a:gd name="T26" fmla="*/ 1 w 2258"/>
                        <a:gd name="T27" fmla="*/ 1 h 1359"/>
                        <a:gd name="T28" fmla="*/ 1 w 2258"/>
                        <a:gd name="T29" fmla="*/ 1 h 1359"/>
                        <a:gd name="T30" fmla="*/ 1 w 2258"/>
                        <a:gd name="T31" fmla="*/ 1 h 1359"/>
                        <a:gd name="T32" fmla="*/ 1 w 2258"/>
                        <a:gd name="T33" fmla="*/ 1 h 1359"/>
                        <a:gd name="T34" fmla="*/ 1 w 2258"/>
                        <a:gd name="T35" fmla="*/ 1 h 1359"/>
                        <a:gd name="T36" fmla="*/ 1 w 2258"/>
                        <a:gd name="T37" fmla="*/ 1 h 1359"/>
                        <a:gd name="T38" fmla="*/ 1 w 2258"/>
                        <a:gd name="T39" fmla="*/ 1 h 1359"/>
                        <a:gd name="T40" fmla="*/ 1 w 2258"/>
                        <a:gd name="T41" fmla="*/ 1 h 1359"/>
                        <a:gd name="T42" fmla="*/ 1 w 2258"/>
                        <a:gd name="T43" fmla="*/ 0 h 1359"/>
                        <a:gd name="T44" fmla="*/ 1 w 2258"/>
                        <a:gd name="T45" fmla="*/ 1 h 1359"/>
                        <a:gd name="T46" fmla="*/ 1 w 2258"/>
                        <a:gd name="T47" fmla="*/ 1 h 1359"/>
                        <a:gd name="T48" fmla="*/ 1 w 2258"/>
                        <a:gd name="T49" fmla="*/ 1 h 1359"/>
                        <a:gd name="T50" fmla="*/ 1 w 2258"/>
                        <a:gd name="T51" fmla="*/ 1 h 1359"/>
                        <a:gd name="T52" fmla="*/ 1 w 2258"/>
                        <a:gd name="T53" fmla="*/ 1 h 1359"/>
                        <a:gd name="T54" fmla="*/ 1 w 2258"/>
                        <a:gd name="T55" fmla="*/ 1 h 1359"/>
                        <a:gd name="T56" fmla="*/ 1 w 2258"/>
                        <a:gd name="T57" fmla="*/ 1 h 1359"/>
                        <a:gd name="T58" fmla="*/ 1 w 2258"/>
                        <a:gd name="T59" fmla="*/ 1 h 1359"/>
                        <a:gd name="T60" fmla="*/ 1 w 2258"/>
                        <a:gd name="T61" fmla="*/ 1 h 1359"/>
                        <a:gd name="T62" fmla="*/ 1 w 2258"/>
                        <a:gd name="T63" fmla="*/ 1 h 1359"/>
                        <a:gd name="T64" fmla="*/ 1 w 2258"/>
                        <a:gd name="T65" fmla="*/ 1 h 1359"/>
                        <a:gd name="T66" fmla="*/ 1 w 2258"/>
                        <a:gd name="T67" fmla="*/ 1 h 1359"/>
                        <a:gd name="T68" fmla="*/ 1 w 2258"/>
                        <a:gd name="T69" fmla="*/ 1 h 1359"/>
                        <a:gd name="T70" fmla="*/ 1 w 2258"/>
                        <a:gd name="T71" fmla="*/ 1 h 1359"/>
                        <a:gd name="T72" fmla="*/ 1 w 2258"/>
                        <a:gd name="T73" fmla="*/ 1 h 1359"/>
                        <a:gd name="T74" fmla="*/ 1 w 2258"/>
                        <a:gd name="T75" fmla="*/ 1 h 1359"/>
                        <a:gd name="T76" fmla="*/ 1 w 2258"/>
                        <a:gd name="T77" fmla="*/ 1 h 1359"/>
                        <a:gd name="T78" fmla="*/ 1 w 2258"/>
                        <a:gd name="T79" fmla="*/ 1 h 1359"/>
                        <a:gd name="T80" fmla="*/ 1 w 2258"/>
                        <a:gd name="T81" fmla="*/ 1 h 1359"/>
                        <a:gd name="T82" fmla="*/ 1 w 2258"/>
                        <a:gd name="T83" fmla="*/ 1 h 1359"/>
                        <a:gd name="T84" fmla="*/ 1 w 2258"/>
                        <a:gd name="T85" fmla="*/ 1 h 1359"/>
                        <a:gd name="T86" fmla="*/ 1 w 2258"/>
                        <a:gd name="T87" fmla="*/ 1 h 1359"/>
                        <a:gd name="T88" fmla="*/ 1 w 2258"/>
                        <a:gd name="T89" fmla="*/ 1 h 1359"/>
                        <a:gd name="T90" fmla="*/ 1 w 2258"/>
                        <a:gd name="T91" fmla="*/ 1 h 1359"/>
                        <a:gd name="T92" fmla="*/ 1 w 2258"/>
                        <a:gd name="T93" fmla="*/ 1 h 1359"/>
                        <a:gd name="T94" fmla="*/ 1 w 2258"/>
                        <a:gd name="T95" fmla="*/ 1 h 1359"/>
                        <a:gd name="T96" fmla="*/ 1 w 2258"/>
                        <a:gd name="T97" fmla="*/ 1 h 1359"/>
                        <a:gd name="T98" fmla="*/ 1 w 2258"/>
                        <a:gd name="T99" fmla="*/ 1 h 1359"/>
                        <a:gd name="T100" fmla="*/ 1 w 2258"/>
                        <a:gd name="T101" fmla="*/ 1 h 1359"/>
                        <a:gd name="T102" fmla="*/ 1 w 2258"/>
                        <a:gd name="T103" fmla="*/ 1 h 1359"/>
                        <a:gd name="T104" fmla="*/ 1 w 2258"/>
                        <a:gd name="T105" fmla="*/ 1 h 1359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2258"/>
                        <a:gd name="T160" fmla="*/ 0 h 1359"/>
                        <a:gd name="T161" fmla="*/ 2258 w 2258"/>
                        <a:gd name="T162" fmla="*/ 1359 h 1359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2258" h="1359">
                          <a:moveTo>
                            <a:pt x="2238" y="1169"/>
                          </a:moveTo>
                          <a:lnTo>
                            <a:pt x="2168" y="1119"/>
                          </a:lnTo>
                          <a:lnTo>
                            <a:pt x="2133" y="1064"/>
                          </a:lnTo>
                          <a:lnTo>
                            <a:pt x="2093" y="949"/>
                          </a:lnTo>
                          <a:lnTo>
                            <a:pt x="2068" y="904"/>
                          </a:lnTo>
                          <a:lnTo>
                            <a:pt x="2018" y="819"/>
                          </a:lnTo>
                          <a:lnTo>
                            <a:pt x="1983" y="779"/>
                          </a:lnTo>
                          <a:lnTo>
                            <a:pt x="1983" y="729"/>
                          </a:lnTo>
                          <a:lnTo>
                            <a:pt x="2028" y="685"/>
                          </a:lnTo>
                          <a:lnTo>
                            <a:pt x="2018" y="620"/>
                          </a:lnTo>
                          <a:lnTo>
                            <a:pt x="2018" y="535"/>
                          </a:lnTo>
                          <a:lnTo>
                            <a:pt x="2008" y="485"/>
                          </a:lnTo>
                          <a:lnTo>
                            <a:pt x="2038" y="445"/>
                          </a:lnTo>
                          <a:lnTo>
                            <a:pt x="2008" y="400"/>
                          </a:lnTo>
                          <a:lnTo>
                            <a:pt x="1953" y="315"/>
                          </a:lnTo>
                          <a:lnTo>
                            <a:pt x="1898" y="305"/>
                          </a:lnTo>
                          <a:lnTo>
                            <a:pt x="1828" y="280"/>
                          </a:lnTo>
                          <a:lnTo>
                            <a:pt x="1788" y="305"/>
                          </a:lnTo>
                          <a:lnTo>
                            <a:pt x="1753" y="335"/>
                          </a:lnTo>
                          <a:lnTo>
                            <a:pt x="1708" y="345"/>
                          </a:lnTo>
                          <a:lnTo>
                            <a:pt x="1668" y="325"/>
                          </a:lnTo>
                          <a:lnTo>
                            <a:pt x="1544" y="325"/>
                          </a:lnTo>
                          <a:lnTo>
                            <a:pt x="1469" y="295"/>
                          </a:lnTo>
                          <a:lnTo>
                            <a:pt x="1419" y="275"/>
                          </a:lnTo>
                          <a:lnTo>
                            <a:pt x="1374" y="230"/>
                          </a:lnTo>
                          <a:lnTo>
                            <a:pt x="1319" y="260"/>
                          </a:lnTo>
                          <a:lnTo>
                            <a:pt x="1229" y="260"/>
                          </a:lnTo>
                          <a:lnTo>
                            <a:pt x="1119" y="275"/>
                          </a:lnTo>
                          <a:lnTo>
                            <a:pt x="1059" y="260"/>
                          </a:lnTo>
                          <a:lnTo>
                            <a:pt x="994" y="200"/>
                          </a:lnTo>
                          <a:lnTo>
                            <a:pt x="954" y="230"/>
                          </a:lnTo>
                          <a:lnTo>
                            <a:pt x="909" y="240"/>
                          </a:lnTo>
                          <a:lnTo>
                            <a:pt x="854" y="210"/>
                          </a:lnTo>
                          <a:lnTo>
                            <a:pt x="834" y="190"/>
                          </a:lnTo>
                          <a:lnTo>
                            <a:pt x="769" y="200"/>
                          </a:lnTo>
                          <a:lnTo>
                            <a:pt x="709" y="190"/>
                          </a:lnTo>
                          <a:lnTo>
                            <a:pt x="659" y="155"/>
                          </a:lnTo>
                          <a:lnTo>
                            <a:pt x="574" y="90"/>
                          </a:lnTo>
                          <a:lnTo>
                            <a:pt x="494" y="30"/>
                          </a:lnTo>
                          <a:lnTo>
                            <a:pt x="444" y="40"/>
                          </a:lnTo>
                          <a:lnTo>
                            <a:pt x="384" y="60"/>
                          </a:lnTo>
                          <a:lnTo>
                            <a:pt x="340" y="30"/>
                          </a:lnTo>
                          <a:lnTo>
                            <a:pt x="295" y="0"/>
                          </a:lnTo>
                          <a:lnTo>
                            <a:pt x="245" y="0"/>
                          </a:lnTo>
                          <a:lnTo>
                            <a:pt x="205" y="30"/>
                          </a:lnTo>
                          <a:lnTo>
                            <a:pt x="190" y="50"/>
                          </a:lnTo>
                          <a:lnTo>
                            <a:pt x="190" y="145"/>
                          </a:lnTo>
                          <a:lnTo>
                            <a:pt x="170" y="240"/>
                          </a:lnTo>
                          <a:lnTo>
                            <a:pt x="150" y="305"/>
                          </a:lnTo>
                          <a:lnTo>
                            <a:pt x="120" y="345"/>
                          </a:lnTo>
                          <a:lnTo>
                            <a:pt x="85" y="410"/>
                          </a:lnTo>
                          <a:lnTo>
                            <a:pt x="40" y="450"/>
                          </a:lnTo>
                          <a:lnTo>
                            <a:pt x="0" y="485"/>
                          </a:lnTo>
                          <a:lnTo>
                            <a:pt x="55" y="525"/>
                          </a:lnTo>
                          <a:lnTo>
                            <a:pt x="105" y="535"/>
                          </a:lnTo>
                          <a:lnTo>
                            <a:pt x="170" y="550"/>
                          </a:lnTo>
                          <a:lnTo>
                            <a:pt x="160" y="630"/>
                          </a:lnTo>
                          <a:lnTo>
                            <a:pt x="225" y="665"/>
                          </a:lnTo>
                          <a:lnTo>
                            <a:pt x="310" y="695"/>
                          </a:lnTo>
                          <a:lnTo>
                            <a:pt x="330" y="709"/>
                          </a:lnTo>
                          <a:lnTo>
                            <a:pt x="340" y="749"/>
                          </a:lnTo>
                          <a:lnTo>
                            <a:pt x="345" y="834"/>
                          </a:lnTo>
                          <a:lnTo>
                            <a:pt x="359" y="884"/>
                          </a:lnTo>
                          <a:lnTo>
                            <a:pt x="409" y="904"/>
                          </a:lnTo>
                          <a:lnTo>
                            <a:pt x="454" y="894"/>
                          </a:lnTo>
                          <a:lnTo>
                            <a:pt x="464" y="854"/>
                          </a:lnTo>
                          <a:lnTo>
                            <a:pt x="464" y="809"/>
                          </a:lnTo>
                          <a:lnTo>
                            <a:pt x="519" y="769"/>
                          </a:lnTo>
                          <a:lnTo>
                            <a:pt x="539" y="749"/>
                          </a:lnTo>
                          <a:lnTo>
                            <a:pt x="559" y="779"/>
                          </a:lnTo>
                          <a:lnTo>
                            <a:pt x="614" y="819"/>
                          </a:lnTo>
                          <a:lnTo>
                            <a:pt x="684" y="844"/>
                          </a:lnTo>
                          <a:lnTo>
                            <a:pt x="784" y="864"/>
                          </a:lnTo>
                          <a:lnTo>
                            <a:pt x="854" y="874"/>
                          </a:lnTo>
                          <a:lnTo>
                            <a:pt x="954" y="914"/>
                          </a:lnTo>
                          <a:lnTo>
                            <a:pt x="1004" y="959"/>
                          </a:lnTo>
                          <a:lnTo>
                            <a:pt x="1064" y="1024"/>
                          </a:lnTo>
                          <a:lnTo>
                            <a:pt x="1099" y="1034"/>
                          </a:lnTo>
                          <a:lnTo>
                            <a:pt x="1184" y="1034"/>
                          </a:lnTo>
                          <a:lnTo>
                            <a:pt x="1229" y="1034"/>
                          </a:lnTo>
                          <a:lnTo>
                            <a:pt x="1289" y="1084"/>
                          </a:lnTo>
                          <a:lnTo>
                            <a:pt x="1339" y="1099"/>
                          </a:lnTo>
                          <a:lnTo>
                            <a:pt x="1404" y="1084"/>
                          </a:lnTo>
                          <a:lnTo>
                            <a:pt x="1449" y="1099"/>
                          </a:lnTo>
                          <a:lnTo>
                            <a:pt x="1479" y="1099"/>
                          </a:lnTo>
                          <a:lnTo>
                            <a:pt x="1554" y="1099"/>
                          </a:lnTo>
                          <a:lnTo>
                            <a:pt x="1574" y="1074"/>
                          </a:lnTo>
                          <a:lnTo>
                            <a:pt x="1629" y="1119"/>
                          </a:lnTo>
                          <a:lnTo>
                            <a:pt x="1629" y="1159"/>
                          </a:lnTo>
                          <a:lnTo>
                            <a:pt x="1629" y="1224"/>
                          </a:lnTo>
                          <a:lnTo>
                            <a:pt x="1658" y="1244"/>
                          </a:lnTo>
                          <a:lnTo>
                            <a:pt x="1733" y="1254"/>
                          </a:lnTo>
                          <a:lnTo>
                            <a:pt x="1773" y="1294"/>
                          </a:lnTo>
                          <a:lnTo>
                            <a:pt x="1808" y="1329"/>
                          </a:lnTo>
                          <a:lnTo>
                            <a:pt x="1838" y="1359"/>
                          </a:lnTo>
                          <a:lnTo>
                            <a:pt x="1878" y="1329"/>
                          </a:lnTo>
                          <a:lnTo>
                            <a:pt x="1893" y="1274"/>
                          </a:lnTo>
                          <a:lnTo>
                            <a:pt x="1908" y="1234"/>
                          </a:lnTo>
                          <a:lnTo>
                            <a:pt x="1958" y="1249"/>
                          </a:lnTo>
                          <a:lnTo>
                            <a:pt x="2018" y="1234"/>
                          </a:lnTo>
                          <a:lnTo>
                            <a:pt x="2058" y="1234"/>
                          </a:lnTo>
                          <a:lnTo>
                            <a:pt x="2123" y="1274"/>
                          </a:lnTo>
                          <a:lnTo>
                            <a:pt x="2168" y="1309"/>
                          </a:lnTo>
                          <a:lnTo>
                            <a:pt x="2198" y="1309"/>
                          </a:lnTo>
                          <a:lnTo>
                            <a:pt x="2238" y="1269"/>
                          </a:lnTo>
                          <a:lnTo>
                            <a:pt x="2258" y="1234"/>
                          </a:lnTo>
                          <a:lnTo>
                            <a:pt x="2238" y="116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Freeform 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26" y="7541"/>
                      <a:ext cx="1281" cy="391"/>
                    </a:xfrm>
                    <a:custGeom>
                      <a:avLst/>
                      <a:gdLst>
                        <a:gd name="T0" fmla="*/ 1 w 1753"/>
                        <a:gd name="T1" fmla="*/ 0 h 689"/>
                        <a:gd name="T2" fmla="*/ 1 w 1753"/>
                        <a:gd name="T3" fmla="*/ 1 h 689"/>
                        <a:gd name="T4" fmla="*/ 1 w 1753"/>
                        <a:gd name="T5" fmla="*/ 1 h 689"/>
                        <a:gd name="T6" fmla="*/ 1 w 1753"/>
                        <a:gd name="T7" fmla="*/ 1 h 689"/>
                        <a:gd name="T8" fmla="*/ 1 w 1753"/>
                        <a:gd name="T9" fmla="*/ 1 h 689"/>
                        <a:gd name="T10" fmla="*/ 1 w 1753"/>
                        <a:gd name="T11" fmla="*/ 1 h 689"/>
                        <a:gd name="T12" fmla="*/ 1 w 1753"/>
                        <a:gd name="T13" fmla="*/ 1 h 689"/>
                        <a:gd name="T14" fmla="*/ 1 w 1753"/>
                        <a:gd name="T15" fmla="*/ 1 h 689"/>
                        <a:gd name="T16" fmla="*/ 1 w 1753"/>
                        <a:gd name="T17" fmla="*/ 1 h 689"/>
                        <a:gd name="T18" fmla="*/ 1 w 1753"/>
                        <a:gd name="T19" fmla="*/ 1 h 689"/>
                        <a:gd name="T20" fmla="*/ 1 w 1753"/>
                        <a:gd name="T21" fmla="*/ 1 h 689"/>
                        <a:gd name="T22" fmla="*/ 1 w 1753"/>
                        <a:gd name="T23" fmla="*/ 1 h 689"/>
                        <a:gd name="T24" fmla="*/ 1 w 1753"/>
                        <a:gd name="T25" fmla="*/ 1 h 689"/>
                        <a:gd name="T26" fmla="*/ 0 w 1753"/>
                        <a:gd name="T27" fmla="*/ 1 h 689"/>
                        <a:gd name="T28" fmla="*/ 1 w 1753"/>
                        <a:gd name="T29" fmla="*/ 1 h 689"/>
                        <a:gd name="T30" fmla="*/ 1 w 1753"/>
                        <a:gd name="T31" fmla="*/ 1 h 689"/>
                        <a:gd name="T32" fmla="*/ 1 w 1753"/>
                        <a:gd name="T33" fmla="*/ 1 h 689"/>
                        <a:gd name="T34" fmla="*/ 1 w 1753"/>
                        <a:gd name="T35" fmla="*/ 1 h 689"/>
                        <a:gd name="T36" fmla="*/ 1 w 1753"/>
                        <a:gd name="T37" fmla="*/ 1 h 689"/>
                        <a:gd name="T38" fmla="*/ 1 w 1753"/>
                        <a:gd name="T39" fmla="*/ 1 h 689"/>
                        <a:gd name="T40" fmla="*/ 1 w 1753"/>
                        <a:gd name="T41" fmla="*/ 1 h 689"/>
                        <a:gd name="T42" fmla="*/ 1 w 1753"/>
                        <a:gd name="T43" fmla="*/ 1 h 689"/>
                        <a:gd name="T44" fmla="*/ 1 w 1753"/>
                        <a:gd name="T45" fmla="*/ 1 h 689"/>
                        <a:gd name="T46" fmla="*/ 1 w 1753"/>
                        <a:gd name="T47" fmla="*/ 1 h 689"/>
                        <a:gd name="T48" fmla="*/ 1 w 1753"/>
                        <a:gd name="T49" fmla="*/ 1 h 689"/>
                        <a:gd name="T50" fmla="*/ 1 w 1753"/>
                        <a:gd name="T51" fmla="*/ 1 h 689"/>
                        <a:gd name="T52" fmla="*/ 1 w 1753"/>
                        <a:gd name="T53" fmla="*/ 1 h 689"/>
                        <a:gd name="T54" fmla="*/ 1 w 1753"/>
                        <a:gd name="T55" fmla="*/ 1 h 689"/>
                        <a:gd name="T56" fmla="*/ 1 w 1753"/>
                        <a:gd name="T57" fmla="*/ 1 h 689"/>
                        <a:gd name="T58" fmla="*/ 1 w 1753"/>
                        <a:gd name="T59" fmla="*/ 1 h 689"/>
                        <a:gd name="T60" fmla="*/ 1 w 1753"/>
                        <a:gd name="T61" fmla="*/ 1 h 689"/>
                        <a:gd name="T62" fmla="*/ 1 w 1753"/>
                        <a:gd name="T63" fmla="*/ 1 h 689"/>
                        <a:gd name="T64" fmla="*/ 1 w 1753"/>
                        <a:gd name="T65" fmla="*/ 1 h 689"/>
                        <a:gd name="T66" fmla="*/ 1 w 1753"/>
                        <a:gd name="T67" fmla="*/ 1 h 689"/>
                        <a:gd name="T68" fmla="*/ 1 w 1753"/>
                        <a:gd name="T69" fmla="*/ 1 h 689"/>
                        <a:gd name="T70" fmla="*/ 1 w 1753"/>
                        <a:gd name="T71" fmla="*/ 1 h 68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753"/>
                        <a:gd name="T109" fmla="*/ 0 h 689"/>
                        <a:gd name="T110" fmla="*/ 1753 w 1753"/>
                        <a:gd name="T111" fmla="*/ 689 h 68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753" h="689">
                          <a:moveTo>
                            <a:pt x="1144" y="20"/>
                          </a:moveTo>
                          <a:lnTo>
                            <a:pt x="989" y="0"/>
                          </a:lnTo>
                          <a:lnTo>
                            <a:pt x="934" y="85"/>
                          </a:lnTo>
                          <a:lnTo>
                            <a:pt x="894" y="85"/>
                          </a:lnTo>
                          <a:lnTo>
                            <a:pt x="839" y="40"/>
                          </a:lnTo>
                          <a:lnTo>
                            <a:pt x="789" y="55"/>
                          </a:lnTo>
                          <a:lnTo>
                            <a:pt x="734" y="65"/>
                          </a:lnTo>
                          <a:lnTo>
                            <a:pt x="684" y="85"/>
                          </a:lnTo>
                          <a:lnTo>
                            <a:pt x="664" y="75"/>
                          </a:lnTo>
                          <a:lnTo>
                            <a:pt x="599" y="35"/>
                          </a:lnTo>
                          <a:lnTo>
                            <a:pt x="559" y="15"/>
                          </a:lnTo>
                          <a:lnTo>
                            <a:pt x="459" y="35"/>
                          </a:lnTo>
                          <a:lnTo>
                            <a:pt x="459" y="65"/>
                          </a:lnTo>
                          <a:lnTo>
                            <a:pt x="479" y="85"/>
                          </a:lnTo>
                          <a:lnTo>
                            <a:pt x="474" y="125"/>
                          </a:lnTo>
                          <a:lnTo>
                            <a:pt x="439" y="140"/>
                          </a:lnTo>
                          <a:lnTo>
                            <a:pt x="409" y="180"/>
                          </a:lnTo>
                          <a:lnTo>
                            <a:pt x="399" y="210"/>
                          </a:lnTo>
                          <a:lnTo>
                            <a:pt x="409" y="250"/>
                          </a:lnTo>
                          <a:lnTo>
                            <a:pt x="399" y="284"/>
                          </a:lnTo>
                          <a:lnTo>
                            <a:pt x="369" y="304"/>
                          </a:lnTo>
                          <a:lnTo>
                            <a:pt x="284" y="324"/>
                          </a:lnTo>
                          <a:lnTo>
                            <a:pt x="125" y="339"/>
                          </a:lnTo>
                          <a:lnTo>
                            <a:pt x="125" y="379"/>
                          </a:lnTo>
                          <a:lnTo>
                            <a:pt x="70" y="424"/>
                          </a:lnTo>
                          <a:lnTo>
                            <a:pt x="30" y="464"/>
                          </a:lnTo>
                          <a:lnTo>
                            <a:pt x="0" y="519"/>
                          </a:lnTo>
                          <a:lnTo>
                            <a:pt x="0" y="604"/>
                          </a:lnTo>
                          <a:lnTo>
                            <a:pt x="40" y="689"/>
                          </a:lnTo>
                          <a:lnTo>
                            <a:pt x="90" y="654"/>
                          </a:lnTo>
                          <a:lnTo>
                            <a:pt x="170" y="674"/>
                          </a:lnTo>
                          <a:lnTo>
                            <a:pt x="219" y="689"/>
                          </a:lnTo>
                          <a:lnTo>
                            <a:pt x="304" y="664"/>
                          </a:lnTo>
                          <a:lnTo>
                            <a:pt x="374" y="624"/>
                          </a:lnTo>
                          <a:lnTo>
                            <a:pt x="429" y="569"/>
                          </a:lnTo>
                          <a:lnTo>
                            <a:pt x="439" y="489"/>
                          </a:lnTo>
                          <a:lnTo>
                            <a:pt x="454" y="434"/>
                          </a:lnTo>
                          <a:lnTo>
                            <a:pt x="494" y="389"/>
                          </a:lnTo>
                          <a:lnTo>
                            <a:pt x="564" y="359"/>
                          </a:lnTo>
                          <a:lnTo>
                            <a:pt x="609" y="339"/>
                          </a:lnTo>
                          <a:lnTo>
                            <a:pt x="684" y="274"/>
                          </a:lnTo>
                          <a:lnTo>
                            <a:pt x="769" y="205"/>
                          </a:lnTo>
                          <a:lnTo>
                            <a:pt x="904" y="190"/>
                          </a:lnTo>
                          <a:lnTo>
                            <a:pt x="969" y="225"/>
                          </a:lnTo>
                          <a:lnTo>
                            <a:pt x="1054" y="274"/>
                          </a:lnTo>
                          <a:lnTo>
                            <a:pt x="1104" y="299"/>
                          </a:lnTo>
                          <a:lnTo>
                            <a:pt x="1199" y="304"/>
                          </a:lnTo>
                          <a:lnTo>
                            <a:pt x="1274" y="359"/>
                          </a:lnTo>
                          <a:lnTo>
                            <a:pt x="1379" y="424"/>
                          </a:lnTo>
                          <a:lnTo>
                            <a:pt x="1474" y="519"/>
                          </a:lnTo>
                          <a:lnTo>
                            <a:pt x="1598" y="634"/>
                          </a:lnTo>
                          <a:lnTo>
                            <a:pt x="1693" y="674"/>
                          </a:lnTo>
                          <a:lnTo>
                            <a:pt x="1718" y="654"/>
                          </a:lnTo>
                          <a:lnTo>
                            <a:pt x="1753" y="609"/>
                          </a:lnTo>
                          <a:lnTo>
                            <a:pt x="1708" y="529"/>
                          </a:lnTo>
                          <a:lnTo>
                            <a:pt x="1618" y="484"/>
                          </a:lnTo>
                          <a:lnTo>
                            <a:pt x="1583" y="429"/>
                          </a:lnTo>
                          <a:lnTo>
                            <a:pt x="1513" y="424"/>
                          </a:lnTo>
                          <a:lnTo>
                            <a:pt x="1489" y="389"/>
                          </a:lnTo>
                          <a:lnTo>
                            <a:pt x="1489" y="349"/>
                          </a:lnTo>
                          <a:lnTo>
                            <a:pt x="1484" y="304"/>
                          </a:lnTo>
                          <a:lnTo>
                            <a:pt x="1459" y="260"/>
                          </a:lnTo>
                          <a:lnTo>
                            <a:pt x="1439" y="235"/>
                          </a:lnTo>
                          <a:lnTo>
                            <a:pt x="1379" y="205"/>
                          </a:lnTo>
                          <a:lnTo>
                            <a:pt x="1314" y="170"/>
                          </a:lnTo>
                          <a:lnTo>
                            <a:pt x="1294" y="140"/>
                          </a:lnTo>
                          <a:lnTo>
                            <a:pt x="1304" y="105"/>
                          </a:lnTo>
                          <a:lnTo>
                            <a:pt x="1294" y="75"/>
                          </a:lnTo>
                          <a:lnTo>
                            <a:pt x="1264" y="75"/>
                          </a:lnTo>
                          <a:lnTo>
                            <a:pt x="1229" y="55"/>
                          </a:lnTo>
                          <a:lnTo>
                            <a:pt x="1199" y="65"/>
                          </a:lnTo>
                          <a:lnTo>
                            <a:pt x="1144" y="2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Freeform 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41" y="6753"/>
                      <a:ext cx="514" cy="312"/>
                    </a:xfrm>
                    <a:custGeom>
                      <a:avLst/>
                      <a:gdLst>
                        <a:gd name="T0" fmla="*/ 1 w 699"/>
                        <a:gd name="T1" fmla="*/ 1 h 549"/>
                        <a:gd name="T2" fmla="*/ 1 w 699"/>
                        <a:gd name="T3" fmla="*/ 1 h 549"/>
                        <a:gd name="T4" fmla="*/ 1 w 699"/>
                        <a:gd name="T5" fmla="*/ 1 h 549"/>
                        <a:gd name="T6" fmla="*/ 1 w 699"/>
                        <a:gd name="T7" fmla="*/ 1 h 549"/>
                        <a:gd name="T8" fmla="*/ 1 w 699"/>
                        <a:gd name="T9" fmla="*/ 1 h 549"/>
                        <a:gd name="T10" fmla="*/ 1 w 699"/>
                        <a:gd name="T11" fmla="*/ 1 h 549"/>
                        <a:gd name="T12" fmla="*/ 1 w 699"/>
                        <a:gd name="T13" fmla="*/ 1 h 549"/>
                        <a:gd name="T14" fmla="*/ 1 w 699"/>
                        <a:gd name="T15" fmla="*/ 1 h 549"/>
                        <a:gd name="T16" fmla="*/ 1 w 699"/>
                        <a:gd name="T17" fmla="*/ 1 h 549"/>
                        <a:gd name="T18" fmla="*/ 1 w 699"/>
                        <a:gd name="T19" fmla="*/ 0 h 549"/>
                        <a:gd name="T20" fmla="*/ 1 w 699"/>
                        <a:gd name="T21" fmla="*/ 1 h 549"/>
                        <a:gd name="T22" fmla="*/ 1 w 699"/>
                        <a:gd name="T23" fmla="*/ 1 h 549"/>
                        <a:gd name="T24" fmla="*/ 0 w 699"/>
                        <a:gd name="T25" fmla="*/ 1 h 549"/>
                        <a:gd name="T26" fmla="*/ 1 w 699"/>
                        <a:gd name="T27" fmla="*/ 1 h 549"/>
                        <a:gd name="T28" fmla="*/ 1 w 699"/>
                        <a:gd name="T29" fmla="*/ 1 h 549"/>
                        <a:gd name="T30" fmla="*/ 1 w 699"/>
                        <a:gd name="T31" fmla="*/ 1 h 549"/>
                        <a:gd name="T32" fmla="*/ 1 w 699"/>
                        <a:gd name="T33" fmla="*/ 1 h 549"/>
                        <a:gd name="T34" fmla="*/ 1 w 699"/>
                        <a:gd name="T35" fmla="*/ 1 h 549"/>
                        <a:gd name="T36" fmla="*/ 1 w 699"/>
                        <a:gd name="T37" fmla="*/ 1 h 549"/>
                        <a:gd name="T38" fmla="*/ 1 w 699"/>
                        <a:gd name="T39" fmla="*/ 1 h 549"/>
                        <a:gd name="T40" fmla="*/ 1 w 699"/>
                        <a:gd name="T41" fmla="*/ 1 h 549"/>
                        <a:gd name="T42" fmla="*/ 1 w 699"/>
                        <a:gd name="T43" fmla="*/ 1 h 549"/>
                        <a:gd name="T44" fmla="*/ 1 w 699"/>
                        <a:gd name="T45" fmla="*/ 1 h 549"/>
                        <a:gd name="T46" fmla="*/ 1 w 699"/>
                        <a:gd name="T47" fmla="*/ 1 h 549"/>
                        <a:gd name="T48" fmla="*/ 1 w 699"/>
                        <a:gd name="T49" fmla="*/ 1 h 549"/>
                        <a:gd name="T50" fmla="*/ 1 w 699"/>
                        <a:gd name="T51" fmla="*/ 1 h 549"/>
                        <a:gd name="T52" fmla="*/ 1 w 699"/>
                        <a:gd name="T53" fmla="*/ 1 h 549"/>
                        <a:gd name="T54" fmla="*/ 1 w 699"/>
                        <a:gd name="T55" fmla="*/ 1 h 549"/>
                        <a:gd name="T56" fmla="*/ 1 w 699"/>
                        <a:gd name="T57" fmla="*/ 1 h 549"/>
                        <a:gd name="T58" fmla="*/ 1 w 699"/>
                        <a:gd name="T59" fmla="*/ 1 h 549"/>
                        <a:gd name="T60" fmla="*/ 1 w 699"/>
                        <a:gd name="T61" fmla="*/ 1 h 549"/>
                        <a:gd name="T62" fmla="*/ 1 w 699"/>
                        <a:gd name="T63" fmla="*/ 1 h 549"/>
                        <a:gd name="T64" fmla="*/ 1 w 699"/>
                        <a:gd name="T65" fmla="*/ 1 h 549"/>
                        <a:gd name="T66" fmla="*/ 1 w 699"/>
                        <a:gd name="T67" fmla="*/ 1 h 549"/>
                        <a:gd name="T68" fmla="*/ 1 w 699"/>
                        <a:gd name="T69" fmla="*/ 1 h 549"/>
                        <a:gd name="T70" fmla="*/ 1 w 699"/>
                        <a:gd name="T71" fmla="*/ 1 h 549"/>
                        <a:gd name="T72" fmla="*/ 1 w 699"/>
                        <a:gd name="T73" fmla="*/ 1 h 549"/>
                        <a:gd name="T74" fmla="*/ 1 w 699"/>
                        <a:gd name="T75" fmla="*/ 1 h 549"/>
                        <a:gd name="T76" fmla="*/ 1 w 699"/>
                        <a:gd name="T77" fmla="*/ 1 h 549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99"/>
                        <a:gd name="T118" fmla="*/ 0 h 549"/>
                        <a:gd name="T119" fmla="*/ 699 w 699"/>
                        <a:gd name="T120" fmla="*/ 549 h 549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99" h="549">
                          <a:moveTo>
                            <a:pt x="654" y="24"/>
                          </a:moveTo>
                          <a:lnTo>
                            <a:pt x="549" y="4"/>
                          </a:lnTo>
                          <a:lnTo>
                            <a:pt x="494" y="4"/>
                          </a:lnTo>
                          <a:lnTo>
                            <a:pt x="440" y="74"/>
                          </a:lnTo>
                          <a:lnTo>
                            <a:pt x="415" y="119"/>
                          </a:lnTo>
                          <a:lnTo>
                            <a:pt x="360" y="129"/>
                          </a:lnTo>
                          <a:lnTo>
                            <a:pt x="285" y="99"/>
                          </a:lnTo>
                          <a:lnTo>
                            <a:pt x="245" y="64"/>
                          </a:lnTo>
                          <a:lnTo>
                            <a:pt x="180" y="14"/>
                          </a:lnTo>
                          <a:lnTo>
                            <a:pt x="150" y="0"/>
                          </a:lnTo>
                          <a:lnTo>
                            <a:pt x="95" y="44"/>
                          </a:lnTo>
                          <a:lnTo>
                            <a:pt x="55" y="99"/>
                          </a:lnTo>
                          <a:lnTo>
                            <a:pt x="0" y="149"/>
                          </a:lnTo>
                          <a:lnTo>
                            <a:pt x="40" y="244"/>
                          </a:lnTo>
                          <a:lnTo>
                            <a:pt x="85" y="309"/>
                          </a:lnTo>
                          <a:lnTo>
                            <a:pt x="95" y="339"/>
                          </a:lnTo>
                          <a:lnTo>
                            <a:pt x="65" y="394"/>
                          </a:lnTo>
                          <a:lnTo>
                            <a:pt x="75" y="459"/>
                          </a:lnTo>
                          <a:lnTo>
                            <a:pt x="75" y="519"/>
                          </a:lnTo>
                          <a:lnTo>
                            <a:pt x="95" y="549"/>
                          </a:lnTo>
                          <a:lnTo>
                            <a:pt x="140" y="499"/>
                          </a:lnTo>
                          <a:lnTo>
                            <a:pt x="210" y="479"/>
                          </a:lnTo>
                          <a:lnTo>
                            <a:pt x="245" y="459"/>
                          </a:lnTo>
                          <a:lnTo>
                            <a:pt x="295" y="464"/>
                          </a:lnTo>
                          <a:lnTo>
                            <a:pt x="360" y="459"/>
                          </a:lnTo>
                          <a:lnTo>
                            <a:pt x="415" y="464"/>
                          </a:lnTo>
                          <a:lnTo>
                            <a:pt x="464" y="479"/>
                          </a:lnTo>
                          <a:lnTo>
                            <a:pt x="504" y="459"/>
                          </a:lnTo>
                          <a:lnTo>
                            <a:pt x="579" y="434"/>
                          </a:lnTo>
                          <a:lnTo>
                            <a:pt x="599" y="379"/>
                          </a:lnTo>
                          <a:lnTo>
                            <a:pt x="624" y="354"/>
                          </a:lnTo>
                          <a:lnTo>
                            <a:pt x="654" y="359"/>
                          </a:lnTo>
                          <a:lnTo>
                            <a:pt x="699" y="354"/>
                          </a:lnTo>
                          <a:lnTo>
                            <a:pt x="684" y="309"/>
                          </a:lnTo>
                          <a:lnTo>
                            <a:pt x="684" y="224"/>
                          </a:lnTo>
                          <a:lnTo>
                            <a:pt x="664" y="189"/>
                          </a:lnTo>
                          <a:lnTo>
                            <a:pt x="664" y="129"/>
                          </a:lnTo>
                          <a:lnTo>
                            <a:pt x="654" y="84"/>
                          </a:lnTo>
                          <a:lnTo>
                            <a:pt x="654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Freeform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04" y="6522"/>
                      <a:ext cx="1199" cy="1221"/>
                    </a:xfrm>
                    <a:custGeom>
                      <a:avLst/>
                      <a:gdLst>
                        <a:gd name="T0" fmla="*/ 1 w 1634"/>
                        <a:gd name="T1" fmla="*/ 1 h 2138"/>
                        <a:gd name="T2" fmla="*/ 1 w 1634"/>
                        <a:gd name="T3" fmla="*/ 1 h 2138"/>
                        <a:gd name="T4" fmla="*/ 1 w 1634"/>
                        <a:gd name="T5" fmla="*/ 1 h 2138"/>
                        <a:gd name="T6" fmla="*/ 1 w 1634"/>
                        <a:gd name="T7" fmla="*/ 1 h 2138"/>
                        <a:gd name="T8" fmla="*/ 1 w 1634"/>
                        <a:gd name="T9" fmla="*/ 0 h 2138"/>
                        <a:gd name="T10" fmla="*/ 1 w 1634"/>
                        <a:gd name="T11" fmla="*/ 1 h 2138"/>
                        <a:gd name="T12" fmla="*/ 1 w 1634"/>
                        <a:gd name="T13" fmla="*/ 1 h 2138"/>
                        <a:gd name="T14" fmla="*/ 1 w 1634"/>
                        <a:gd name="T15" fmla="*/ 1 h 2138"/>
                        <a:gd name="T16" fmla="*/ 1 w 1634"/>
                        <a:gd name="T17" fmla="*/ 1 h 2138"/>
                        <a:gd name="T18" fmla="*/ 1 w 1634"/>
                        <a:gd name="T19" fmla="*/ 1 h 2138"/>
                        <a:gd name="T20" fmla="*/ 1 w 1634"/>
                        <a:gd name="T21" fmla="*/ 1 h 2138"/>
                        <a:gd name="T22" fmla="*/ 1 w 1634"/>
                        <a:gd name="T23" fmla="*/ 1 h 2138"/>
                        <a:gd name="T24" fmla="*/ 1 w 1634"/>
                        <a:gd name="T25" fmla="*/ 1 h 2138"/>
                        <a:gd name="T26" fmla="*/ 1 w 1634"/>
                        <a:gd name="T27" fmla="*/ 1 h 2138"/>
                        <a:gd name="T28" fmla="*/ 1 w 1634"/>
                        <a:gd name="T29" fmla="*/ 1 h 2138"/>
                        <a:gd name="T30" fmla="*/ 1 w 1634"/>
                        <a:gd name="T31" fmla="*/ 1 h 2138"/>
                        <a:gd name="T32" fmla="*/ 1 w 1634"/>
                        <a:gd name="T33" fmla="*/ 1 h 2138"/>
                        <a:gd name="T34" fmla="*/ 1 w 1634"/>
                        <a:gd name="T35" fmla="*/ 1 h 2138"/>
                        <a:gd name="T36" fmla="*/ 1 w 1634"/>
                        <a:gd name="T37" fmla="*/ 1 h 2138"/>
                        <a:gd name="T38" fmla="*/ 1 w 1634"/>
                        <a:gd name="T39" fmla="*/ 1 h 2138"/>
                        <a:gd name="T40" fmla="*/ 1 w 1634"/>
                        <a:gd name="T41" fmla="*/ 1 h 2138"/>
                        <a:gd name="T42" fmla="*/ 1 w 1634"/>
                        <a:gd name="T43" fmla="*/ 1 h 2138"/>
                        <a:gd name="T44" fmla="*/ 1 w 1634"/>
                        <a:gd name="T45" fmla="*/ 1 h 2138"/>
                        <a:gd name="T46" fmla="*/ 1 w 1634"/>
                        <a:gd name="T47" fmla="*/ 1 h 2138"/>
                        <a:gd name="T48" fmla="*/ 1 w 1634"/>
                        <a:gd name="T49" fmla="*/ 1 h 2138"/>
                        <a:gd name="T50" fmla="*/ 1 w 1634"/>
                        <a:gd name="T51" fmla="*/ 1 h 2138"/>
                        <a:gd name="T52" fmla="*/ 1 w 1634"/>
                        <a:gd name="T53" fmla="*/ 1 h 2138"/>
                        <a:gd name="T54" fmla="*/ 1 w 1634"/>
                        <a:gd name="T55" fmla="*/ 1 h 2138"/>
                        <a:gd name="T56" fmla="*/ 1 w 1634"/>
                        <a:gd name="T57" fmla="*/ 1 h 2138"/>
                        <a:gd name="T58" fmla="*/ 1 w 1634"/>
                        <a:gd name="T59" fmla="*/ 1 h 2138"/>
                        <a:gd name="T60" fmla="*/ 1 w 1634"/>
                        <a:gd name="T61" fmla="*/ 1 h 2138"/>
                        <a:gd name="T62" fmla="*/ 1 w 1634"/>
                        <a:gd name="T63" fmla="*/ 1 h 2138"/>
                        <a:gd name="T64" fmla="*/ 1 w 1634"/>
                        <a:gd name="T65" fmla="*/ 1 h 2138"/>
                        <a:gd name="T66" fmla="*/ 1 w 1634"/>
                        <a:gd name="T67" fmla="*/ 1 h 2138"/>
                        <a:gd name="T68" fmla="*/ 1 w 1634"/>
                        <a:gd name="T69" fmla="*/ 1 h 2138"/>
                        <a:gd name="T70" fmla="*/ 1 w 1634"/>
                        <a:gd name="T71" fmla="*/ 1 h 2138"/>
                        <a:gd name="T72" fmla="*/ 1 w 1634"/>
                        <a:gd name="T73" fmla="*/ 1 h 2138"/>
                        <a:gd name="T74" fmla="*/ 1 w 1634"/>
                        <a:gd name="T75" fmla="*/ 1 h 2138"/>
                        <a:gd name="T76" fmla="*/ 1 w 1634"/>
                        <a:gd name="T77" fmla="*/ 1 h 2138"/>
                        <a:gd name="T78" fmla="*/ 1 w 1634"/>
                        <a:gd name="T79" fmla="*/ 1 h 2138"/>
                        <a:gd name="T80" fmla="*/ 1 w 1634"/>
                        <a:gd name="T81" fmla="*/ 1 h 2138"/>
                        <a:gd name="T82" fmla="*/ 1 w 1634"/>
                        <a:gd name="T83" fmla="*/ 1 h 2138"/>
                        <a:gd name="T84" fmla="*/ 1 w 1634"/>
                        <a:gd name="T85" fmla="*/ 1 h 2138"/>
                        <a:gd name="T86" fmla="*/ 1 w 1634"/>
                        <a:gd name="T87" fmla="*/ 1 h 2138"/>
                        <a:gd name="T88" fmla="*/ 1 w 1634"/>
                        <a:gd name="T89" fmla="*/ 1 h 2138"/>
                        <a:gd name="T90" fmla="*/ 1 w 1634"/>
                        <a:gd name="T91" fmla="*/ 1 h 2138"/>
                        <a:gd name="T92" fmla="*/ 1 w 1634"/>
                        <a:gd name="T93" fmla="*/ 1 h 2138"/>
                        <a:gd name="T94" fmla="*/ 1 w 1634"/>
                        <a:gd name="T95" fmla="*/ 1 h 2138"/>
                        <a:gd name="T96" fmla="*/ 0 w 1634"/>
                        <a:gd name="T97" fmla="*/ 1 h 2138"/>
                        <a:gd name="T98" fmla="*/ 1 w 1634"/>
                        <a:gd name="T99" fmla="*/ 1 h 2138"/>
                        <a:gd name="T100" fmla="*/ 1 w 1634"/>
                        <a:gd name="T101" fmla="*/ 1 h 2138"/>
                        <a:gd name="T102" fmla="*/ 1 w 1634"/>
                        <a:gd name="T103" fmla="*/ 1 h 2138"/>
                        <a:gd name="T104" fmla="*/ 1 w 1634"/>
                        <a:gd name="T105" fmla="*/ 1 h 2138"/>
                        <a:gd name="T106" fmla="*/ 1 w 1634"/>
                        <a:gd name="T107" fmla="*/ 1 h 2138"/>
                        <a:gd name="T108" fmla="*/ 1 w 1634"/>
                        <a:gd name="T109" fmla="*/ 1 h 2138"/>
                        <a:gd name="T110" fmla="*/ 1 w 1634"/>
                        <a:gd name="T111" fmla="*/ 1 h 2138"/>
                        <a:gd name="T112" fmla="*/ 1 w 1634"/>
                        <a:gd name="T113" fmla="*/ 1 h 2138"/>
                        <a:gd name="T114" fmla="*/ 1 w 1634"/>
                        <a:gd name="T115" fmla="*/ 1 h 2138"/>
                        <a:gd name="T116" fmla="*/ 1 w 1634"/>
                        <a:gd name="T117" fmla="*/ 1 h 2138"/>
                        <a:gd name="T118" fmla="*/ 1 w 1634"/>
                        <a:gd name="T119" fmla="*/ 1 h 2138"/>
                        <a:gd name="T120" fmla="*/ 1 w 1634"/>
                        <a:gd name="T121" fmla="*/ 1 h 2138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34"/>
                        <a:gd name="T184" fmla="*/ 0 h 2138"/>
                        <a:gd name="T185" fmla="*/ 1634 w 1634"/>
                        <a:gd name="T186" fmla="*/ 2138 h 2138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34" h="2138">
                          <a:moveTo>
                            <a:pt x="844" y="419"/>
                          </a:moveTo>
                          <a:lnTo>
                            <a:pt x="904" y="380"/>
                          </a:lnTo>
                          <a:lnTo>
                            <a:pt x="979" y="305"/>
                          </a:lnTo>
                          <a:lnTo>
                            <a:pt x="999" y="275"/>
                          </a:lnTo>
                          <a:lnTo>
                            <a:pt x="979" y="170"/>
                          </a:lnTo>
                          <a:lnTo>
                            <a:pt x="989" y="135"/>
                          </a:lnTo>
                          <a:lnTo>
                            <a:pt x="1104" y="85"/>
                          </a:lnTo>
                          <a:lnTo>
                            <a:pt x="1159" y="70"/>
                          </a:lnTo>
                          <a:lnTo>
                            <a:pt x="1224" y="0"/>
                          </a:lnTo>
                          <a:lnTo>
                            <a:pt x="1264" y="0"/>
                          </a:lnTo>
                          <a:lnTo>
                            <a:pt x="1274" y="50"/>
                          </a:lnTo>
                          <a:lnTo>
                            <a:pt x="1284" y="135"/>
                          </a:lnTo>
                          <a:lnTo>
                            <a:pt x="1349" y="230"/>
                          </a:lnTo>
                          <a:lnTo>
                            <a:pt x="1389" y="305"/>
                          </a:lnTo>
                          <a:lnTo>
                            <a:pt x="1389" y="380"/>
                          </a:lnTo>
                          <a:lnTo>
                            <a:pt x="1369" y="439"/>
                          </a:lnTo>
                          <a:lnTo>
                            <a:pt x="1319" y="494"/>
                          </a:lnTo>
                          <a:lnTo>
                            <a:pt x="1284" y="494"/>
                          </a:lnTo>
                          <a:lnTo>
                            <a:pt x="1254" y="494"/>
                          </a:lnTo>
                          <a:lnTo>
                            <a:pt x="1234" y="524"/>
                          </a:lnTo>
                          <a:lnTo>
                            <a:pt x="1254" y="589"/>
                          </a:lnTo>
                          <a:lnTo>
                            <a:pt x="1244" y="704"/>
                          </a:lnTo>
                          <a:lnTo>
                            <a:pt x="1294" y="759"/>
                          </a:lnTo>
                          <a:lnTo>
                            <a:pt x="1304" y="829"/>
                          </a:lnTo>
                          <a:lnTo>
                            <a:pt x="1339" y="929"/>
                          </a:lnTo>
                          <a:lnTo>
                            <a:pt x="1369" y="979"/>
                          </a:lnTo>
                          <a:lnTo>
                            <a:pt x="1404" y="1014"/>
                          </a:lnTo>
                          <a:lnTo>
                            <a:pt x="1389" y="1054"/>
                          </a:lnTo>
                          <a:lnTo>
                            <a:pt x="1369" y="1084"/>
                          </a:lnTo>
                          <a:lnTo>
                            <a:pt x="1349" y="1099"/>
                          </a:lnTo>
                          <a:lnTo>
                            <a:pt x="1294" y="1054"/>
                          </a:lnTo>
                          <a:lnTo>
                            <a:pt x="1234" y="1054"/>
                          </a:lnTo>
                          <a:lnTo>
                            <a:pt x="1189" y="1084"/>
                          </a:lnTo>
                          <a:lnTo>
                            <a:pt x="1169" y="1124"/>
                          </a:lnTo>
                          <a:lnTo>
                            <a:pt x="1209" y="1179"/>
                          </a:lnTo>
                          <a:lnTo>
                            <a:pt x="1209" y="1309"/>
                          </a:lnTo>
                          <a:lnTo>
                            <a:pt x="1244" y="1349"/>
                          </a:lnTo>
                          <a:lnTo>
                            <a:pt x="1274" y="1359"/>
                          </a:lnTo>
                          <a:lnTo>
                            <a:pt x="1339" y="1349"/>
                          </a:lnTo>
                          <a:lnTo>
                            <a:pt x="1409" y="1339"/>
                          </a:lnTo>
                          <a:lnTo>
                            <a:pt x="1464" y="1454"/>
                          </a:lnTo>
                          <a:lnTo>
                            <a:pt x="1529" y="1529"/>
                          </a:lnTo>
                          <a:lnTo>
                            <a:pt x="1569" y="1579"/>
                          </a:lnTo>
                          <a:lnTo>
                            <a:pt x="1599" y="1624"/>
                          </a:lnTo>
                          <a:lnTo>
                            <a:pt x="1599" y="1709"/>
                          </a:lnTo>
                          <a:lnTo>
                            <a:pt x="1634" y="1749"/>
                          </a:lnTo>
                          <a:lnTo>
                            <a:pt x="1634" y="1769"/>
                          </a:lnTo>
                          <a:lnTo>
                            <a:pt x="1594" y="1824"/>
                          </a:lnTo>
                          <a:lnTo>
                            <a:pt x="1424" y="1804"/>
                          </a:lnTo>
                          <a:lnTo>
                            <a:pt x="1404" y="1814"/>
                          </a:lnTo>
                          <a:lnTo>
                            <a:pt x="1369" y="1874"/>
                          </a:lnTo>
                          <a:lnTo>
                            <a:pt x="1319" y="1889"/>
                          </a:lnTo>
                          <a:lnTo>
                            <a:pt x="1254" y="1834"/>
                          </a:lnTo>
                          <a:lnTo>
                            <a:pt x="1244" y="1854"/>
                          </a:lnTo>
                          <a:lnTo>
                            <a:pt x="1199" y="1854"/>
                          </a:lnTo>
                          <a:lnTo>
                            <a:pt x="1169" y="1874"/>
                          </a:lnTo>
                          <a:lnTo>
                            <a:pt x="1104" y="1874"/>
                          </a:lnTo>
                          <a:lnTo>
                            <a:pt x="1064" y="1844"/>
                          </a:lnTo>
                          <a:lnTo>
                            <a:pt x="999" y="1824"/>
                          </a:lnTo>
                          <a:lnTo>
                            <a:pt x="969" y="1804"/>
                          </a:lnTo>
                          <a:lnTo>
                            <a:pt x="929" y="1824"/>
                          </a:lnTo>
                          <a:lnTo>
                            <a:pt x="894" y="1844"/>
                          </a:lnTo>
                          <a:lnTo>
                            <a:pt x="904" y="1869"/>
                          </a:lnTo>
                          <a:lnTo>
                            <a:pt x="914" y="1889"/>
                          </a:lnTo>
                          <a:lnTo>
                            <a:pt x="904" y="1919"/>
                          </a:lnTo>
                          <a:lnTo>
                            <a:pt x="849" y="1954"/>
                          </a:lnTo>
                          <a:lnTo>
                            <a:pt x="829" y="1984"/>
                          </a:lnTo>
                          <a:lnTo>
                            <a:pt x="829" y="2034"/>
                          </a:lnTo>
                          <a:lnTo>
                            <a:pt x="829" y="2068"/>
                          </a:lnTo>
                          <a:lnTo>
                            <a:pt x="809" y="2098"/>
                          </a:lnTo>
                          <a:lnTo>
                            <a:pt x="759" y="2118"/>
                          </a:lnTo>
                          <a:lnTo>
                            <a:pt x="640" y="2128"/>
                          </a:lnTo>
                          <a:lnTo>
                            <a:pt x="560" y="2138"/>
                          </a:lnTo>
                          <a:lnTo>
                            <a:pt x="525" y="2088"/>
                          </a:lnTo>
                          <a:lnTo>
                            <a:pt x="475" y="2048"/>
                          </a:lnTo>
                          <a:lnTo>
                            <a:pt x="420" y="2014"/>
                          </a:lnTo>
                          <a:lnTo>
                            <a:pt x="400" y="2034"/>
                          </a:lnTo>
                          <a:lnTo>
                            <a:pt x="355" y="2053"/>
                          </a:lnTo>
                          <a:lnTo>
                            <a:pt x="330" y="2088"/>
                          </a:lnTo>
                          <a:lnTo>
                            <a:pt x="305" y="2108"/>
                          </a:lnTo>
                          <a:lnTo>
                            <a:pt x="275" y="2068"/>
                          </a:lnTo>
                          <a:lnTo>
                            <a:pt x="220" y="2034"/>
                          </a:lnTo>
                          <a:lnTo>
                            <a:pt x="160" y="2014"/>
                          </a:lnTo>
                          <a:lnTo>
                            <a:pt x="125" y="1939"/>
                          </a:lnTo>
                          <a:lnTo>
                            <a:pt x="105" y="1854"/>
                          </a:lnTo>
                          <a:lnTo>
                            <a:pt x="85" y="1804"/>
                          </a:lnTo>
                          <a:lnTo>
                            <a:pt x="65" y="1769"/>
                          </a:lnTo>
                          <a:lnTo>
                            <a:pt x="65" y="1729"/>
                          </a:lnTo>
                          <a:lnTo>
                            <a:pt x="85" y="1679"/>
                          </a:lnTo>
                          <a:lnTo>
                            <a:pt x="145" y="1634"/>
                          </a:lnTo>
                          <a:lnTo>
                            <a:pt x="180" y="1569"/>
                          </a:lnTo>
                          <a:lnTo>
                            <a:pt x="190" y="1519"/>
                          </a:lnTo>
                          <a:lnTo>
                            <a:pt x="210" y="1464"/>
                          </a:lnTo>
                          <a:lnTo>
                            <a:pt x="200" y="1424"/>
                          </a:lnTo>
                          <a:lnTo>
                            <a:pt x="145" y="1369"/>
                          </a:lnTo>
                          <a:lnTo>
                            <a:pt x="75" y="1294"/>
                          </a:lnTo>
                          <a:lnTo>
                            <a:pt x="20" y="1254"/>
                          </a:lnTo>
                          <a:lnTo>
                            <a:pt x="0" y="1209"/>
                          </a:lnTo>
                          <a:lnTo>
                            <a:pt x="10" y="1179"/>
                          </a:lnTo>
                          <a:lnTo>
                            <a:pt x="105" y="1149"/>
                          </a:lnTo>
                          <a:lnTo>
                            <a:pt x="160" y="1149"/>
                          </a:lnTo>
                          <a:lnTo>
                            <a:pt x="160" y="1084"/>
                          </a:lnTo>
                          <a:lnTo>
                            <a:pt x="190" y="1054"/>
                          </a:lnTo>
                          <a:lnTo>
                            <a:pt x="250" y="1019"/>
                          </a:lnTo>
                          <a:lnTo>
                            <a:pt x="265" y="989"/>
                          </a:lnTo>
                          <a:lnTo>
                            <a:pt x="285" y="949"/>
                          </a:lnTo>
                          <a:lnTo>
                            <a:pt x="330" y="894"/>
                          </a:lnTo>
                          <a:lnTo>
                            <a:pt x="400" y="884"/>
                          </a:lnTo>
                          <a:lnTo>
                            <a:pt x="420" y="864"/>
                          </a:lnTo>
                          <a:lnTo>
                            <a:pt x="495" y="864"/>
                          </a:lnTo>
                          <a:lnTo>
                            <a:pt x="545" y="864"/>
                          </a:lnTo>
                          <a:lnTo>
                            <a:pt x="640" y="884"/>
                          </a:lnTo>
                          <a:lnTo>
                            <a:pt x="704" y="854"/>
                          </a:lnTo>
                          <a:lnTo>
                            <a:pt x="769" y="829"/>
                          </a:lnTo>
                          <a:lnTo>
                            <a:pt x="789" y="829"/>
                          </a:lnTo>
                          <a:lnTo>
                            <a:pt x="779" y="789"/>
                          </a:lnTo>
                          <a:lnTo>
                            <a:pt x="809" y="749"/>
                          </a:lnTo>
                          <a:lnTo>
                            <a:pt x="844" y="769"/>
                          </a:lnTo>
                          <a:lnTo>
                            <a:pt x="884" y="749"/>
                          </a:lnTo>
                          <a:lnTo>
                            <a:pt x="864" y="609"/>
                          </a:lnTo>
                          <a:lnTo>
                            <a:pt x="844" y="599"/>
                          </a:lnTo>
                          <a:lnTo>
                            <a:pt x="844" y="504"/>
                          </a:lnTo>
                          <a:lnTo>
                            <a:pt x="844" y="41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Freeform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5" y="6287"/>
                      <a:ext cx="1023" cy="718"/>
                    </a:xfrm>
                    <a:custGeom>
                      <a:avLst/>
                      <a:gdLst>
                        <a:gd name="T0" fmla="*/ 1 w 1394"/>
                        <a:gd name="T1" fmla="*/ 1 h 1259"/>
                        <a:gd name="T2" fmla="*/ 1 w 1394"/>
                        <a:gd name="T3" fmla="*/ 1 h 1259"/>
                        <a:gd name="T4" fmla="*/ 1 w 1394"/>
                        <a:gd name="T5" fmla="*/ 1 h 1259"/>
                        <a:gd name="T6" fmla="*/ 1 w 1394"/>
                        <a:gd name="T7" fmla="*/ 1 h 1259"/>
                        <a:gd name="T8" fmla="*/ 1 w 1394"/>
                        <a:gd name="T9" fmla="*/ 1 h 1259"/>
                        <a:gd name="T10" fmla="*/ 1 w 1394"/>
                        <a:gd name="T11" fmla="*/ 1 h 1259"/>
                        <a:gd name="T12" fmla="*/ 1 w 1394"/>
                        <a:gd name="T13" fmla="*/ 1 h 1259"/>
                        <a:gd name="T14" fmla="*/ 1 w 1394"/>
                        <a:gd name="T15" fmla="*/ 1 h 1259"/>
                        <a:gd name="T16" fmla="*/ 1 w 1394"/>
                        <a:gd name="T17" fmla="*/ 1 h 1259"/>
                        <a:gd name="T18" fmla="*/ 1 w 1394"/>
                        <a:gd name="T19" fmla="*/ 1 h 1259"/>
                        <a:gd name="T20" fmla="*/ 1 w 1394"/>
                        <a:gd name="T21" fmla="*/ 1 h 1259"/>
                        <a:gd name="T22" fmla="*/ 1 w 1394"/>
                        <a:gd name="T23" fmla="*/ 1 h 1259"/>
                        <a:gd name="T24" fmla="*/ 1 w 1394"/>
                        <a:gd name="T25" fmla="*/ 1 h 1259"/>
                        <a:gd name="T26" fmla="*/ 1 w 1394"/>
                        <a:gd name="T27" fmla="*/ 1 h 1259"/>
                        <a:gd name="T28" fmla="*/ 1 w 1394"/>
                        <a:gd name="T29" fmla="*/ 1 h 1259"/>
                        <a:gd name="T30" fmla="*/ 1 w 1394"/>
                        <a:gd name="T31" fmla="*/ 1 h 1259"/>
                        <a:gd name="T32" fmla="*/ 1 w 1394"/>
                        <a:gd name="T33" fmla="*/ 1 h 1259"/>
                        <a:gd name="T34" fmla="*/ 1 w 1394"/>
                        <a:gd name="T35" fmla="*/ 1 h 1259"/>
                        <a:gd name="T36" fmla="*/ 1 w 1394"/>
                        <a:gd name="T37" fmla="*/ 1 h 1259"/>
                        <a:gd name="T38" fmla="*/ 1 w 1394"/>
                        <a:gd name="T39" fmla="*/ 1 h 1259"/>
                        <a:gd name="T40" fmla="*/ 1 w 1394"/>
                        <a:gd name="T41" fmla="*/ 1 h 1259"/>
                        <a:gd name="T42" fmla="*/ 1 w 1394"/>
                        <a:gd name="T43" fmla="*/ 1 h 1259"/>
                        <a:gd name="T44" fmla="*/ 1 w 1394"/>
                        <a:gd name="T45" fmla="*/ 1 h 1259"/>
                        <a:gd name="T46" fmla="*/ 1 w 1394"/>
                        <a:gd name="T47" fmla="*/ 1 h 1259"/>
                        <a:gd name="T48" fmla="*/ 1 w 1394"/>
                        <a:gd name="T49" fmla="*/ 1 h 1259"/>
                        <a:gd name="T50" fmla="*/ 1 w 1394"/>
                        <a:gd name="T51" fmla="*/ 1 h 1259"/>
                        <a:gd name="T52" fmla="*/ 1 w 1394"/>
                        <a:gd name="T53" fmla="*/ 1 h 1259"/>
                        <a:gd name="T54" fmla="*/ 1 w 1394"/>
                        <a:gd name="T55" fmla="*/ 1 h 1259"/>
                        <a:gd name="T56" fmla="*/ 1 w 1394"/>
                        <a:gd name="T57" fmla="*/ 1 h 1259"/>
                        <a:gd name="T58" fmla="*/ 1 w 1394"/>
                        <a:gd name="T59" fmla="*/ 1 h 1259"/>
                        <a:gd name="T60" fmla="*/ 1 w 1394"/>
                        <a:gd name="T61" fmla="*/ 1 h 1259"/>
                        <a:gd name="T62" fmla="*/ 1 w 1394"/>
                        <a:gd name="T63" fmla="*/ 1 h 1259"/>
                        <a:gd name="T64" fmla="*/ 1 w 1394"/>
                        <a:gd name="T65" fmla="*/ 1 h 1259"/>
                        <a:gd name="T66" fmla="*/ 1 w 1394"/>
                        <a:gd name="T67" fmla="*/ 1 h 1259"/>
                        <a:gd name="T68" fmla="*/ 1 w 1394"/>
                        <a:gd name="T69" fmla="*/ 1 h 1259"/>
                        <a:gd name="T70" fmla="*/ 1 w 1394"/>
                        <a:gd name="T71" fmla="*/ 1 h 1259"/>
                        <a:gd name="T72" fmla="*/ 1 w 1394"/>
                        <a:gd name="T73" fmla="*/ 1 h 1259"/>
                        <a:gd name="T74" fmla="*/ 1 w 1394"/>
                        <a:gd name="T75" fmla="*/ 1 h 1259"/>
                        <a:gd name="T76" fmla="*/ 1 w 1394"/>
                        <a:gd name="T77" fmla="*/ 1 h 1259"/>
                        <a:gd name="T78" fmla="*/ 1 w 1394"/>
                        <a:gd name="T79" fmla="*/ 1 h 1259"/>
                        <a:gd name="T80" fmla="*/ 1 w 1394"/>
                        <a:gd name="T81" fmla="*/ 1 h 1259"/>
                        <a:gd name="T82" fmla="*/ 1 w 1394"/>
                        <a:gd name="T83" fmla="*/ 1 h 1259"/>
                        <a:gd name="T84" fmla="*/ 1 w 1394"/>
                        <a:gd name="T85" fmla="*/ 1 h 1259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1394"/>
                        <a:gd name="T130" fmla="*/ 0 h 1259"/>
                        <a:gd name="T131" fmla="*/ 1394 w 1394"/>
                        <a:gd name="T132" fmla="*/ 1259 h 1259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1394" h="1259">
                          <a:moveTo>
                            <a:pt x="0" y="400"/>
                          </a:moveTo>
                          <a:lnTo>
                            <a:pt x="10" y="315"/>
                          </a:lnTo>
                          <a:lnTo>
                            <a:pt x="55" y="285"/>
                          </a:lnTo>
                          <a:lnTo>
                            <a:pt x="125" y="225"/>
                          </a:lnTo>
                          <a:lnTo>
                            <a:pt x="140" y="190"/>
                          </a:lnTo>
                          <a:lnTo>
                            <a:pt x="105" y="150"/>
                          </a:lnTo>
                          <a:lnTo>
                            <a:pt x="245" y="0"/>
                          </a:lnTo>
                          <a:lnTo>
                            <a:pt x="275" y="30"/>
                          </a:lnTo>
                          <a:lnTo>
                            <a:pt x="295" y="75"/>
                          </a:lnTo>
                          <a:lnTo>
                            <a:pt x="295" y="105"/>
                          </a:lnTo>
                          <a:lnTo>
                            <a:pt x="370" y="125"/>
                          </a:lnTo>
                          <a:lnTo>
                            <a:pt x="540" y="180"/>
                          </a:lnTo>
                          <a:lnTo>
                            <a:pt x="550" y="190"/>
                          </a:lnTo>
                          <a:lnTo>
                            <a:pt x="635" y="140"/>
                          </a:lnTo>
                          <a:lnTo>
                            <a:pt x="740" y="40"/>
                          </a:lnTo>
                          <a:lnTo>
                            <a:pt x="794" y="40"/>
                          </a:lnTo>
                          <a:lnTo>
                            <a:pt x="859" y="85"/>
                          </a:lnTo>
                          <a:lnTo>
                            <a:pt x="939" y="105"/>
                          </a:lnTo>
                          <a:lnTo>
                            <a:pt x="1049" y="75"/>
                          </a:lnTo>
                          <a:lnTo>
                            <a:pt x="1089" y="40"/>
                          </a:lnTo>
                          <a:lnTo>
                            <a:pt x="1144" y="40"/>
                          </a:lnTo>
                          <a:lnTo>
                            <a:pt x="1194" y="20"/>
                          </a:lnTo>
                          <a:lnTo>
                            <a:pt x="1229" y="75"/>
                          </a:lnTo>
                          <a:lnTo>
                            <a:pt x="1219" y="125"/>
                          </a:lnTo>
                          <a:lnTo>
                            <a:pt x="1229" y="190"/>
                          </a:lnTo>
                          <a:lnTo>
                            <a:pt x="1279" y="210"/>
                          </a:lnTo>
                          <a:lnTo>
                            <a:pt x="1324" y="265"/>
                          </a:lnTo>
                          <a:lnTo>
                            <a:pt x="1344" y="330"/>
                          </a:lnTo>
                          <a:lnTo>
                            <a:pt x="1394" y="400"/>
                          </a:lnTo>
                          <a:lnTo>
                            <a:pt x="1394" y="445"/>
                          </a:lnTo>
                          <a:lnTo>
                            <a:pt x="1324" y="455"/>
                          </a:lnTo>
                          <a:lnTo>
                            <a:pt x="1259" y="485"/>
                          </a:lnTo>
                          <a:lnTo>
                            <a:pt x="1194" y="550"/>
                          </a:lnTo>
                          <a:lnTo>
                            <a:pt x="1134" y="605"/>
                          </a:lnTo>
                          <a:lnTo>
                            <a:pt x="1079" y="645"/>
                          </a:lnTo>
                          <a:lnTo>
                            <a:pt x="1024" y="665"/>
                          </a:lnTo>
                          <a:lnTo>
                            <a:pt x="939" y="675"/>
                          </a:lnTo>
                          <a:lnTo>
                            <a:pt x="919" y="720"/>
                          </a:lnTo>
                          <a:lnTo>
                            <a:pt x="929" y="760"/>
                          </a:lnTo>
                          <a:lnTo>
                            <a:pt x="964" y="780"/>
                          </a:lnTo>
                          <a:lnTo>
                            <a:pt x="1004" y="805"/>
                          </a:lnTo>
                          <a:lnTo>
                            <a:pt x="1034" y="834"/>
                          </a:lnTo>
                          <a:lnTo>
                            <a:pt x="1014" y="854"/>
                          </a:lnTo>
                          <a:lnTo>
                            <a:pt x="974" y="894"/>
                          </a:lnTo>
                          <a:lnTo>
                            <a:pt x="929" y="909"/>
                          </a:lnTo>
                          <a:lnTo>
                            <a:pt x="899" y="919"/>
                          </a:lnTo>
                          <a:lnTo>
                            <a:pt x="909" y="959"/>
                          </a:lnTo>
                          <a:lnTo>
                            <a:pt x="889" y="1004"/>
                          </a:lnTo>
                          <a:lnTo>
                            <a:pt x="869" y="1034"/>
                          </a:lnTo>
                          <a:lnTo>
                            <a:pt x="824" y="1034"/>
                          </a:lnTo>
                          <a:lnTo>
                            <a:pt x="784" y="1024"/>
                          </a:lnTo>
                          <a:lnTo>
                            <a:pt x="740" y="1014"/>
                          </a:lnTo>
                          <a:lnTo>
                            <a:pt x="690" y="1014"/>
                          </a:lnTo>
                          <a:lnTo>
                            <a:pt x="670" y="1064"/>
                          </a:lnTo>
                          <a:lnTo>
                            <a:pt x="645" y="1119"/>
                          </a:lnTo>
                          <a:lnTo>
                            <a:pt x="605" y="1184"/>
                          </a:lnTo>
                          <a:lnTo>
                            <a:pt x="570" y="1214"/>
                          </a:lnTo>
                          <a:lnTo>
                            <a:pt x="540" y="1224"/>
                          </a:lnTo>
                          <a:lnTo>
                            <a:pt x="475" y="1244"/>
                          </a:lnTo>
                          <a:lnTo>
                            <a:pt x="415" y="1244"/>
                          </a:lnTo>
                          <a:lnTo>
                            <a:pt x="370" y="1224"/>
                          </a:lnTo>
                          <a:lnTo>
                            <a:pt x="340" y="1204"/>
                          </a:lnTo>
                          <a:lnTo>
                            <a:pt x="295" y="1214"/>
                          </a:lnTo>
                          <a:lnTo>
                            <a:pt x="265" y="1224"/>
                          </a:lnTo>
                          <a:lnTo>
                            <a:pt x="255" y="1204"/>
                          </a:lnTo>
                          <a:lnTo>
                            <a:pt x="225" y="1184"/>
                          </a:lnTo>
                          <a:lnTo>
                            <a:pt x="200" y="1204"/>
                          </a:lnTo>
                          <a:lnTo>
                            <a:pt x="180" y="1224"/>
                          </a:lnTo>
                          <a:lnTo>
                            <a:pt x="150" y="1259"/>
                          </a:lnTo>
                          <a:lnTo>
                            <a:pt x="115" y="1244"/>
                          </a:lnTo>
                          <a:lnTo>
                            <a:pt x="95" y="1204"/>
                          </a:lnTo>
                          <a:lnTo>
                            <a:pt x="85" y="1174"/>
                          </a:lnTo>
                          <a:lnTo>
                            <a:pt x="95" y="1109"/>
                          </a:lnTo>
                          <a:lnTo>
                            <a:pt x="95" y="1034"/>
                          </a:lnTo>
                          <a:lnTo>
                            <a:pt x="105" y="974"/>
                          </a:lnTo>
                          <a:lnTo>
                            <a:pt x="125" y="894"/>
                          </a:lnTo>
                          <a:lnTo>
                            <a:pt x="125" y="854"/>
                          </a:lnTo>
                          <a:lnTo>
                            <a:pt x="125" y="810"/>
                          </a:lnTo>
                          <a:lnTo>
                            <a:pt x="125" y="760"/>
                          </a:lnTo>
                          <a:lnTo>
                            <a:pt x="140" y="665"/>
                          </a:lnTo>
                          <a:lnTo>
                            <a:pt x="160" y="625"/>
                          </a:lnTo>
                          <a:lnTo>
                            <a:pt x="150" y="590"/>
                          </a:lnTo>
                          <a:lnTo>
                            <a:pt x="115" y="560"/>
                          </a:lnTo>
                          <a:lnTo>
                            <a:pt x="75" y="540"/>
                          </a:lnTo>
                          <a:lnTo>
                            <a:pt x="35" y="485"/>
                          </a:lnTo>
                          <a:lnTo>
                            <a:pt x="20" y="465"/>
                          </a:lnTo>
                          <a:lnTo>
                            <a:pt x="0" y="40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Freeform 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6" y="6582"/>
                      <a:ext cx="691" cy="574"/>
                    </a:xfrm>
                    <a:custGeom>
                      <a:avLst/>
                      <a:gdLst>
                        <a:gd name="T0" fmla="*/ 1 w 939"/>
                        <a:gd name="T1" fmla="*/ 1 h 999"/>
                        <a:gd name="T2" fmla="*/ 1 w 939"/>
                        <a:gd name="T3" fmla="*/ 0 h 999"/>
                        <a:gd name="T4" fmla="*/ 1 w 939"/>
                        <a:gd name="T5" fmla="*/ 1 h 999"/>
                        <a:gd name="T6" fmla="*/ 1 w 939"/>
                        <a:gd name="T7" fmla="*/ 1 h 999"/>
                        <a:gd name="T8" fmla="*/ 1 w 939"/>
                        <a:gd name="T9" fmla="*/ 1 h 999"/>
                        <a:gd name="T10" fmla="*/ 1 w 939"/>
                        <a:gd name="T11" fmla="*/ 1 h 999"/>
                        <a:gd name="T12" fmla="*/ 1 w 939"/>
                        <a:gd name="T13" fmla="*/ 1 h 999"/>
                        <a:gd name="T14" fmla="*/ 1 w 939"/>
                        <a:gd name="T15" fmla="*/ 1 h 999"/>
                        <a:gd name="T16" fmla="*/ 1 w 939"/>
                        <a:gd name="T17" fmla="*/ 1 h 999"/>
                        <a:gd name="T18" fmla="*/ 1 w 939"/>
                        <a:gd name="T19" fmla="*/ 1 h 999"/>
                        <a:gd name="T20" fmla="*/ 1 w 939"/>
                        <a:gd name="T21" fmla="*/ 1 h 999"/>
                        <a:gd name="T22" fmla="*/ 1 w 939"/>
                        <a:gd name="T23" fmla="*/ 1 h 999"/>
                        <a:gd name="T24" fmla="*/ 1 w 939"/>
                        <a:gd name="T25" fmla="*/ 1 h 999"/>
                        <a:gd name="T26" fmla="*/ 1 w 939"/>
                        <a:gd name="T27" fmla="*/ 1 h 999"/>
                        <a:gd name="T28" fmla="*/ 1 w 939"/>
                        <a:gd name="T29" fmla="*/ 1 h 999"/>
                        <a:gd name="T30" fmla="*/ 1 w 939"/>
                        <a:gd name="T31" fmla="*/ 1 h 999"/>
                        <a:gd name="T32" fmla="*/ 1 w 939"/>
                        <a:gd name="T33" fmla="*/ 1 h 999"/>
                        <a:gd name="T34" fmla="*/ 1 w 939"/>
                        <a:gd name="T35" fmla="*/ 1 h 999"/>
                        <a:gd name="T36" fmla="*/ 1 w 939"/>
                        <a:gd name="T37" fmla="*/ 1 h 999"/>
                        <a:gd name="T38" fmla="*/ 1 w 939"/>
                        <a:gd name="T39" fmla="*/ 1 h 999"/>
                        <a:gd name="T40" fmla="*/ 1 w 939"/>
                        <a:gd name="T41" fmla="*/ 1 h 999"/>
                        <a:gd name="T42" fmla="*/ 1 w 939"/>
                        <a:gd name="T43" fmla="*/ 1 h 999"/>
                        <a:gd name="T44" fmla="*/ 1 w 939"/>
                        <a:gd name="T45" fmla="*/ 1 h 999"/>
                        <a:gd name="T46" fmla="*/ 1 w 939"/>
                        <a:gd name="T47" fmla="*/ 1 h 999"/>
                        <a:gd name="T48" fmla="*/ 1 w 939"/>
                        <a:gd name="T49" fmla="*/ 1 h 999"/>
                        <a:gd name="T50" fmla="*/ 1 w 939"/>
                        <a:gd name="T51" fmla="*/ 1 h 999"/>
                        <a:gd name="T52" fmla="*/ 1 w 939"/>
                        <a:gd name="T53" fmla="*/ 1 h 999"/>
                        <a:gd name="T54" fmla="*/ 1 w 939"/>
                        <a:gd name="T55" fmla="*/ 1 h 999"/>
                        <a:gd name="T56" fmla="*/ 1 w 939"/>
                        <a:gd name="T57" fmla="*/ 1 h 999"/>
                        <a:gd name="T58" fmla="*/ 1 w 939"/>
                        <a:gd name="T59" fmla="*/ 1 h 999"/>
                        <a:gd name="T60" fmla="*/ 1 w 939"/>
                        <a:gd name="T61" fmla="*/ 1 h 999"/>
                        <a:gd name="T62" fmla="*/ 1 w 939"/>
                        <a:gd name="T63" fmla="*/ 1 h 999"/>
                        <a:gd name="T64" fmla="*/ 1 w 939"/>
                        <a:gd name="T65" fmla="*/ 1 h 999"/>
                        <a:gd name="T66" fmla="*/ 1 w 939"/>
                        <a:gd name="T67" fmla="*/ 1 h 999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939"/>
                        <a:gd name="T103" fmla="*/ 0 h 999"/>
                        <a:gd name="T104" fmla="*/ 939 w 939"/>
                        <a:gd name="T105" fmla="*/ 999 h 999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939" h="999">
                          <a:moveTo>
                            <a:pt x="315" y="30"/>
                          </a:moveTo>
                          <a:lnTo>
                            <a:pt x="305" y="30"/>
                          </a:lnTo>
                          <a:lnTo>
                            <a:pt x="315" y="40"/>
                          </a:lnTo>
                          <a:lnTo>
                            <a:pt x="340" y="0"/>
                          </a:lnTo>
                          <a:lnTo>
                            <a:pt x="400" y="10"/>
                          </a:lnTo>
                          <a:lnTo>
                            <a:pt x="485" y="40"/>
                          </a:lnTo>
                          <a:lnTo>
                            <a:pt x="620" y="105"/>
                          </a:lnTo>
                          <a:lnTo>
                            <a:pt x="655" y="90"/>
                          </a:lnTo>
                          <a:lnTo>
                            <a:pt x="834" y="170"/>
                          </a:lnTo>
                          <a:lnTo>
                            <a:pt x="899" y="210"/>
                          </a:lnTo>
                          <a:lnTo>
                            <a:pt x="919" y="240"/>
                          </a:lnTo>
                          <a:lnTo>
                            <a:pt x="904" y="275"/>
                          </a:lnTo>
                          <a:lnTo>
                            <a:pt x="874" y="290"/>
                          </a:lnTo>
                          <a:lnTo>
                            <a:pt x="834" y="300"/>
                          </a:lnTo>
                          <a:lnTo>
                            <a:pt x="789" y="314"/>
                          </a:lnTo>
                          <a:lnTo>
                            <a:pt x="799" y="374"/>
                          </a:lnTo>
                          <a:lnTo>
                            <a:pt x="884" y="454"/>
                          </a:lnTo>
                          <a:lnTo>
                            <a:pt x="899" y="504"/>
                          </a:lnTo>
                          <a:lnTo>
                            <a:pt x="884" y="569"/>
                          </a:lnTo>
                          <a:lnTo>
                            <a:pt x="844" y="639"/>
                          </a:lnTo>
                          <a:lnTo>
                            <a:pt x="819" y="704"/>
                          </a:lnTo>
                          <a:lnTo>
                            <a:pt x="864" y="759"/>
                          </a:lnTo>
                          <a:lnTo>
                            <a:pt x="919" y="829"/>
                          </a:lnTo>
                          <a:lnTo>
                            <a:pt x="924" y="864"/>
                          </a:lnTo>
                          <a:lnTo>
                            <a:pt x="939" y="959"/>
                          </a:lnTo>
                          <a:lnTo>
                            <a:pt x="939" y="989"/>
                          </a:lnTo>
                          <a:lnTo>
                            <a:pt x="904" y="999"/>
                          </a:lnTo>
                          <a:lnTo>
                            <a:pt x="854" y="999"/>
                          </a:lnTo>
                          <a:lnTo>
                            <a:pt x="834" y="969"/>
                          </a:lnTo>
                          <a:lnTo>
                            <a:pt x="814" y="909"/>
                          </a:lnTo>
                          <a:lnTo>
                            <a:pt x="784" y="864"/>
                          </a:lnTo>
                          <a:lnTo>
                            <a:pt x="770" y="864"/>
                          </a:lnTo>
                          <a:lnTo>
                            <a:pt x="740" y="884"/>
                          </a:lnTo>
                          <a:lnTo>
                            <a:pt x="695" y="929"/>
                          </a:lnTo>
                          <a:lnTo>
                            <a:pt x="675" y="934"/>
                          </a:lnTo>
                          <a:lnTo>
                            <a:pt x="610" y="934"/>
                          </a:lnTo>
                          <a:lnTo>
                            <a:pt x="580" y="914"/>
                          </a:lnTo>
                          <a:lnTo>
                            <a:pt x="515" y="914"/>
                          </a:lnTo>
                          <a:lnTo>
                            <a:pt x="485" y="929"/>
                          </a:lnTo>
                          <a:lnTo>
                            <a:pt x="465" y="914"/>
                          </a:lnTo>
                          <a:lnTo>
                            <a:pt x="430" y="894"/>
                          </a:lnTo>
                          <a:lnTo>
                            <a:pt x="390" y="854"/>
                          </a:lnTo>
                          <a:lnTo>
                            <a:pt x="360" y="809"/>
                          </a:lnTo>
                          <a:lnTo>
                            <a:pt x="325" y="799"/>
                          </a:lnTo>
                          <a:lnTo>
                            <a:pt x="260" y="829"/>
                          </a:lnTo>
                          <a:lnTo>
                            <a:pt x="220" y="844"/>
                          </a:lnTo>
                          <a:lnTo>
                            <a:pt x="190" y="844"/>
                          </a:lnTo>
                          <a:lnTo>
                            <a:pt x="150" y="809"/>
                          </a:lnTo>
                          <a:lnTo>
                            <a:pt x="125" y="769"/>
                          </a:lnTo>
                          <a:lnTo>
                            <a:pt x="125" y="739"/>
                          </a:lnTo>
                          <a:lnTo>
                            <a:pt x="125" y="694"/>
                          </a:lnTo>
                          <a:lnTo>
                            <a:pt x="95" y="664"/>
                          </a:lnTo>
                          <a:lnTo>
                            <a:pt x="70" y="619"/>
                          </a:lnTo>
                          <a:lnTo>
                            <a:pt x="40" y="599"/>
                          </a:lnTo>
                          <a:lnTo>
                            <a:pt x="20" y="599"/>
                          </a:lnTo>
                          <a:lnTo>
                            <a:pt x="30" y="559"/>
                          </a:lnTo>
                          <a:lnTo>
                            <a:pt x="20" y="524"/>
                          </a:lnTo>
                          <a:lnTo>
                            <a:pt x="10" y="474"/>
                          </a:lnTo>
                          <a:lnTo>
                            <a:pt x="0" y="429"/>
                          </a:lnTo>
                          <a:lnTo>
                            <a:pt x="30" y="389"/>
                          </a:lnTo>
                          <a:lnTo>
                            <a:pt x="95" y="314"/>
                          </a:lnTo>
                          <a:lnTo>
                            <a:pt x="155" y="230"/>
                          </a:lnTo>
                          <a:lnTo>
                            <a:pt x="175" y="220"/>
                          </a:lnTo>
                          <a:lnTo>
                            <a:pt x="175" y="175"/>
                          </a:lnTo>
                          <a:lnTo>
                            <a:pt x="210" y="145"/>
                          </a:lnTo>
                          <a:lnTo>
                            <a:pt x="255" y="115"/>
                          </a:lnTo>
                          <a:lnTo>
                            <a:pt x="305" y="105"/>
                          </a:lnTo>
                          <a:lnTo>
                            <a:pt x="285" y="85"/>
                          </a:lnTo>
                          <a:lnTo>
                            <a:pt x="315" y="3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12" y="6528"/>
                      <a:ext cx="1156" cy="1014"/>
                    </a:xfrm>
                    <a:custGeom>
                      <a:avLst/>
                      <a:gdLst>
                        <a:gd name="T0" fmla="*/ 1 w 1569"/>
                        <a:gd name="T1" fmla="*/ 1 h 1779"/>
                        <a:gd name="T2" fmla="*/ 1 w 1569"/>
                        <a:gd name="T3" fmla="*/ 1 h 1779"/>
                        <a:gd name="T4" fmla="*/ 1 w 1569"/>
                        <a:gd name="T5" fmla="*/ 1 h 1779"/>
                        <a:gd name="T6" fmla="*/ 1 w 1569"/>
                        <a:gd name="T7" fmla="*/ 1 h 1779"/>
                        <a:gd name="T8" fmla="*/ 1 w 1569"/>
                        <a:gd name="T9" fmla="*/ 1 h 1779"/>
                        <a:gd name="T10" fmla="*/ 1 w 1569"/>
                        <a:gd name="T11" fmla="*/ 1 h 1779"/>
                        <a:gd name="T12" fmla="*/ 1 w 1569"/>
                        <a:gd name="T13" fmla="*/ 1 h 1779"/>
                        <a:gd name="T14" fmla="*/ 1 w 1569"/>
                        <a:gd name="T15" fmla="*/ 1 h 1779"/>
                        <a:gd name="T16" fmla="*/ 1 w 1569"/>
                        <a:gd name="T17" fmla="*/ 1 h 1779"/>
                        <a:gd name="T18" fmla="*/ 1 w 1569"/>
                        <a:gd name="T19" fmla="*/ 1 h 1779"/>
                        <a:gd name="T20" fmla="*/ 1 w 1569"/>
                        <a:gd name="T21" fmla="*/ 1 h 1779"/>
                        <a:gd name="T22" fmla="*/ 1 w 1569"/>
                        <a:gd name="T23" fmla="*/ 1 h 1779"/>
                        <a:gd name="T24" fmla="*/ 1 w 1569"/>
                        <a:gd name="T25" fmla="*/ 1 h 1779"/>
                        <a:gd name="T26" fmla="*/ 1 w 1569"/>
                        <a:gd name="T27" fmla="*/ 1 h 1779"/>
                        <a:gd name="T28" fmla="*/ 1 w 1569"/>
                        <a:gd name="T29" fmla="*/ 1 h 1779"/>
                        <a:gd name="T30" fmla="*/ 1 w 1569"/>
                        <a:gd name="T31" fmla="*/ 1 h 1779"/>
                        <a:gd name="T32" fmla="*/ 1 w 1569"/>
                        <a:gd name="T33" fmla="*/ 1 h 1779"/>
                        <a:gd name="T34" fmla="*/ 1 w 1569"/>
                        <a:gd name="T35" fmla="*/ 1 h 1779"/>
                        <a:gd name="T36" fmla="*/ 1 w 1569"/>
                        <a:gd name="T37" fmla="*/ 1 h 1779"/>
                        <a:gd name="T38" fmla="*/ 1 w 1569"/>
                        <a:gd name="T39" fmla="*/ 1 h 1779"/>
                        <a:gd name="T40" fmla="*/ 1 w 1569"/>
                        <a:gd name="T41" fmla="*/ 1 h 1779"/>
                        <a:gd name="T42" fmla="*/ 1 w 1569"/>
                        <a:gd name="T43" fmla="*/ 1 h 1779"/>
                        <a:gd name="T44" fmla="*/ 1 w 1569"/>
                        <a:gd name="T45" fmla="*/ 1 h 1779"/>
                        <a:gd name="T46" fmla="*/ 1 w 1569"/>
                        <a:gd name="T47" fmla="*/ 1 h 1779"/>
                        <a:gd name="T48" fmla="*/ 1 w 1569"/>
                        <a:gd name="T49" fmla="*/ 1 h 1779"/>
                        <a:gd name="T50" fmla="*/ 1 w 1569"/>
                        <a:gd name="T51" fmla="*/ 1 h 1779"/>
                        <a:gd name="T52" fmla="*/ 1 w 1569"/>
                        <a:gd name="T53" fmla="*/ 1 h 1779"/>
                        <a:gd name="T54" fmla="*/ 1 w 1569"/>
                        <a:gd name="T55" fmla="*/ 1 h 1779"/>
                        <a:gd name="T56" fmla="*/ 1 w 1569"/>
                        <a:gd name="T57" fmla="*/ 1 h 1779"/>
                        <a:gd name="T58" fmla="*/ 1 w 1569"/>
                        <a:gd name="T59" fmla="*/ 1 h 1779"/>
                        <a:gd name="T60" fmla="*/ 1 w 1569"/>
                        <a:gd name="T61" fmla="*/ 1 h 1779"/>
                        <a:gd name="T62" fmla="*/ 1 w 1569"/>
                        <a:gd name="T63" fmla="*/ 1 h 1779"/>
                        <a:gd name="T64" fmla="*/ 1 w 1569"/>
                        <a:gd name="T65" fmla="*/ 1 h 1779"/>
                        <a:gd name="T66" fmla="*/ 1 w 1569"/>
                        <a:gd name="T67" fmla="*/ 1 h 1779"/>
                        <a:gd name="T68" fmla="*/ 1 w 1569"/>
                        <a:gd name="T69" fmla="*/ 1 h 1779"/>
                        <a:gd name="T70" fmla="*/ 1 w 1569"/>
                        <a:gd name="T71" fmla="*/ 1 h 1779"/>
                        <a:gd name="T72" fmla="*/ 1 w 1569"/>
                        <a:gd name="T73" fmla="*/ 1 h 1779"/>
                        <a:gd name="T74" fmla="*/ 1 w 1569"/>
                        <a:gd name="T75" fmla="*/ 1 h 1779"/>
                        <a:gd name="T76" fmla="*/ 1 w 1569"/>
                        <a:gd name="T77" fmla="*/ 1 h 1779"/>
                        <a:gd name="T78" fmla="*/ 1 w 1569"/>
                        <a:gd name="T79" fmla="*/ 1 h 1779"/>
                        <a:gd name="T80" fmla="*/ 1 w 1569"/>
                        <a:gd name="T81" fmla="*/ 1 h 1779"/>
                        <a:gd name="T82" fmla="*/ 1 w 1569"/>
                        <a:gd name="T83" fmla="*/ 1 h 1779"/>
                        <a:gd name="T84" fmla="*/ 1 w 1569"/>
                        <a:gd name="T85" fmla="*/ 1 h 1779"/>
                        <a:gd name="T86" fmla="*/ 1 w 1569"/>
                        <a:gd name="T87" fmla="*/ 1 h 1779"/>
                        <a:gd name="T88" fmla="*/ 1 w 1569"/>
                        <a:gd name="T89" fmla="*/ 1 h 1779"/>
                        <a:gd name="T90" fmla="*/ 1 w 1569"/>
                        <a:gd name="T91" fmla="*/ 1 h 1779"/>
                        <a:gd name="T92" fmla="*/ 1 w 1569"/>
                        <a:gd name="T93" fmla="*/ 1 h 1779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569"/>
                        <a:gd name="T142" fmla="*/ 0 h 1779"/>
                        <a:gd name="T143" fmla="*/ 1569 w 1569"/>
                        <a:gd name="T144" fmla="*/ 1779 h 1779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569" h="1779">
                          <a:moveTo>
                            <a:pt x="1224" y="20"/>
                          </a:moveTo>
                          <a:lnTo>
                            <a:pt x="1284" y="0"/>
                          </a:lnTo>
                          <a:lnTo>
                            <a:pt x="1329" y="15"/>
                          </a:lnTo>
                          <a:lnTo>
                            <a:pt x="1389" y="45"/>
                          </a:lnTo>
                          <a:lnTo>
                            <a:pt x="1454" y="75"/>
                          </a:lnTo>
                          <a:lnTo>
                            <a:pt x="1454" y="95"/>
                          </a:lnTo>
                          <a:lnTo>
                            <a:pt x="1434" y="120"/>
                          </a:lnTo>
                          <a:lnTo>
                            <a:pt x="1389" y="170"/>
                          </a:lnTo>
                          <a:lnTo>
                            <a:pt x="1399" y="190"/>
                          </a:lnTo>
                          <a:lnTo>
                            <a:pt x="1359" y="205"/>
                          </a:lnTo>
                          <a:lnTo>
                            <a:pt x="1329" y="235"/>
                          </a:lnTo>
                          <a:lnTo>
                            <a:pt x="1284" y="275"/>
                          </a:lnTo>
                          <a:lnTo>
                            <a:pt x="1274" y="300"/>
                          </a:lnTo>
                          <a:lnTo>
                            <a:pt x="1284" y="320"/>
                          </a:lnTo>
                          <a:lnTo>
                            <a:pt x="1254" y="330"/>
                          </a:lnTo>
                          <a:lnTo>
                            <a:pt x="1234" y="370"/>
                          </a:lnTo>
                          <a:lnTo>
                            <a:pt x="1199" y="400"/>
                          </a:lnTo>
                          <a:lnTo>
                            <a:pt x="1159" y="444"/>
                          </a:lnTo>
                          <a:lnTo>
                            <a:pt x="1129" y="489"/>
                          </a:lnTo>
                          <a:lnTo>
                            <a:pt x="1109" y="519"/>
                          </a:lnTo>
                          <a:lnTo>
                            <a:pt x="1114" y="574"/>
                          </a:lnTo>
                          <a:lnTo>
                            <a:pt x="1139" y="614"/>
                          </a:lnTo>
                          <a:lnTo>
                            <a:pt x="1129" y="644"/>
                          </a:lnTo>
                          <a:lnTo>
                            <a:pt x="1114" y="689"/>
                          </a:lnTo>
                          <a:lnTo>
                            <a:pt x="1169" y="719"/>
                          </a:lnTo>
                          <a:lnTo>
                            <a:pt x="1199" y="759"/>
                          </a:lnTo>
                          <a:lnTo>
                            <a:pt x="1224" y="784"/>
                          </a:lnTo>
                          <a:lnTo>
                            <a:pt x="1234" y="804"/>
                          </a:lnTo>
                          <a:lnTo>
                            <a:pt x="1224" y="844"/>
                          </a:lnTo>
                          <a:lnTo>
                            <a:pt x="1244" y="889"/>
                          </a:lnTo>
                          <a:lnTo>
                            <a:pt x="1264" y="929"/>
                          </a:lnTo>
                          <a:lnTo>
                            <a:pt x="1294" y="949"/>
                          </a:lnTo>
                          <a:lnTo>
                            <a:pt x="1349" y="929"/>
                          </a:lnTo>
                          <a:lnTo>
                            <a:pt x="1389" y="909"/>
                          </a:lnTo>
                          <a:lnTo>
                            <a:pt x="1424" y="889"/>
                          </a:lnTo>
                          <a:lnTo>
                            <a:pt x="1464" y="909"/>
                          </a:lnTo>
                          <a:lnTo>
                            <a:pt x="1499" y="949"/>
                          </a:lnTo>
                          <a:lnTo>
                            <a:pt x="1539" y="994"/>
                          </a:lnTo>
                          <a:lnTo>
                            <a:pt x="1569" y="1034"/>
                          </a:lnTo>
                          <a:lnTo>
                            <a:pt x="1519" y="1059"/>
                          </a:lnTo>
                          <a:lnTo>
                            <a:pt x="1424" y="1069"/>
                          </a:lnTo>
                          <a:lnTo>
                            <a:pt x="1369" y="1089"/>
                          </a:lnTo>
                          <a:lnTo>
                            <a:pt x="1234" y="1119"/>
                          </a:lnTo>
                          <a:lnTo>
                            <a:pt x="1139" y="1164"/>
                          </a:lnTo>
                          <a:lnTo>
                            <a:pt x="1064" y="1204"/>
                          </a:lnTo>
                          <a:lnTo>
                            <a:pt x="1029" y="1229"/>
                          </a:lnTo>
                          <a:lnTo>
                            <a:pt x="1029" y="1279"/>
                          </a:lnTo>
                          <a:lnTo>
                            <a:pt x="1029" y="1354"/>
                          </a:lnTo>
                          <a:lnTo>
                            <a:pt x="1004" y="1494"/>
                          </a:lnTo>
                          <a:lnTo>
                            <a:pt x="989" y="1534"/>
                          </a:lnTo>
                          <a:lnTo>
                            <a:pt x="1044" y="1574"/>
                          </a:lnTo>
                          <a:lnTo>
                            <a:pt x="1114" y="1649"/>
                          </a:lnTo>
                          <a:lnTo>
                            <a:pt x="1129" y="1694"/>
                          </a:lnTo>
                          <a:lnTo>
                            <a:pt x="1114" y="1734"/>
                          </a:lnTo>
                          <a:lnTo>
                            <a:pt x="1064" y="1759"/>
                          </a:lnTo>
                          <a:lnTo>
                            <a:pt x="1004" y="1779"/>
                          </a:lnTo>
                          <a:lnTo>
                            <a:pt x="1004" y="1764"/>
                          </a:lnTo>
                          <a:lnTo>
                            <a:pt x="969" y="1724"/>
                          </a:lnTo>
                          <a:lnTo>
                            <a:pt x="949" y="1674"/>
                          </a:lnTo>
                          <a:lnTo>
                            <a:pt x="924" y="1649"/>
                          </a:lnTo>
                          <a:lnTo>
                            <a:pt x="864" y="1629"/>
                          </a:lnTo>
                          <a:lnTo>
                            <a:pt x="799" y="1619"/>
                          </a:lnTo>
                          <a:lnTo>
                            <a:pt x="749" y="1639"/>
                          </a:lnTo>
                          <a:lnTo>
                            <a:pt x="729" y="1674"/>
                          </a:lnTo>
                          <a:lnTo>
                            <a:pt x="684" y="1684"/>
                          </a:lnTo>
                          <a:lnTo>
                            <a:pt x="644" y="1649"/>
                          </a:lnTo>
                          <a:lnTo>
                            <a:pt x="600" y="1649"/>
                          </a:lnTo>
                          <a:lnTo>
                            <a:pt x="550" y="1659"/>
                          </a:lnTo>
                          <a:lnTo>
                            <a:pt x="515" y="1649"/>
                          </a:lnTo>
                          <a:lnTo>
                            <a:pt x="475" y="1639"/>
                          </a:lnTo>
                          <a:lnTo>
                            <a:pt x="445" y="1629"/>
                          </a:lnTo>
                          <a:lnTo>
                            <a:pt x="435" y="1619"/>
                          </a:lnTo>
                          <a:lnTo>
                            <a:pt x="400" y="1609"/>
                          </a:lnTo>
                          <a:lnTo>
                            <a:pt x="360" y="1589"/>
                          </a:lnTo>
                          <a:lnTo>
                            <a:pt x="340" y="1554"/>
                          </a:lnTo>
                          <a:lnTo>
                            <a:pt x="285" y="1494"/>
                          </a:lnTo>
                          <a:lnTo>
                            <a:pt x="255" y="1459"/>
                          </a:lnTo>
                          <a:lnTo>
                            <a:pt x="210" y="1419"/>
                          </a:lnTo>
                          <a:lnTo>
                            <a:pt x="180" y="1394"/>
                          </a:lnTo>
                          <a:lnTo>
                            <a:pt x="150" y="1364"/>
                          </a:lnTo>
                          <a:lnTo>
                            <a:pt x="125" y="1334"/>
                          </a:lnTo>
                          <a:lnTo>
                            <a:pt x="125" y="1309"/>
                          </a:lnTo>
                          <a:lnTo>
                            <a:pt x="120" y="1259"/>
                          </a:lnTo>
                          <a:lnTo>
                            <a:pt x="120" y="1249"/>
                          </a:lnTo>
                          <a:lnTo>
                            <a:pt x="95" y="1239"/>
                          </a:lnTo>
                          <a:lnTo>
                            <a:pt x="65" y="1259"/>
                          </a:lnTo>
                          <a:lnTo>
                            <a:pt x="35" y="1229"/>
                          </a:lnTo>
                          <a:lnTo>
                            <a:pt x="20" y="1184"/>
                          </a:lnTo>
                          <a:lnTo>
                            <a:pt x="0" y="1144"/>
                          </a:lnTo>
                          <a:lnTo>
                            <a:pt x="15" y="1099"/>
                          </a:lnTo>
                          <a:lnTo>
                            <a:pt x="20" y="1069"/>
                          </a:lnTo>
                          <a:lnTo>
                            <a:pt x="55" y="1034"/>
                          </a:lnTo>
                          <a:lnTo>
                            <a:pt x="85" y="1009"/>
                          </a:lnTo>
                          <a:lnTo>
                            <a:pt x="125" y="974"/>
                          </a:lnTo>
                          <a:lnTo>
                            <a:pt x="120" y="944"/>
                          </a:lnTo>
                          <a:lnTo>
                            <a:pt x="105" y="909"/>
                          </a:lnTo>
                          <a:lnTo>
                            <a:pt x="105" y="869"/>
                          </a:lnTo>
                          <a:lnTo>
                            <a:pt x="105" y="839"/>
                          </a:lnTo>
                          <a:lnTo>
                            <a:pt x="120" y="814"/>
                          </a:lnTo>
                          <a:lnTo>
                            <a:pt x="170" y="774"/>
                          </a:lnTo>
                          <a:lnTo>
                            <a:pt x="210" y="814"/>
                          </a:lnTo>
                          <a:lnTo>
                            <a:pt x="235" y="824"/>
                          </a:lnTo>
                          <a:lnTo>
                            <a:pt x="295" y="824"/>
                          </a:lnTo>
                          <a:lnTo>
                            <a:pt x="380" y="804"/>
                          </a:lnTo>
                          <a:lnTo>
                            <a:pt x="410" y="784"/>
                          </a:lnTo>
                          <a:lnTo>
                            <a:pt x="445" y="754"/>
                          </a:lnTo>
                          <a:lnTo>
                            <a:pt x="475" y="709"/>
                          </a:lnTo>
                          <a:lnTo>
                            <a:pt x="510" y="644"/>
                          </a:lnTo>
                          <a:lnTo>
                            <a:pt x="515" y="594"/>
                          </a:lnTo>
                          <a:lnTo>
                            <a:pt x="580" y="584"/>
                          </a:lnTo>
                          <a:lnTo>
                            <a:pt x="609" y="604"/>
                          </a:lnTo>
                          <a:lnTo>
                            <a:pt x="654" y="614"/>
                          </a:lnTo>
                          <a:lnTo>
                            <a:pt x="684" y="614"/>
                          </a:lnTo>
                          <a:lnTo>
                            <a:pt x="709" y="614"/>
                          </a:lnTo>
                          <a:lnTo>
                            <a:pt x="749" y="529"/>
                          </a:lnTo>
                          <a:lnTo>
                            <a:pt x="729" y="509"/>
                          </a:lnTo>
                          <a:lnTo>
                            <a:pt x="749" y="489"/>
                          </a:lnTo>
                          <a:lnTo>
                            <a:pt x="769" y="489"/>
                          </a:lnTo>
                          <a:lnTo>
                            <a:pt x="789" y="489"/>
                          </a:lnTo>
                          <a:lnTo>
                            <a:pt x="874" y="414"/>
                          </a:lnTo>
                          <a:lnTo>
                            <a:pt x="864" y="400"/>
                          </a:lnTo>
                          <a:lnTo>
                            <a:pt x="844" y="385"/>
                          </a:lnTo>
                          <a:lnTo>
                            <a:pt x="799" y="360"/>
                          </a:lnTo>
                          <a:lnTo>
                            <a:pt x="779" y="340"/>
                          </a:lnTo>
                          <a:lnTo>
                            <a:pt x="769" y="330"/>
                          </a:lnTo>
                          <a:lnTo>
                            <a:pt x="769" y="310"/>
                          </a:lnTo>
                          <a:lnTo>
                            <a:pt x="759" y="300"/>
                          </a:lnTo>
                          <a:lnTo>
                            <a:pt x="759" y="265"/>
                          </a:lnTo>
                          <a:lnTo>
                            <a:pt x="769" y="255"/>
                          </a:lnTo>
                          <a:lnTo>
                            <a:pt x="789" y="255"/>
                          </a:lnTo>
                          <a:lnTo>
                            <a:pt x="844" y="235"/>
                          </a:lnTo>
                          <a:lnTo>
                            <a:pt x="874" y="235"/>
                          </a:lnTo>
                          <a:lnTo>
                            <a:pt x="919" y="225"/>
                          </a:lnTo>
                          <a:lnTo>
                            <a:pt x="939" y="205"/>
                          </a:lnTo>
                          <a:lnTo>
                            <a:pt x="969" y="180"/>
                          </a:lnTo>
                          <a:lnTo>
                            <a:pt x="1004" y="150"/>
                          </a:lnTo>
                          <a:lnTo>
                            <a:pt x="1044" y="120"/>
                          </a:lnTo>
                          <a:lnTo>
                            <a:pt x="1074" y="85"/>
                          </a:lnTo>
                          <a:lnTo>
                            <a:pt x="1094" y="65"/>
                          </a:lnTo>
                          <a:lnTo>
                            <a:pt x="1129" y="45"/>
                          </a:lnTo>
                          <a:lnTo>
                            <a:pt x="1169" y="45"/>
                          </a:lnTo>
                          <a:lnTo>
                            <a:pt x="1224" y="2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Freeform 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04" y="7714"/>
                      <a:ext cx="1125" cy="1093"/>
                    </a:xfrm>
                    <a:custGeom>
                      <a:avLst/>
                      <a:gdLst>
                        <a:gd name="T0" fmla="*/ 1 w 1534"/>
                        <a:gd name="T1" fmla="*/ 1 h 1919"/>
                        <a:gd name="T2" fmla="*/ 1 w 1534"/>
                        <a:gd name="T3" fmla="*/ 1 h 1919"/>
                        <a:gd name="T4" fmla="*/ 1 w 1534"/>
                        <a:gd name="T5" fmla="*/ 1 h 1919"/>
                        <a:gd name="T6" fmla="*/ 1 w 1534"/>
                        <a:gd name="T7" fmla="*/ 1 h 1919"/>
                        <a:gd name="T8" fmla="*/ 1 w 1534"/>
                        <a:gd name="T9" fmla="*/ 1 h 1919"/>
                        <a:gd name="T10" fmla="*/ 1 w 1534"/>
                        <a:gd name="T11" fmla="*/ 1 h 1919"/>
                        <a:gd name="T12" fmla="*/ 1 w 1534"/>
                        <a:gd name="T13" fmla="*/ 1 h 1919"/>
                        <a:gd name="T14" fmla="*/ 1 w 1534"/>
                        <a:gd name="T15" fmla="*/ 1 h 1919"/>
                        <a:gd name="T16" fmla="*/ 1 w 1534"/>
                        <a:gd name="T17" fmla="*/ 1 h 1919"/>
                        <a:gd name="T18" fmla="*/ 1 w 1534"/>
                        <a:gd name="T19" fmla="*/ 1 h 1919"/>
                        <a:gd name="T20" fmla="*/ 1 w 1534"/>
                        <a:gd name="T21" fmla="*/ 1 h 1919"/>
                        <a:gd name="T22" fmla="*/ 1 w 1534"/>
                        <a:gd name="T23" fmla="*/ 1 h 1919"/>
                        <a:gd name="T24" fmla="*/ 1 w 1534"/>
                        <a:gd name="T25" fmla="*/ 1 h 1919"/>
                        <a:gd name="T26" fmla="*/ 1 w 1534"/>
                        <a:gd name="T27" fmla="*/ 1 h 1919"/>
                        <a:gd name="T28" fmla="*/ 1 w 1534"/>
                        <a:gd name="T29" fmla="*/ 1 h 1919"/>
                        <a:gd name="T30" fmla="*/ 1 w 1534"/>
                        <a:gd name="T31" fmla="*/ 1 h 1919"/>
                        <a:gd name="T32" fmla="*/ 1 w 1534"/>
                        <a:gd name="T33" fmla="*/ 1 h 1919"/>
                        <a:gd name="T34" fmla="*/ 1 w 1534"/>
                        <a:gd name="T35" fmla="*/ 1 h 1919"/>
                        <a:gd name="T36" fmla="*/ 1 w 1534"/>
                        <a:gd name="T37" fmla="*/ 1 h 1919"/>
                        <a:gd name="T38" fmla="*/ 1 w 1534"/>
                        <a:gd name="T39" fmla="*/ 1 h 1919"/>
                        <a:gd name="T40" fmla="*/ 1 w 1534"/>
                        <a:gd name="T41" fmla="*/ 1 h 1919"/>
                        <a:gd name="T42" fmla="*/ 1 w 1534"/>
                        <a:gd name="T43" fmla="*/ 1 h 1919"/>
                        <a:gd name="T44" fmla="*/ 1 w 1534"/>
                        <a:gd name="T45" fmla="*/ 1 h 1919"/>
                        <a:gd name="T46" fmla="*/ 1 w 1534"/>
                        <a:gd name="T47" fmla="*/ 1 h 1919"/>
                        <a:gd name="T48" fmla="*/ 1 w 1534"/>
                        <a:gd name="T49" fmla="*/ 1 h 1919"/>
                        <a:gd name="T50" fmla="*/ 1 w 1534"/>
                        <a:gd name="T51" fmla="*/ 1 h 1919"/>
                        <a:gd name="T52" fmla="*/ 1 w 1534"/>
                        <a:gd name="T53" fmla="*/ 1 h 1919"/>
                        <a:gd name="T54" fmla="*/ 1 w 1534"/>
                        <a:gd name="T55" fmla="*/ 1 h 1919"/>
                        <a:gd name="T56" fmla="*/ 1 w 1534"/>
                        <a:gd name="T57" fmla="*/ 1 h 1919"/>
                        <a:gd name="T58" fmla="*/ 1 w 1534"/>
                        <a:gd name="T59" fmla="*/ 1 h 1919"/>
                        <a:gd name="T60" fmla="*/ 1 w 1534"/>
                        <a:gd name="T61" fmla="*/ 1 h 1919"/>
                        <a:gd name="T62" fmla="*/ 1 w 1534"/>
                        <a:gd name="T63" fmla="*/ 1 h 1919"/>
                        <a:gd name="T64" fmla="*/ 1 w 1534"/>
                        <a:gd name="T65" fmla="*/ 1 h 1919"/>
                        <a:gd name="T66" fmla="*/ 1 w 1534"/>
                        <a:gd name="T67" fmla="*/ 1 h 1919"/>
                        <a:gd name="T68" fmla="*/ 1 w 1534"/>
                        <a:gd name="T69" fmla="*/ 1 h 1919"/>
                        <a:gd name="T70" fmla="*/ 1 w 1534"/>
                        <a:gd name="T71" fmla="*/ 1 h 1919"/>
                        <a:gd name="T72" fmla="*/ 1 w 1534"/>
                        <a:gd name="T73" fmla="*/ 1 h 1919"/>
                        <a:gd name="T74" fmla="*/ 1 w 1534"/>
                        <a:gd name="T75" fmla="*/ 1 h 1919"/>
                        <a:gd name="T76" fmla="*/ 1 w 1534"/>
                        <a:gd name="T77" fmla="*/ 1 h 1919"/>
                        <a:gd name="T78" fmla="*/ 1 w 1534"/>
                        <a:gd name="T79" fmla="*/ 1 h 1919"/>
                        <a:gd name="T80" fmla="*/ 1 w 1534"/>
                        <a:gd name="T81" fmla="*/ 1 h 1919"/>
                        <a:gd name="T82" fmla="*/ 1 w 1534"/>
                        <a:gd name="T83" fmla="*/ 1 h 1919"/>
                        <a:gd name="T84" fmla="*/ 1 w 1534"/>
                        <a:gd name="T85" fmla="*/ 1 h 1919"/>
                        <a:gd name="T86" fmla="*/ 1 w 1534"/>
                        <a:gd name="T87" fmla="*/ 1 h 1919"/>
                        <a:gd name="T88" fmla="*/ 1 w 1534"/>
                        <a:gd name="T89" fmla="*/ 1 h 1919"/>
                        <a:gd name="T90" fmla="*/ 1 w 1534"/>
                        <a:gd name="T91" fmla="*/ 1 h 1919"/>
                        <a:gd name="T92" fmla="*/ 1 w 1534"/>
                        <a:gd name="T93" fmla="*/ 1 h 1919"/>
                        <a:gd name="T94" fmla="*/ 1 w 1534"/>
                        <a:gd name="T95" fmla="*/ 1 h 1919"/>
                        <a:gd name="T96" fmla="*/ 1 w 1534"/>
                        <a:gd name="T97" fmla="*/ 1 h 1919"/>
                        <a:gd name="T98" fmla="*/ 1 w 1534"/>
                        <a:gd name="T99" fmla="*/ 1 h 1919"/>
                        <a:gd name="T100" fmla="*/ 1 w 1534"/>
                        <a:gd name="T101" fmla="*/ 1 h 1919"/>
                        <a:gd name="T102" fmla="*/ 1 w 1534"/>
                        <a:gd name="T103" fmla="*/ 1 h 1919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534"/>
                        <a:gd name="T157" fmla="*/ 0 h 1919"/>
                        <a:gd name="T158" fmla="*/ 1534 w 1534"/>
                        <a:gd name="T159" fmla="*/ 1919 h 1919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534" h="1919">
                          <a:moveTo>
                            <a:pt x="95" y="335"/>
                          </a:moveTo>
                          <a:lnTo>
                            <a:pt x="80" y="380"/>
                          </a:lnTo>
                          <a:lnTo>
                            <a:pt x="135" y="420"/>
                          </a:lnTo>
                          <a:lnTo>
                            <a:pt x="180" y="525"/>
                          </a:lnTo>
                          <a:lnTo>
                            <a:pt x="165" y="610"/>
                          </a:lnTo>
                          <a:lnTo>
                            <a:pt x="145" y="675"/>
                          </a:lnTo>
                          <a:lnTo>
                            <a:pt x="135" y="705"/>
                          </a:lnTo>
                          <a:lnTo>
                            <a:pt x="200" y="835"/>
                          </a:lnTo>
                          <a:lnTo>
                            <a:pt x="250" y="960"/>
                          </a:lnTo>
                          <a:lnTo>
                            <a:pt x="290" y="1065"/>
                          </a:lnTo>
                          <a:lnTo>
                            <a:pt x="315" y="1130"/>
                          </a:lnTo>
                          <a:lnTo>
                            <a:pt x="290" y="1200"/>
                          </a:lnTo>
                          <a:lnTo>
                            <a:pt x="260" y="1265"/>
                          </a:lnTo>
                          <a:lnTo>
                            <a:pt x="270" y="1320"/>
                          </a:lnTo>
                          <a:lnTo>
                            <a:pt x="325" y="1350"/>
                          </a:lnTo>
                          <a:lnTo>
                            <a:pt x="365" y="1395"/>
                          </a:lnTo>
                          <a:lnTo>
                            <a:pt x="390" y="1425"/>
                          </a:lnTo>
                          <a:lnTo>
                            <a:pt x="390" y="1480"/>
                          </a:lnTo>
                          <a:lnTo>
                            <a:pt x="450" y="1520"/>
                          </a:lnTo>
                          <a:lnTo>
                            <a:pt x="505" y="1570"/>
                          </a:lnTo>
                          <a:lnTo>
                            <a:pt x="535" y="1614"/>
                          </a:lnTo>
                          <a:lnTo>
                            <a:pt x="555" y="1664"/>
                          </a:lnTo>
                          <a:lnTo>
                            <a:pt x="590" y="1699"/>
                          </a:lnTo>
                          <a:lnTo>
                            <a:pt x="630" y="1774"/>
                          </a:lnTo>
                          <a:lnTo>
                            <a:pt x="660" y="1834"/>
                          </a:lnTo>
                          <a:lnTo>
                            <a:pt x="685" y="1879"/>
                          </a:lnTo>
                          <a:lnTo>
                            <a:pt x="725" y="1879"/>
                          </a:lnTo>
                          <a:lnTo>
                            <a:pt x="790" y="1889"/>
                          </a:lnTo>
                          <a:lnTo>
                            <a:pt x="840" y="1899"/>
                          </a:lnTo>
                          <a:lnTo>
                            <a:pt x="895" y="1919"/>
                          </a:lnTo>
                          <a:lnTo>
                            <a:pt x="905" y="1899"/>
                          </a:lnTo>
                          <a:lnTo>
                            <a:pt x="950" y="1859"/>
                          </a:lnTo>
                          <a:lnTo>
                            <a:pt x="995" y="1794"/>
                          </a:lnTo>
                          <a:lnTo>
                            <a:pt x="1015" y="1744"/>
                          </a:lnTo>
                          <a:lnTo>
                            <a:pt x="1020" y="1679"/>
                          </a:lnTo>
                          <a:lnTo>
                            <a:pt x="1060" y="1679"/>
                          </a:lnTo>
                          <a:lnTo>
                            <a:pt x="1080" y="1644"/>
                          </a:lnTo>
                          <a:lnTo>
                            <a:pt x="1125" y="1600"/>
                          </a:lnTo>
                          <a:lnTo>
                            <a:pt x="1105" y="1540"/>
                          </a:lnTo>
                          <a:lnTo>
                            <a:pt x="1135" y="1510"/>
                          </a:lnTo>
                          <a:lnTo>
                            <a:pt x="1179" y="1540"/>
                          </a:lnTo>
                          <a:lnTo>
                            <a:pt x="1219" y="1520"/>
                          </a:lnTo>
                          <a:lnTo>
                            <a:pt x="1209" y="1490"/>
                          </a:lnTo>
                          <a:lnTo>
                            <a:pt x="1259" y="1425"/>
                          </a:lnTo>
                          <a:lnTo>
                            <a:pt x="1259" y="1360"/>
                          </a:lnTo>
                          <a:lnTo>
                            <a:pt x="1304" y="1320"/>
                          </a:lnTo>
                          <a:lnTo>
                            <a:pt x="1294" y="1285"/>
                          </a:lnTo>
                          <a:lnTo>
                            <a:pt x="1319" y="1265"/>
                          </a:lnTo>
                          <a:lnTo>
                            <a:pt x="1304" y="1215"/>
                          </a:lnTo>
                          <a:lnTo>
                            <a:pt x="1294" y="1175"/>
                          </a:lnTo>
                          <a:lnTo>
                            <a:pt x="1319" y="1140"/>
                          </a:lnTo>
                          <a:lnTo>
                            <a:pt x="1359" y="1110"/>
                          </a:lnTo>
                          <a:lnTo>
                            <a:pt x="1409" y="1095"/>
                          </a:lnTo>
                          <a:lnTo>
                            <a:pt x="1444" y="1075"/>
                          </a:lnTo>
                          <a:lnTo>
                            <a:pt x="1464" y="1055"/>
                          </a:lnTo>
                          <a:lnTo>
                            <a:pt x="1444" y="1005"/>
                          </a:lnTo>
                          <a:lnTo>
                            <a:pt x="1379" y="900"/>
                          </a:lnTo>
                          <a:lnTo>
                            <a:pt x="1409" y="845"/>
                          </a:lnTo>
                          <a:lnTo>
                            <a:pt x="1464" y="855"/>
                          </a:lnTo>
                          <a:lnTo>
                            <a:pt x="1494" y="865"/>
                          </a:lnTo>
                          <a:lnTo>
                            <a:pt x="1469" y="800"/>
                          </a:lnTo>
                          <a:lnTo>
                            <a:pt x="1464" y="770"/>
                          </a:lnTo>
                          <a:lnTo>
                            <a:pt x="1484" y="735"/>
                          </a:lnTo>
                          <a:lnTo>
                            <a:pt x="1514" y="715"/>
                          </a:lnTo>
                          <a:lnTo>
                            <a:pt x="1534" y="695"/>
                          </a:lnTo>
                          <a:lnTo>
                            <a:pt x="1514" y="665"/>
                          </a:lnTo>
                          <a:lnTo>
                            <a:pt x="1484" y="645"/>
                          </a:lnTo>
                          <a:lnTo>
                            <a:pt x="1464" y="665"/>
                          </a:lnTo>
                          <a:lnTo>
                            <a:pt x="1429" y="675"/>
                          </a:lnTo>
                          <a:lnTo>
                            <a:pt x="1389" y="630"/>
                          </a:lnTo>
                          <a:lnTo>
                            <a:pt x="1379" y="600"/>
                          </a:lnTo>
                          <a:lnTo>
                            <a:pt x="1359" y="570"/>
                          </a:lnTo>
                          <a:lnTo>
                            <a:pt x="1284" y="505"/>
                          </a:lnTo>
                          <a:lnTo>
                            <a:pt x="1239" y="495"/>
                          </a:lnTo>
                          <a:lnTo>
                            <a:pt x="1189" y="485"/>
                          </a:lnTo>
                          <a:lnTo>
                            <a:pt x="1169" y="465"/>
                          </a:lnTo>
                          <a:lnTo>
                            <a:pt x="1169" y="410"/>
                          </a:lnTo>
                          <a:lnTo>
                            <a:pt x="1169" y="380"/>
                          </a:lnTo>
                          <a:lnTo>
                            <a:pt x="1125" y="335"/>
                          </a:lnTo>
                          <a:lnTo>
                            <a:pt x="1095" y="345"/>
                          </a:lnTo>
                          <a:lnTo>
                            <a:pt x="1000" y="345"/>
                          </a:lnTo>
                          <a:lnTo>
                            <a:pt x="955" y="325"/>
                          </a:lnTo>
                          <a:lnTo>
                            <a:pt x="935" y="335"/>
                          </a:lnTo>
                          <a:lnTo>
                            <a:pt x="915" y="345"/>
                          </a:lnTo>
                          <a:lnTo>
                            <a:pt x="870" y="335"/>
                          </a:lnTo>
                          <a:lnTo>
                            <a:pt x="840" y="335"/>
                          </a:lnTo>
                          <a:lnTo>
                            <a:pt x="765" y="280"/>
                          </a:lnTo>
                          <a:lnTo>
                            <a:pt x="640" y="275"/>
                          </a:lnTo>
                          <a:lnTo>
                            <a:pt x="610" y="260"/>
                          </a:lnTo>
                          <a:lnTo>
                            <a:pt x="565" y="210"/>
                          </a:lnTo>
                          <a:lnTo>
                            <a:pt x="515" y="170"/>
                          </a:lnTo>
                          <a:lnTo>
                            <a:pt x="440" y="125"/>
                          </a:lnTo>
                          <a:lnTo>
                            <a:pt x="375" y="115"/>
                          </a:lnTo>
                          <a:lnTo>
                            <a:pt x="290" y="105"/>
                          </a:lnTo>
                          <a:lnTo>
                            <a:pt x="200" y="70"/>
                          </a:lnTo>
                          <a:lnTo>
                            <a:pt x="155" y="65"/>
                          </a:lnTo>
                          <a:lnTo>
                            <a:pt x="135" y="50"/>
                          </a:lnTo>
                          <a:lnTo>
                            <a:pt x="115" y="20"/>
                          </a:lnTo>
                          <a:lnTo>
                            <a:pt x="80" y="0"/>
                          </a:lnTo>
                          <a:lnTo>
                            <a:pt x="20" y="50"/>
                          </a:lnTo>
                          <a:lnTo>
                            <a:pt x="0" y="135"/>
                          </a:lnTo>
                          <a:lnTo>
                            <a:pt x="50" y="205"/>
                          </a:lnTo>
                          <a:lnTo>
                            <a:pt x="115" y="240"/>
                          </a:lnTo>
                          <a:lnTo>
                            <a:pt x="140" y="305"/>
                          </a:lnTo>
                          <a:lnTo>
                            <a:pt x="95" y="33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Freeform 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78" y="11030"/>
                      <a:ext cx="1693" cy="871"/>
                    </a:xfrm>
                    <a:custGeom>
                      <a:avLst/>
                      <a:gdLst>
                        <a:gd name="T0" fmla="*/ 1 w 2309"/>
                        <a:gd name="T1" fmla="*/ 1 h 1529"/>
                        <a:gd name="T2" fmla="*/ 1 w 2309"/>
                        <a:gd name="T3" fmla="*/ 1 h 1529"/>
                        <a:gd name="T4" fmla="*/ 1 w 2309"/>
                        <a:gd name="T5" fmla="*/ 1 h 1529"/>
                        <a:gd name="T6" fmla="*/ 1 w 2309"/>
                        <a:gd name="T7" fmla="*/ 1 h 1529"/>
                        <a:gd name="T8" fmla="*/ 1 w 2309"/>
                        <a:gd name="T9" fmla="*/ 1 h 1529"/>
                        <a:gd name="T10" fmla="*/ 1 w 2309"/>
                        <a:gd name="T11" fmla="*/ 1 h 1529"/>
                        <a:gd name="T12" fmla="*/ 1 w 2309"/>
                        <a:gd name="T13" fmla="*/ 1 h 1529"/>
                        <a:gd name="T14" fmla="*/ 1 w 2309"/>
                        <a:gd name="T15" fmla="*/ 1 h 1529"/>
                        <a:gd name="T16" fmla="*/ 1 w 2309"/>
                        <a:gd name="T17" fmla="*/ 1 h 1529"/>
                        <a:gd name="T18" fmla="*/ 1 w 2309"/>
                        <a:gd name="T19" fmla="*/ 1 h 1529"/>
                        <a:gd name="T20" fmla="*/ 1 w 2309"/>
                        <a:gd name="T21" fmla="*/ 1 h 1529"/>
                        <a:gd name="T22" fmla="*/ 1 w 2309"/>
                        <a:gd name="T23" fmla="*/ 1 h 1529"/>
                        <a:gd name="T24" fmla="*/ 1 w 2309"/>
                        <a:gd name="T25" fmla="*/ 1 h 1529"/>
                        <a:gd name="T26" fmla="*/ 1 w 2309"/>
                        <a:gd name="T27" fmla="*/ 1 h 1529"/>
                        <a:gd name="T28" fmla="*/ 1 w 2309"/>
                        <a:gd name="T29" fmla="*/ 1 h 1529"/>
                        <a:gd name="T30" fmla="*/ 1 w 2309"/>
                        <a:gd name="T31" fmla="*/ 1 h 1529"/>
                        <a:gd name="T32" fmla="*/ 1 w 2309"/>
                        <a:gd name="T33" fmla="*/ 1 h 1529"/>
                        <a:gd name="T34" fmla="*/ 1 w 2309"/>
                        <a:gd name="T35" fmla="*/ 1 h 1529"/>
                        <a:gd name="T36" fmla="*/ 1 w 2309"/>
                        <a:gd name="T37" fmla="*/ 1 h 1529"/>
                        <a:gd name="T38" fmla="*/ 1 w 2309"/>
                        <a:gd name="T39" fmla="*/ 1 h 1529"/>
                        <a:gd name="T40" fmla="*/ 1 w 2309"/>
                        <a:gd name="T41" fmla="*/ 1 h 1529"/>
                        <a:gd name="T42" fmla="*/ 1 w 2309"/>
                        <a:gd name="T43" fmla="*/ 1 h 1529"/>
                        <a:gd name="T44" fmla="*/ 1 w 2309"/>
                        <a:gd name="T45" fmla="*/ 1 h 1529"/>
                        <a:gd name="T46" fmla="*/ 1 w 2309"/>
                        <a:gd name="T47" fmla="*/ 1 h 1529"/>
                        <a:gd name="T48" fmla="*/ 1 w 2309"/>
                        <a:gd name="T49" fmla="*/ 1 h 1529"/>
                        <a:gd name="T50" fmla="*/ 1 w 2309"/>
                        <a:gd name="T51" fmla="*/ 1 h 1529"/>
                        <a:gd name="T52" fmla="*/ 1 w 2309"/>
                        <a:gd name="T53" fmla="*/ 1 h 1529"/>
                        <a:gd name="T54" fmla="*/ 1 w 2309"/>
                        <a:gd name="T55" fmla="*/ 1 h 1529"/>
                        <a:gd name="T56" fmla="*/ 1 w 2309"/>
                        <a:gd name="T57" fmla="*/ 1 h 1529"/>
                        <a:gd name="T58" fmla="*/ 1 w 2309"/>
                        <a:gd name="T59" fmla="*/ 1 h 1529"/>
                        <a:gd name="T60" fmla="*/ 1 w 2309"/>
                        <a:gd name="T61" fmla="*/ 1 h 1529"/>
                        <a:gd name="T62" fmla="*/ 0 w 2309"/>
                        <a:gd name="T63" fmla="*/ 1 h 1529"/>
                        <a:gd name="T64" fmla="*/ 1 w 2309"/>
                        <a:gd name="T65" fmla="*/ 1 h 1529"/>
                        <a:gd name="T66" fmla="*/ 1 w 2309"/>
                        <a:gd name="T67" fmla="*/ 1 h 1529"/>
                        <a:gd name="T68" fmla="*/ 1 w 2309"/>
                        <a:gd name="T69" fmla="*/ 1 h 1529"/>
                        <a:gd name="T70" fmla="*/ 1 w 2309"/>
                        <a:gd name="T71" fmla="*/ 1 h 1529"/>
                        <a:gd name="T72" fmla="*/ 1 w 2309"/>
                        <a:gd name="T73" fmla="*/ 1 h 1529"/>
                        <a:gd name="T74" fmla="*/ 1 w 2309"/>
                        <a:gd name="T75" fmla="*/ 1 h 1529"/>
                        <a:gd name="T76" fmla="*/ 1 w 2309"/>
                        <a:gd name="T77" fmla="*/ 1 h 1529"/>
                        <a:gd name="T78" fmla="*/ 1 w 2309"/>
                        <a:gd name="T79" fmla="*/ 1 h 1529"/>
                        <a:gd name="T80" fmla="*/ 1 w 2309"/>
                        <a:gd name="T81" fmla="*/ 1 h 1529"/>
                        <a:gd name="T82" fmla="*/ 1 w 2309"/>
                        <a:gd name="T83" fmla="*/ 1 h 1529"/>
                        <a:gd name="T84" fmla="*/ 1 w 2309"/>
                        <a:gd name="T85" fmla="*/ 1 h 1529"/>
                        <a:gd name="T86" fmla="*/ 1 w 2309"/>
                        <a:gd name="T87" fmla="*/ 1 h 1529"/>
                        <a:gd name="T88" fmla="*/ 1 w 2309"/>
                        <a:gd name="T89" fmla="*/ 1 h 1529"/>
                        <a:gd name="T90" fmla="*/ 1 w 2309"/>
                        <a:gd name="T91" fmla="*/ 1 h 1529"/>
                        <a:gd name="T92" fmla="*/ 1 w 2309"/>
                        <a:gd name="T93" fmla="*/ 1 h 1529"/>
                        <a:gd name="T94" fmla="*/ 1 w 2309"/>
                        <a:gd name="T95" fmla="*/ 1 h 1529"/>
                        <a:gd name="T96" fmla="*/ 1 w 2309"/>
                        <a:gd name="T97" fmla="*/ 1 h 1529"/>
                        <a:gd name="T98" fmla="*/ 1 w 2309"/>
                        <a:gd name="T99" fmla="*/ 1 h 1529"/>
                        <a:gd name="T100" fmla="*/ 1 w 2309"/>
                        <a:gd name="T101" fmla="*/ 1 h 1529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2309"/>
                        <a:gd name="T154" fmla="*/ 0 h 1529"/>
                        <a:gd name="T155" fmla="*/ 2309 w 2309"/>
                        <a:gd name="T156" fmla="*/ 1529 h 1529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2309" h="1529">
                          <a:moveTo>
                            <a:pt x="2289" y="0"/>
                          </a:moveTo>
                          <a:lnTo>
                            <a:pt x="2309" y="45"/>
                          </a:lnTo>
                          <a:lnTo>
                            <a:pt x="2224" y="180"/>
                          </a:lnTo>
                          <a:lnTo>
                            <a:pt x="2184" y="300"/>
                          </a:lnTo>
                          <a:lnTo>
                            <a:pt x="2119" y="415"/>
                          </a:lnTo>
                          <a:lnTo>
                            <a:pt x="2054" y="540"/>
                          </a:lnTo>
                          <a:lnTo>
                            <a:pt x="2014" y="580"/>
                          </a:lnTo>
                          <a:lnTo>
                            <a:pt x="2034" y="685"/>
                          </a:lnTo>
                          <a:lnTo>
                            <a:pt x="1909" y="759"/>
                          </a:lnTo>
                          <a:lnTo>
                            <a:pt x="1929" y="834"/>
                          </a:lnTo>
                          <a:lnTo>
                            <a:pt x="1929" y="919"/>
                          </a:lnTo>
                          <a:lnTo>
                            <a:pt x="2004" y="984"/>
                          </a:lnTo>
                          <a:lnTo>
                            <a:pt x="1994" y="1034"/>
                          </a:lnTo>
                          <a:lnTo>
                            <a:pt x="2044" y="1119"/>
                          </a:lnTo>
                          <a:lnTo>
                            <a:pt x="2079" y="1139"/>
                          </a:lnTo>
                          <a:lnTo>
                            <a:pt x="2079" y="1204"/>
                          </a:lnTo>
                          <a:lnTo>
                            <a:pt x="1959" y="1319"/>
                          </a:lnTo>
                          <a:lnTo>
                            <a:pt x="1949" y="1374"/>
                          </a:lnTo>
                          <a:lnTo>
                            <a:pt x="1959" y="1439"/>
                          </a:lnTo>
                          <a:lnTo>
                            <a:pt x="1939" y="1499"/>
                          </a:lnTo>
                          <a:lnTo>
                            <a:pt x="1889" y="1529"/>
                          </a:lnTo>
                          <a:lnTo>
                            <a:pt x="1854" y="1529"/>
                          </a:lnTo>
                          <a:lnTo>
                            <a:pt x="1804" y="1489"/>
                          </a:lnTo>
                          <a:lnTo>
                            <a:pt x="1769" y="1459"/>
                          </a:lnTo>
                          <a:lnTo>
                            <a:pt x="1709" y="1459"/>
                          </a:lnTo>
                          <a:lnTo>
                            <a:pt x="1614" y="1439"/>
                          </a:lnTo>
                          <a:lnTo>
                            <a:pt x="1579" y="1444"/>
                          </a:lnTo>
                          <a:lnTo>
                            <a:pt x="1539" y="1404"/>
                          </a:lnTo>
                          <a:lnTo>
                            <a:pt x="1494" y="1359"/>
                          </a:lnTo>
                          <a:lnTo>
                            <a:pt x="1454" y="1359"/>
                          </a:lnTo>
                          <a:lnTo>
                            <a:pt x="1424" y="1339"/>
                          </a:lnTo>
                          <a:lnTo>
                            <a:pt x="1424" y="1289"/>
                          </a:lnTo>
                          <a:lnTo>
                            <a:pt x="1404" y="1224"/>
                          </a:lnTo>
                          <a:lnTo>
                            <a:pt x="1369" y="1194"/>
                          </a:lnTo>
                          <a:lnTo>
                            <a:pt x="1304" y="1129"/>
                          </a:lnTo>
                          <a:lnTo>
                            <a:pt x="1189" y="1044"/>
                          </a:lnTo>
                          <a:lnTo>
                            <a:pt x="1125" y="1044"/>
                          </a:lnTo>
                          <a:lnTo>
                            <a:pt x="1055" y="1044"/>
                          </a:lnTo>
                          <a:lnTo>
                            <a:pt x="1000" y="1004"/>
                          </a:lnTo>
                          <a:lnTo>
                            <a:pt x="915" y="969"/>
                          </a:lnTo>
                          <a:lnTo>
                            <a:pt x="885" y="939"/>
                          </a:lnTo>
                          <a:lnTo>
                            <a:pt x="810" y="909"/>
                          </a:lnTo>
                          <a:lnTo>
                            <a:pt x="725" y="899"/>
                          </a:lnTo>
                          <a:lnTo>
                            <a:pt x="685" y="899"/>
                          </a:lnTo>
                          <a:lnTo>
                            <a:pt x="620" y="824"/>
                          </a:lnTo>
                          <a:lnTo>
                            <a:pt x="600" y="799"/>
                          </a:lnTo>
                          <a:lnTo>
                            <a:pt x="555" y="794"/>
                          </a:lnTo>
                          <a:lnTo>
                            <a:pt x="550" y="759"/>
                          </a:lnTo>
                          <a:lnTo>
                            <a:pt x="505" y="685"/>
                          </a:lnTo>
                          <a:lnTo>
                            <a:pt x="450" y="685"/>
                          </a:lnTo>
                          <a:lnTo>
                            <a:pt x="400" y="665"/>
                          </a:lnTo>
                          <a:lnTo>
                            <a:pt x="360" y="600"/>
                          </a:lnTo>
                          <a:lnTo>
                            <a:pt x="345" y="595"/>
                          </a:lnTo>
                          <a:lnTo>
                            <a:pt x="295" y="595"/>
                          </a:lnTo>
                          <a:lnTo>
                            <a:pt x="240" y="615"/>
                          </a:lnTo>
                          <a:lnTo>
                            <a:pt x="190" y="615"/>
                          </a:lnTo>
                          <a:lnTo>
                            <a:pt x="145" y="580"/>
                          </a:lnTo>
                          <a:lnTo>
                            <a:pt x="145" y="540"/>
                          </a:lnTo>
                          <a:lnTo>
                            <a:pt x="125" y="495"/>
                          </a:lnTo>
                          <a:lnTo>
                            <a:pt x="70" y="510"/>
                          </a:lnTo>
                          <a:lnTo>
                            <a:pt x="50" y="490"/>
                          </a:lnTo>
                          <a:lnTo>
                            <a:pt x="70" y="470"/>
                          </a:lnTo>
                          <a:lnTo>
                            <a:pt x="0" y="415"/>
                          </a:lnTo>
                          <a:lnTo>
                            <a:pt x="0" y="370"/>
                          </a:lnTo>
                          <a:lnTo>
                            <a:pt x="20" y="340"/>
                          </a:lnTo>
                          <a:lnTo>
                            <a:pt x="50" y="305"/>
                          </a:lnTo>
                          <a:lnTo>
                            <a:pt x="50" y="275"/>
                          </a:lnTo>
                          <a:lnTo>
                            <a:pt x="20" y="245"/>
                          </a:lnTo>
                          <a:lnTo>
                            <a:pt x="30" y="200"/>
                          </a:lnTo>
                          <a:lnTo>
                            <a:pt x="60" y="160"/>
                          </a:lnTo>
                          <a:lnTo>
                            <a:pt x="200" y="55"/>
                          </a:lnTo>
                          <a:lnTo>
                            <a:pt x="260" y="65"/>
                          </a:lnTo>
                          <a:lnTo>
                            <a:pt x="280" y="95"/>
                          </a:lnTo>
                          <a:lnTo>
                            <a:pt x="365" y="140"/>
                          </a:lnTo>
                          <a:lnTo>
                            <a:pt x="410" y="95"/>
                          </a:lnTo>
                          <a:lnTo>
                            <a:pt x="440" y="45"/>
                          </a:lnTo>
                          <a:lnTo>
                            <a:pt x="695" y="45"/>
                          </a:lnTo>
                          <a:lnTo>
                            <a:pt x="705" y="85"/>
                          </a:lnTo>
                          <a:lnTo>
                            <a:pt x="790" y="130"/>
                          </a:lnTo>
                          <a:lnTo>
                            <a:pt x="810" y="170"/>
                          </a:lnTo>
                          <a:lnTo>
                            <a:pt x="845" y="190"/>
                          </a:lnTo>
                          <a:lnTo>
                            <a:pt x="875" y="170"/>
                          </a:lnTo>
                          <a:lnTo>
                            <a:pt x="980" y="225"/>
                          </a:lnTo>
                          <a:lnTo>
                            <a:pt x="1035" y="245"/>
                          </a:lnTo>
                          <a:lnTo>
                            <a:pt x="1095" y="225"/>
                          </a:lnTo>
                          <a:lnTo>
                            <a:pt x="1170" y="180"/>
                          </a:lnTo>
                          <a:lnTo>
                            <a:pt x="1234" y="180"/>
                          </a:lnTo>
                          <a:lnTo>
                            <a:pt x="1304" y="225"/>
                          </a:lnTo>
                          <a:lnTo>
                            <a:pt x="1349" y="235"/>
                          </a:lnTo>
                          <a:lnTo>
                            <a:pt x="1429" y="215"/>
                          </a:lnTo>
                          <a:lnTo>
                            <a:pt x="1514" y="225"/>
                          </a:lnTo>
                          <a:lnTo>
                            <a:pt x="1569" y="200"/>
                          </a:lnTo>
                          <a:lnTo>
                            <a:pt x="1634" y="180"/>
                          </a:lnTo>
                          <a:lnTo>
                            <a:pt x="1709" y="130"/>
                          </a:lnTo>
                          <a:lnTo>
                            <a:pt x="1769" y="105"/>
                          </a:lnTo>
                          <a:lnTo>
                            <a:pt x="1864" y="95"/>
                          </a:lnTo>
                          <a:lnTo>
                            <a:pt x="1939" y="105"/>
                          </a:lnTo>
                          <a:lnTo>
                            <a:pt x="2004" y="95"/>
                          </a:lnTo>
                          <a:lnTo>
                            <a:pt x="2069" y="35"/>
                          </a:lnTo>
                          <a:lnTo>
                            <a:pt x="2099" y="20"/>
                          </a:lnTo>
                          <a:lnTo>
                            <a:pt x="2139" y="35"/>
                          </a:lnTo>
                          <a:lnTo>
                            <a:pt x="2224" y="35"/>
                          </a:lnTo>
                          <a:lnTo>
                            <a:pt x="2289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4093" y="6287"/>
                    <a:ext cx="1023" cy="427"/>
                  </a:xfrm>
                  <a:custGeom>
                    <a:avLst/>
                    <a:gdLst>
                      <a:gd name="T0" fmla="*/ 2147483646 w 559"/>
                      <a:gd name="T1" fmla="*/ 2147483646 h 234"/>
                      <a:gd name="T2" fmla="*/ 2147483646 w 559"/>
                      <a:gd name="T3" fmla="*/ 2147483646 h 234"/>
                      <a:gd name="T4" fmla="*/ 2147483646 w 559"/>
                      <a:gd name="T5" fmla="*/ 2147483646 h 234"/>
                      <a:gd name="T6" fmla="*/ 2147483646 w 559"/>
                      <a:gd name="T7" fmla="*/ 2147483646 h 234"/>
                      <a:gd name="T8" fmla="*/ 2147483646 w 559"/>
                      <a:gd name="T9" fmla="*/ 2147483646 h 234"/>
                      <a:gd name="T10" fmla="*/ 2147483646 w 559"/>
                      <a:gd name="T11" fmla="*/ 2147483646 h 234"/>
                      <a:gd name="T12" fmla="*/ 2147483646 w 559"/>
                      <a:gd name="T13" fmla="*/ 2147483646 h 234"/>
                      <a:gd name="T14" fmla="*/ 2147483646 w 559"/>
                      <a:gd name="T15" fmla="*/ 2147483646 h 234"/>
                      <a:gd name="T16" fmla="*/ 2147483646 w 559"/>
                      <a:gd name="T17" fmla="*/ 2147483646 h 234"/>
                      <a:gd name="T18" fmla="*/ 2147483646 w 559"/>
                      <a:gd name="T19" fmla="*/ 2147483646 h 234"/>
                      <a:gd name="T20" fmla="*/ 2147483646 w 559"/>
                      <a:gd name="T21" fmla="*/ 2147483646 h 234"/>
                      <a:gd name="T22" fmla="*/ 2147483646 w 559"/>
                      <a:gd name="T23" fmla="*/ 2147483646 h 234"/>
                      <a:gd name="T24" fmla="*/ 2147483646 w 559"/>
                      <a:gd name="T25" fmla="*/ 2147483646 h 234"/>
                      <a:gd name="T26" fmla="*/ 2147483646 w 559"/>
                      <a:gd name="T27" fmla="*/ 2147483646 h 234"/>
                      <a:gd name="T28" fmla="*/ 2147483646 w 559"/>
                      <a:gd name="T29" fmla="*/ 2147483646 h 234"/>
                      <a:gd name="T30" fmla="*/ 2147483646 w 559"/>
                      <a:gd name="T31" fmla="*/ 2147483646 h 234"/>
                      <a:gd name="T32" fmla="*/ 2147483646 w 559"/>
                      <a:gd name="T33" fmla="*/ 2147483646 h 234"/>
                      <a:gd name="T34" fmla="*/ 2147483646 w 559"/>
                      <a:gd name="T35" fmla="*/ 2147483646 h 234"/>
                      <a:gd name="T36" fmla="*/ 2147483646 w 559"/>
                      <a:gd name="T37" fmla="*/ 2147483646 h 234"/>
                      <a:gd name="T38" fmla="*/ 2147483646 w 559"/>
                      <a:gd name="T39" fmla="*/ 2147483646 h 234"/>
                      <a:gd name="T40" fmla="*/ 2147483646 w 559"/>
                      <a:gd name="T41" fmla="*/ 2147483646 h 234"/>
                      <a:gd name="T42" fmla="*/ 2147483646 w 559"/>
                      <a:gd name="T43" fmla="*/ 2147483646 h 234"/>
                      <a:gd name="T44" fmla="*/ 2147483646 w 559"/>
                      <a:gd name="T45" fmla="*/ 2147483646 h 234"/>
                      <a:gd name="T46" fmla="*/ 2147483646 w 559"/>
                      <a:gd name="T47" fmla="*/ 2147483646 h 234"/>
                      <a:gd name="T48" fmla="*/ 2147483646 w 559"/>
                      <a:gd name="T49" fmla="*/ 2147483646 h 234"/>
                      <a:gd name="T50" fmla="*/ 2147483646 w 559"/>
                      <a:gd name="T51" fmla="*/ 2147483646 h 234"/>
                      <a:gd name="T52" fmla="*/ 2147483646 w 559"/>
                      <a:gd name="T53" fmla="*/ 2147483646 h 234"/>
                      <a:gd name="T54" fmla="*/ 2147483646 w 559"/>
                      <a:gd name="T55" fmla="*/ 2147483646 h 234"/>
                      <a:gd name="T56" fmla="*/ 2147483646 w 559"/>
                      <a:gd name="T57" fmla="*/ 2147483646 h 234"/>
                      <a:gd name="T58" fmla="*/ 2147483646 w 559"/>
                      <a:gd name="T59" fmla="*/ 2147483646 h 234"/>
                      <a:gd name="T60" fmla="*/ 2147483646 w 559"/>
                      <a:gd name="T61" fmla="*/ 2147483646 h 234"/>
                      <a:gd name="T62" fmla="*/ 2147483646 w 559"/>
                      <a:gd name="T63" fmla="*/ 2147483646 h 234"/>
                      <a:gd name="T64" fmla="*/ 2147483646 w 559"/>
                      <a:gd name="T65" fmla="*/ 2147483646 h 234"/>
                      <a:gd name="T66" fmla="*/ 2147483646 w 559"/>
                      <a:gd name="T67" fmla="*/ 2147483646 h 234"/>
                      <a:gd name="T68" fmla="*/ 2147483646 w 559"/>
                      <a:gd name="T69" fmla="*/ 2147483646 h 234"/>
                      <a:gd name="T70" fmla="*/ 2147483646 w 559"/>
                      <a:gd name="T71" fmla="*/ 2147483646 h 23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59"/>
                      <a:gd name="T109" fmla="*/ 0 h 234"/>
                      <a:gd name="T110" fmla="*/ 559 w 559"/>
                      <a:gd name="T111" fmla="*/ 234 h 23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59" h="234">
                        <a:moveTo>
                          <a:pt x="0" y="125"/>
                        </a:moveTo>
                        <a:lnTo>
                          <a:pt x="4" y="99"/>
                        </a:lnTo>
                        <a:lnTo>
                          <a:pt x="22" y="89"/>
                        </a:lnTo>
                        <a:lnTo>
                          <a:pt x="50" y="71"/>
                        </a:lnTo>
                        <a:lnTo>
                          <a:pt x="56" y="60"/>
                        </a:lnTo>
                        <a:lnTo>
                          <a:pt x="42" y="47"/>
                        </a:lnTo>
                        <a:lnTo>
                          <a:pt x="98" y="0"/>
                        </a:lnTo>
                        <a:lnTo>
                          <a:pt x="110" y="9"/>
                        </a:lnTo>
                        <a:lnTo>
                          <a:pt x="118" y="24"/>
                        </a:lnTo>
                        <a:lnTo>
                          <a:pt x="118" y="33"/>
                        </a:lnTo>
                        <a:lnTo>
                          <a:pt x="148" y="39"/>
                        </a:lnTo>
                        <a:lnTo>
                          <a:pt x="217" y="56"/>
                        </a:lnTo>
                        <a:lnTo>
                          <a:pt x="221" y="60"/>
                        </a:lnTo>
                        <a:lnTo>
                          <a:pt x="255" y="44"/>
                        </a:lnTo>
                        <a:lnTo>
                          <a:pt x="297" y="13"/>
                        </a:lnTo>
                        <a:lnTo>
                          <a:pt x="318" y="13"/>
                        </a:lnTo>
                        <a:lnTo>
                          <a:pt x="344" y="27"/>
                        </a:lnTo>
                        <a:lnTo>
                          <a:pt x="377" y="33"/>
                        </a:lnTo>
                        <a:lnTo>
                          <a:pt x="421" y="24"/>
                        </a:lnTo>
                        <a:lnTo>
                          <a:pt x="437" y="13"/>
                        </a:lnTo>
                        <a:lnTo>
                          <a:pt x="459" y="13"/>
                        </a:lnTo>
                        <a:lnTo>
                          <a:pt x="479" y="6"/>
                        </a:lnTo>
                        <a:lnTo>
                          <a:pt x="493" y="24"/>
                        </a:lnTo>
                        <a:lnTo>
                          <a:pt x="489" y="39"/>
                        </a:lnTo>
                        <a:lnTo>
                          <a:pt x="493" y="60"/>
                        </a:lnTo>
                        <a:lnTo>
                          <a:pt x="513" y="66"/>
                        </a:lnTo>
                        <a:lnTo>
                          <a:pt x="531" y="83"/>
                        </a:lnTo>
                        <a:lnTo>
                          <a:pt x="539" y="104"/>
                        </a:lnTo>
                        <a:lnTo>
                          <a:pt x="559" y="125"/>
                        </a:lnTo>
                        <a:lnTo>
                          <a:pt x="559" y="140"/>
                        </a:lnTo>
                        <a:lnTo>
                          <a:pt x="531" y="143"/>
                        </a:lnTo>
                        <a:lnTo>
                          <a:pt x="505" y="152"/>
                        </a:lnTo>
                        <a:lnTo>
                          <a:pt x="479" y="173"/>
                        </a:lnTo>
                        <a:lnTo>
                          <a:pt x="455" y="190"/>
                        </a:lnTo>
                        <a:lnTo>
                          <a:pt x="433" y="202"/>
                        </a:lnTo>
                        <a:lnTo>
                          <a:pt x="411" y="209"/>
                        </a:lnTo>
                        <a:lnTo>
                          <a:pt x="390" y="206"/>
                        </a:lnTo>
                        <a:lnTo>
                          <a:pt x="369" y="198"/>
                        </a:lnTo>
                        <a:lnTo>
                          <a:pt x="351" y="203"/>
                        </a:lnTo>
                        <a:lnTo>
                          <a:pt x="339" y="209"/>
                        </a:lnTo>
                        <a:lnTo>
                          <a:pt x="332" y="215"/>
                        </a:lnTo>
                        <a:lnTo>
                          <a:pt x="320" y="219"/>
                        </a:lnTo>
                        <a:lnTo>
                          <a:pt x="311" y="222"/>
                        </a:lnTo>
                        <a:lnTo>
                          <a:pt x="305" y="230"/>
                        </a:lnTo>
                        <a:lnTo>
                          <a:pt x="294" y="233"/>
                        </a:lnTo>
                        <a:lnTo>
                          <a:pt x="282" y="234"/>
                        </a:lnTo>
                        <a:lnTo>
                          <a:pt x="276" y="225"/>
                        </a:lnTo>
                        <a:lnTo>
                          <a:pt x="278" y="216"/>
                        </a:lnTo>
                        <a:lnTo>
                          <a:pt x="284" y="207"/>
                        </a:lnTo>
                        <a:lnTo>
                          <a:pt x="279" y="197"/>
                        </a:lnTo>
                        <a:lnTo>
                          <a:pt x="267" y="194"/>
                        </a:lnTo>
                        <a:lnTo>
                          <a:pt x="249" y="192"/>
                        </a:lnTo>
                        <a:lnTo>
                          <a:pt x="236" y="191"/>
                        </a:lnTo>
                        <a:lnTo>
                          <a:pt x="221" y="191"/>
                        </a:lnTo>
                        <a:lnTo>
                          <a:pt x="209" y="189"/>
                        </a:lnTo>
                        <a:lnTo>
                          <a:pt x="200" y="195"/>
                        </a:lnTo>
                        <a:lnTo>
                          <a:pt x="192" y="194"/>
                        </a:lnTo>
                        <a:lnTo>
                          <a:pt x="188" y="197"/>
                        </a:lnTo>
                        <a:lnTo>
                          <a:pt x="182" y="203"/>
                        </a:lnTo>
                        <a:lnTo>
                          <a:pt x="171" y="206"/>
                        </a:lnTo>
                        <a:lnTo>
                          <a:pt x="164" y="206"/>
                        </a:lnTo>
                        <a:lnTo>
                          <a:pt x="156" y="209"/>
                        </a:lnTo>
                        <a:lnTo>
                          <a:pt x="138" y="207"/>
                        </a:lnTo>
                        <a:lnTo>
                          <a:pt x="120" y="204"/>
                        </a:lnTo>
                        <a:lnTo>
                          <a:pt x="96" y="201"/>
                        </a:lnTo>
                        <a:lnTo>
                          <a:pt x="81" y="200"/>
                        </a:lnTo>
                        <a:lnTo>
                          <a:pt x="64" y="196"/>
                        </a:lnTo>
                        <a:lnTo>
                          <a:pt x="60" y="185"/>
                        </a:lnTo>
                        <a:lnTo>
                          <a:pt x="46" y="176"/>
                        </a:lnTo>
                        <a:lnTo>
                          <a:pt x="30" y="169"/>
                        </a:lnTo>
                        <a:lnTo>
                          <a:pt x="14" y="152"/>
                        </a:lnTo>
                        <a:lnTo>
                          <a:pt x="8" y="146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it-IT" sz="1867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899235" y="2643257"/>
                  <a:ext cx="337800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it-IT" altLang="it-IT" sz="1867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887540" y="3117849"/>
                  <a:ext cx="369887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67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566408" y="2426536"/>
                  <a:ext cx="387339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1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067876" y="2238949"/>
                  <a:ext cx="277812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349194" y="2553279"/>
                  <a:ext cx="329698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731419" y="2318019"/>
                  <a:ext cx="463280" cy="399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467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2 </a:t>
                  </a:r>
                </a:p>
              </p:txBody>
            </p:sp>
            <p:sp>
              <p:nvSpPr>
                <p:cNvPr id="2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083340" y="2938781"/>
                  <a:ext cx="628650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054913" y="3462957"/>
                  <a:ext cx="414338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2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530474" y="3695732"/>
                  <a:ext cx="350837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547193" y="4123163"/>
                  <a:ext cx="345607" cy="34389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323146" y="4555799"/>
                  <a:ext cx="358668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4897439" y="4838701"/>
                  <a:ext cx="369887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5233047" y="4728788"/>
                  <a:ext cx="296218" cy="3660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333"/>
                    </a:spcAft>
                    <a:defRPr/>
                  </a:pPr>
                  <a:r>
                    <a:rPr 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28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071690" y="4843812"/>
                  <a:ext cx="371475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4133420" y="6111696"/>
                  <a:ext cx="359158" cy="366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Text Box 86"/>
              <p:cNvSpPr txBox="1">
                <a:spLocks noChangeArrowheads="1"/>
              </p:cNvSpPr>
              <p:nvPr/>
            </p:nvSpPr>
            <p:spPr bwMode="auto">
              <a:xfrm>
                <a:off x="2734734" y="1427630"/>
                <a:ext cx="277812" cy="366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ts val="1333"/>
                  </a:spcAft>
                  <a:buNone/>
                </a:pPr>
                <a:r>
                  <a:rPr lang="it-IT" altLang="it-IT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it-IT" altLang="it-IT" sz="1867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 Box 98"/>
            <p:cNvSpPr txBox="1">
              <a:spLocks noChangeArrowheads="1"/>
            </p:cNvSpPr>
            <p:nvPr/>
          </p:nvSpPr>
          <p:spPr bwMode="auto">
            <a:xfrm>
              <a:off x="4466041" y="4872537"/>
              <a:ext cx="369887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ttangolo arrotondato 51"/>
          <p:cNvSpPr>
            <a:spLocks noChangeAspect="1"/>
          </p:cNvSpPr>
          <p:nvPr/>
        </p:nvSpPr>
        <p:spPr>
          <a:xfrm>
            <a:off x="3775361" y="3179427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centri di PMA</a:t>
            </a:r>
          </a:p>
        </p:txBody>
      </p:sp>
      <p:sp>
        <p:nvSpPr>
          <p:cNvPr id="54" name="Rettangolo arrotondato 53"/>
          <p:cNvSpPr>
            <a:spLocks noChangeAspect="1"/>
          </p:cNvSpPr>
          <p:nvPr/>
        </p:nvSpPr>
        <p:spPr>
          <a:xfrm>
            <a:off x="3767029" y="4483138"/>
            <a:ext cx="2113469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6.689 pazienti trattati   </a:t>
            </a:r>
          </a:p>
        </p:txBody>
      </p:sp>
      <p:cxnSp>
        <p:nvCxnSpPr>
          <p:cNvPr id="57" name="Connettore 2 56"/>
          <p:cNvCxnSpPr>
            <a:stCxn id="52" idx="2"/>
            <a:endCxn id="54" idx="0"/>
          </p:cNvCxnSpPr>
          <p:nvPr/>
        </p:nvCxnSpPr>
        <p:spPr>
          <a:xfrm>
            <a:off x="4823764" y="3671196"/>
            <a:ext cx="0" cy="811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59"/>
          <p:cNvSpPr>
            <a:spLocks noChangeAspect="1"/>
          </p:cNvSpPr>
          <p:nvPr/>
        </p:nvSpPr>
        <p:spPr>
          <a:xfrm>
            <a:off x="3775361" y="1962366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Totali che svolgono attività</a:t>
            </a:r>
          </a:p>
        </p:txBody>
      </p:sp>
      <p:cxnSp>
        <p:nvCxnSpPr>
          <p:cNvPr id="62" name="Connettore 2 61"/>
          <p:cNvCxnSpPr>
            <a:stCxn id="60" idx="2"/>
            <a:endCxn id="52" idx="0"/>
          </p:cNvCxnSpPr>
          <p:nvPr/>
        </p:nvCxnSpPr>
        <p:spPr>
          <a:xfrm>
            <a:off x="4823764" y="2454135"/>
            <a:ext cx="0" cy="725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magine 63">
            <a:extLst>
              <a:ext uri="{FF2B5EF4-FFF2-40B4-BE49-F238E27FC236}">
                <a16:creationId xmlns:a16="http://schemas.microsoft.com/office/drawing/2014/main" id="{BFBE39AB-6077-4828-9C4D-9CF151CA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sp>
        <p:nvSpPr>
          <p:cNvPr id="66" name="Rettangolo arrotondato 51">
            <a:extLst>
              <a:ext uri="{FF2B5EF4-FFF2-40B4-BE49-F238E27FC236}">
                <a16:creationId xmlns:a16="http://schemas.microsoft.com/office/drawing/2014/main" id="{92AD363C-1FA7-4B99-B0A1-EAE80F022375}"/>
              </a:ext>
            </a:extLst>
          </p:cNvPr>
          <p:cNvSpPr>
            <a:spLocks noChangeAspect="1"/>
          </p:cNvSpPr>
          <p:nvPr/>
        </p:nvSpPr>
        <p:spPr>
          <a:xfrm>
            <a:off x="6326225" y="3174275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centri di PMA</a:t>
            </a:r>
          </a:p>
        </p:txBody>
      </p:sp>
      <p:sp>
        <p:nvSpPr>
          <p:cNvPr id="67" name="Rettangolo arrotondato 53">
            <a:extLst>
              <a:ext uri="{FF2B5EF4-FFF2-40B4-BE49-F238E27FC236}">
                <a16:creationId xmlns:a16="http://schemas.microsoft.com/office/drawing/2014/main" id="{05F580A0-0E00-4975-B8A8-7F412A4A1350}"/>
              </a:ext>
            </a:extLst>
          </p:cNvPr>
          <p:cNvSpPr>
            <a:spLocks noChangeAspect="1"/>
          </p:cNvSpPr>
          <p:nvPr/>
        </p:nvSpPr>
        <p:spPr>
          <a:xfrm>
            <a:off x="6317893" y="4477986"/>
            <a:ext cx="2113469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6.412 pazienti trattati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(95,9% del totale)</a:t>
            </a:r>
          </a:p>
        </p:txBody>
      </p: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2F7CE66D-5648-490B-BFEF-DF68305E9B26}"/>
              </a:ext>
            </a:extLst>
          </p:cNvPr>
          <p:cNvCxnSpPr>
            <a:stCxn id="66" idx="2"/>
            <a:endCxn id="67" idx="0"/>
          </p:cNvCxnSpPr>
          <p:nvPr/>
        </p:nvCxnSpPr>
        <p:spPr>
          <a:xfrm>
            <a:off x="7374628" y="3666044"/>
            <a:ext cx="0" cy="811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arrotondato 59">
            <a:extLst>
              <a:ext uri="{FF2B5EF4-FFF2-40B4-BE49-F238E27FC236}">
                <a16:creationId xmlns:a16="http://schemas.microsoft.com/office/drawing/2014/main" id="{DD4A906D-B7EB-4957-937C-3D81B36350F5}"/>
              </a:ext>
            </a:extLst>
          </p:cNvPr>
          <p:cNvSpPr>
            <a:spLocks noChangeAspect="1"/>
          </p:cNvSpPr>
          <p:nvPr/>
        </p:nvSpPr>
        <p:spPr>
          <a:xfrm>
            <a:off x="6272435" y="1772500"/>
            <a:ext cx="2222830" cy="676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Pubblici/Convenzionati che svolgono attività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8C78DC49-E299-4E40-A484-B2B08497D056}"/>
              </a:ext>
            </a:extLst>
          </p:cNvPr>
          <p:cNvCxnSpPr>
            <a:cxnSpLocks/>
            <a:stCxn id="69" idx="2"/>
            <a:endCxn id="66" idx="0"/>
          </p:cNvCxnSpPr>
          <p:nvPr/>
        </p:nvCxnSpPr>
        <p:spPr>
          <a:xfrm flipH="1">
            <a:off x="7374628" y="2448983"/>
            <a:ext cx="9222" cy="725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4DCFC117-9432-41C6-A406-C07CE64FE85F}"/>
              </a:ext>
            </a:extLst>
          </p:cNvPr>
          <p:cNvSpPr/>
          <p:nvPr/>
        </p:nvSpPr>
        <p:spPr>
          <a:xfrm>
            <a:off x="2157999" y="76425"/>
            <a:ext cx="7876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Registro Nazionale PMA – Istituto Superiore di Sanità (ISS)</a:t>
            </a: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ADA12A2C-8A89-432D-8038-4ED0E957516A}"/>
              </a:ext>
            </a:extLst>
          </p:cNvPr>
          <p:cNvGrpSpPr/>
          <p:nvPr/>
        </p:nvGrpSpPr>
        <p:grpSpPr>
          <a:xfrm>
            <a:off x="8652966" y="1899597"/>
            <a:ext cx="3449046" cy="3775125"/>
            <a:chOff x="1627189" y="1976439"/>
            <a:chExt cx="4329380" cy="4738687"/>
          </a:xfrm>
        </p:grpSpPr>
        <p:grpSp>
          <p:nvGrpSpPr>
            <p:cNvPr id="72" name="Group 59">
              <a:extLst>
                <a:ext uri="{FF2B5EF4-FFF2-40B4-BE49-F238E27FC236}">
                  <a16:creationId xmlns:a16="http://schemas.microsoft.com/office/drawing/2014/main" id="{126EC43A-1B19-4146-BBA6-A87841155C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27189" y="1976439"/>
              <a:ext cx="4329380" cy="4738687"/>
              <a:chOff x="2304" y="6287"/>
              <a:chExt cx="5590" cy="5614"/>
            </a:xfrm>
          </p:grpSpPr>
          <p:grpSp>
            <p:nvGrpSpPr>
              <p:cNvPr id="88" name="Group 60">
                <a:extLst>
                  <a:ext uri="{FF2B5EF4-FFF2-40B4-BE49-F238E27FC236}">
                    <a16:creationId xmlns:a16="http://schemas.microsoft.com/office/drawing/2014/main" id="{7E18FBEC-5CA7-4277-B348-C732A336499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304" y="6287"/>
                <a:ext cx="5590" cy="5614"/>
                <a:chOff x="2304" y="6287"/>
                <a:chExt cx="5590" cy="5614"/>
              </a:xfrm>
            </p:grpSpPr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9F40022F-9959-4FC6-871D-FDD90C296C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23" y="9311"/>
                  <a:ext cx="963" cy="797"/>
                </a:xfrm>
                <a:custGeom>
                  <a:avLst/>
                  <a:gdLst>
                    <a:gd name="T0" fmla="*/ 1 w 1309"/>
                    <a:gd name="T1" fmla="*/ 0 h 1394"/>
                    <a:gd name="T2" fmla="*/ 1 w 1309"/>
                    <a:gd name="T3" fmla="*/ 1 h 1394"/>
                    <a:gd name="T4" fmla="*/ 1 w 1309"/>
                    <a:gd name="T5" fmla="*/ 1 h 1394"/>
                    <a:gd name="T6" fmla="*/ 1 w 1309"/>
                    <a:gd name="T7" fmla="*/ 1 h 1394"/>
                    <a:gd name="T8" fmla="*/ 1 w 1309"/>
                    <a:gd name="T9" fmla="*/ 1 h 1394"/>
                    <a:gd name="T10" fmla="*/ 1 w 1309"/>
                    <a:gd name="T11" fmla="*/ 1 h 1394"/>
                    <a:gd name="T12" fmla="*/ 1 w 1309"/>
                    <a:gd name="T13" fmla="*/ 1 h 1394"/>
                    <a:gd name="T14" fmla="*/ 1 w 1309"/>
                    <a:gd name="T15" fmla="*/ 1 h 1394"/>
                    <a:gd name="T16" fmla="*/ 0 w 1309"/>
                    <a:gd name="T17" fmla="*/ 1 h 1394"/>
                    <a:gd name="T18" fmla="*/ 1 w 1309"/>
                    <a:gd name="T19" fmla="*/ 1 h 1394"/>
                    <a:gd name="T20" fmla="*/ 1 w 1309"/>
                    <a:gd name="T21" fmla="*/ 1 h 1394"/>
                    <a:gd name="T22" fmla="*/ 1 w 1309"/>
                    <a:gd name="T23" fmla="*/ 1 h 1394"/>
                    <a:gd name="T24" fmla="*/ 1 w 1309"/>
                    <a:gd name="T25" fmla="*/ 1 h 1394"/>
                    <a:gd name="T26" fmla="*/ 1 w 1309"/>
                    <a:gd name="T27" fmla="*/ 1 h 1394"/>
                    <a:gd name="T28" fmla="*/ 1 w 1309"/>
                    <a:gd name="T29" fmla="*/ 1 h 1394"/>
                    <a:gd name="T30" fmla="*/ 1 w 1309"/>
                    <a:gd name="T31" fmla="*/ 1 h 1394"/>
                    <a:gd name="T32" fmla="*/ 1 w 1309"/>
                    <a:gd name="T33" fmla="*/ 1 h 1394"/>
                    <a:gd name="T34" fmla="*/ 1 w 1309"/>
                    <a:gd name="T35" fmla="*/ 1 h 1394"/>
                    <a:gd name="T36" fmla="*/ 1 w 1309"/>
                    <a:gd name="T37" fmla="*/ 1 h 1394"/>
                    <a:gd name="T38" fmla="*/ 1 w 1309"/>
                    <a:gd name="T39" fmla="*/ 1 h 1394"/>
                    <a:gd name="T40" fmla="*/ 1 w 1309"/>
                    <a:gd name="T41" fmla="*/ 1 h 1394"/>
                    <a:gd name="T42" fmla="*/ 1 w 1309"/>
                    <a:gd name="T43" fmla="*/ 1 h 1394"/>
                    <a:gd name="T44" fmla="*/ 1 w 1309"/>
                    <a:gd name="T45" fmla="*/ 1 h 1394"/>
                    <a:gd name="T46" fmla="*/ 1 w 1309"/>
                    <a:gd name="T47" fmla="*/ 1 h 1394"/>
                    <a:gd name="T48" fmla="*/ 1 w 1309"/>
                    <a:gd name="T49" fmla="*/ 1 h 1394"/>
                    <a:gd name="T50" fmla="*/ 1 w 1309"/>
                    <a:gd name="T51" fmla="*/ 1 h 1394"/>
                    <a:gd name="T52" fmla="*/ 1 w 1309"/>
                    <a:gd name="T53" fmla="*/ 1 h 1394"/>
                    <a:gd name="T54" fmla="*/ 1 w 1309"/>
                    <a:gd name="T55" fmla="*/ 1 h 1394"/>
                    <a:gd name="T56" fmla="*/ 1 w 1309"/>
                    <a:gd name="T57" fmla="*/ 1 h 1394"/>
                    <a:gd name="T58" fmla="*/ 1 w 1309"/>
                    <a:gd name="T59" fmla="*/ 1 h 1394"/>
                    <a:gd name="T60" fmla="*/ 1 w 1309"/>
                    <a:gd name="T61" fmla="*/ 1 h 1394"/>
                    <a:gd name="T62" fmla="*/ 1 w 1309"/>
                    <a:gd name="T63" fmla="*/ 1 h 1394"/>
                    <a:gd name="T64" fmla="*/ 1 w 1309"/>
                    <a:gd name="T65" fmla="*/ 1 h 1394"/>
                    <a:gd name="T66" fmla="*/ 1 w 1309"/>
                    <a:gd name="T67" fmla="*/ 1 h 1394"/>
                    <a:gd name="T68" fmla="*/ 1 w 1309"/>
                    <a:gd name="T69" fmla="*/ 1 h 1394"/>
                    <a:gd name="T70" fmla="*/ 1 w 1309"/>
                    <a:gd name="T71" fmla="*/ 1 h 1394"/>
                    <a:gd name="T72" fmla="*/ 1 w 1309"/>
                    <a:gd name="T73" fmla="*/ 1 h 1394"/>
                    <a:gd name="T74" fmla="*/ 1 w 1309"/>
                    <a:gd name="T75" fmla="*/ 1 h 1394"/>
                    <a:gd name="T76" fmla="*/ 1 w 1309"/>
                    <a:gd name="T77" fmla="*/ 1 h 1394"/>
                    <a:gd name="T78" fmla="*/ 1 w 1309"/>
                    <a:gd name="T79" fmla="*/ 1 h 1394"/>
                    <a:gd name="T80" fmla="*/ 1 w 1309"/>
                    <a:gd name="T81" fmla="*/ 1 h 1394"/>
                    <a:gd name="T82" fmla="*/ 1 w 1309"/>
                    <a:gd name="T83" fmla="*/ 0 h 139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09"/>
                    <a:gd name="T127" fmla="*/ 0 h 1394"/>
                    <a:gd name="T128" fmla="*/ 1309 w 1309"/>
                    <a:gd name="T129" fmla="*/ 1394 h 139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09" h="1394">
                      <a:moveTo>
                        <a:pt x="769" y="0"/>
                      </a:moveTo>
                      <a:lnTo>
                        <a:pt x="704" y="0"/>
                      </a:lnTo>
                      <a:lnTo>
                        <a:pt x="664" y="60"/>
                      </a:lnTo>
                      <a:lnTo>
                        <a:pt x="599" y="85"/>
                      </a:lnTo>
                      <a:lnTo>
                        <a:pt x="524" y="70"/>
                      </a:lnTo>
                      <a:lnTo>
                        <a:pt x="474" y="20"/>
                      </a:lnTo>
                      <a:lnTo>
                        <a:pt x="409" y="10"/>
                      </a:lnTo>
                      <a:lnTo>
                        <a:pt x="334" y="30"/>
                      </a:lnTo>
                      <a:lnTo>
                        <a:pt x="269" y="50"/>
                      </a:lnTo>
                      <a:lnTo>
                        <a:pt x="229" y="70"/>
                      </a:lnTo>
                      <a:lnTo>
                        <a:pt x="199" y="30"/>
                      </a:lnTo>
                      <a:lnTo>
                        <a:pt x="159" y="30"/>
                      </a:lnTo>
                      <a:lnTo>
                        <a:pt x="124" y="50"/>
                      </a:lnTo>
                      <a:lnTo>
                        <a:pt x="79" y="60"/>
                      </a:lnTo>
                      <a:lnTo>
                        <a:pt x="59" y="105"/>
                      </a:lnTo>
                      <a:lnTo>
                        <a:pt x="79" y="170"/>
                      </a:lnTo>
                      <a:lnTo>
                        <a:pt x="39" y="220"/>
                      </a:lnTo>
                      <a:lnTo>
                        <a:pt x="0" y="280"/>
                      </a:lnTo>
                      <a:lnTo>
                        <a:pt x="10" y="380"/>
                      </a:lnTo>
                      <a:lnTo>
                        <a:pt x="44" y="474"/>
                      </a:lnTo>
                      <a:lnTo>
                        <a:pt x="104" y="539"/>
                      </a:lnTo>
                      <a:lnTo>
                        <a:pt x="104" y="579"/>
                      </a:lnTo>
                      <a:lnTo>
                        <a:pt x="54" y="609"/>
                      </a:lnTo>
                      <a:lnTo>
                        <a:pt x="20" y="644"/>
                      </a:lnTo>
                      <a:lnTo>
                        <a:pt x="20" y="694"/>
                      </a:lnTo>
                      <a:lnTo>
                        <a:pt x="79" y="734"/>
                      </a:lnTo>
                      <a:lnTo>
                        <a:pt x="114" y="734"/>
                      </a:lnTo>
                      <a:lnTo>
                        <a:pt x="199" y="674"/>
                      </a:lnTo>
                      <a:lnTo>
                        <a:pt x="264" y="684"/>
                      </a:lnTo>
                      <a:lnTo>
                        <a:pt x="354" y="704"/>
                      </a:lnTo>
                      <a:lnTo>
                        <a:pt x="354" y="769"/>
                      </a:lnTo>
                      <a:lnTo>
                        <a:pt x="314" y="814"/>
                      </a:lnTo>
                      <a:lnTo>
                        <a:pt x="334" y="854"/>
                      </a:lnTo>
                      <a:lnTo>
                        <a:pt x="374" y="894"/>
                      </a:lnTo>
                      <a:lnTo>
                        <a:pt x="419" y="834"/>
                      </a:lnTo>
                      <a:lnTo>
                        <a:pt x="434" y="819"/>
                      </a:lnTo>
                      <a:lnTo>
                        <a:pt x="504" y="874"/>
                      </a:lnTo>
                      <a:lnTo>
                        <a:pt x="579" y="844"/>
                      </a:lnTo>
                      <a:lnTo>
                        <a:pt x="644" y="854"/>
                      </a:lnTo>
                      <a:lnTo>
                        <a:pt x="694" y="959"/>
                      </a:lnTo>
                      <a:lnTo>
                        <a:pt x="749" y="1024"/>
                      </a:lnTo>
                      <a:lnTo>
                        <a:pt x="789" y="1084"/>
                      </a:lnTo>
                      <a:lnTo>
                        <a:pt x="779" y="1119"/>
                      </a:lnTo>
                      <a:lnTo>
                        <a:pt x="734" y="1169"/>
                      </a:lnTo>
                      <a:lnTo>
                        <a:pt x="749" y="1224"/>
                      </a:lnTo>
                      <a:lnTo>
                        <a:pt x="779" y="1244"/>
                      </a:lnTo>
                      <a:lnTo>
                        <a:pt x="834" y="1274"/>
                      </a:lnTo>
                      <a:lnTo>
                        <a:pt x="884" y="1339"/>
                      </a:lnTo>
                      <a:lnTo>
                        <a:pt x="929" y="1379"/>
                      </a:lnTo>
                      <a:lnTo>
                        <a:pt x="979" y="1394"/>
                      </a:lnTo>
                      <a:lnTo>
                        <a:pt x="1009" y="1359"/>
                      </a:lnTo>
                      <a:lnTo>
                        <a:pt x="1064" y="1394"/>
                      </a:lnTo>
                      <a:lnTo>
                        <a:pt x="1159" y="1394"/>
                      </a:lnTo>
                      <a:lnTo>
                        <a:pt x="1234" y="1359"/>
                      </a:lnTo>
                      <a:lnTo>
                        <a:pt x="1224" y="1374"/>
                      </a:lnTo>
                      <a:lnTo>
                        <a:pt x="1264" y="1309"/>
                      </a:lnTo>
                      <a:lnTo>
                        <a:pt x="1284" y="1269"/>
                      </a:lnTo>
                      <a:lnTo>
                        <a:pt x="1309" y="1224"/>
                      </a:lnTo>
                      <a:lnTo>
                        <a:pt x="1309" y="1149"/>
                      </a:lnTo>
                      <a:lnTo>
                        <a:pt x="1284" y="1074"/>
                      </a:lnTo>
                      <a:lnTo>
                        <a:pt x="1234" y="949"/>
                      </a:lnTo>
                      <a:lnTo>
                        <a:pt x="1104" y="819"/>
                      </a:lnTo>
                      <a:lnTo>
                        <a:pt x="1129" y="749"/>
                      </a:lnTo>
                      <a:lnTo>
                        <a:pt x="1169" y="684"/>
                      </a:lnTo>
                      <a:lnTo>
                        <a:pt x="1084" y="599"/>
                      </a:lnTo>
                      <a:lnTo>
                        <a:pt x="1104" y="559"/>
                      </a:lnTo>
                      <a:lnTo>
                        <a:pt x="1179" y="559"/>
                      </a:lnTo>
                      <a:lnTo>
                        <a:pt x="1234" y="474"/>
                      </a:lnTo>
                      <a:lnTo>
                        <a:pt x="1254" y="444"/>
                      </a:lnTo>
                      <a:lnTo>
                        <a:pt x="1294" y="400"/>
                      </a:lnTo>
                      <a:lnTo>
                        <a:pt x="1234" y="365"/>
                      </a:lnTo>
                      <a:lnTo>
                        <a:pt x="1189" y="390"/>
                      </a:lnTo>
                      <a:lnTo>
                        <a:pt x="1104" y="345"/>
                      </a:lnTo>
                      <a:lnTo>
                        <a:pt x="1084" y="325"/>
                      </a:lnTo>
                      <a:lnTo>
                        <a:pt x="1094" y="295"/>
                      </a:lnTo>
                      <a:lnTo>
                        <a:pt x="1094" y="275"/>
                      </a:lnTo>
                      <a:lnTo>
                        <a:pt x="1104" y="240"/>
                      </a:lnTo>
                      <a:lnTo>
                        <a:pt x="1054" y="210"/>
                      </a:lnTo>
                      <a:lnTo>
                        <a:pt x="1009" y="230"/>
                      </a:lnTo>
                      <a:lnTo>
                        <a:pt x="979" y="240"/>
                      </a:lnTo>
                      <a:lnTo>
                        <a:pt x="854" y="105"/>
                      </a:lnTo>
                      <a:lnTo>
                        <a:pt x="864" y="40"/>
                      </a:lnTo>
                      <a:lnTo>
                        <a:pt x="834" y="10"/>
                      </a:lnTo>
                      <a:lnTo>
                        <a:pt x="7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1412AE67-2049-44AE-8F92-80EB140521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61" y="6515"/>
                  <a:ext cx="1312" cy="1006"/>
                </a:xfrm>
                <a:custGeom>
                  <a:avLst/>
                  <a:gdLst>
                    <a:gd name="T0" fmla="*/ 1 w 1784"/>
                    <a:gd name="T1" fmla="*/ 1 h 1764"/>
                    <a:gd name="T2" fmla="*/ 1 w 1784"/>
                    <a:gd name="T3" fmla="*/ 1 h 1764"/>
                    <a:gd name="T4" fmla="*/ 1 w 1784"/>
                    <a:gd name="T5" fmla="*/ 1 h 1764"/>
                    <a:gd name="T6" fmla="*/ 1 w 1784"/>
                    <a:gd name="T7" fmla="*/ 1 h 1764"/>
                    <a:gd name="T8" fmla="*/ 1 w 1784"/>
                    <a:gd name="T9" fmla="*/ 1 h 1764"/>
                    <a:gd name="T10" fmla="*/ 1 w 1784"/>
                    <a:gd name="T11" fmla="*/ 1 h 1764"/>
                    <a:gd name="T12" fmla="*/ 1 w 1784"/>
                    <a:gd name="T13" fmla="*/ 1 h 1764"/>
                    <a:gd name="T14" fmla="*/ 1 w 1784"/>
                    <a:gd name="T15" fmla="*/ 1 h 1764"/>
                    <a:gd name="T16" fmla="*/ 1 w 1784"/>
                    <a:gd name="T17" fmla="*/ 1 h 1764"/>
                    <a:gd name="T18" fmla="*/ 1 w 1784"/>
                    <a:gd name="T19" fmla="*/ 1 h 1764"/>
                    <a:gd name="T20" fmla="*/ 1 w 1784"/>
                    <a:gd name="T21" fmla="*/ 0 h 1764"/>
                    <a:gd name="T22" fmla="*/ 1 w 1784"/>
                    <a:gd name="T23" fmla="*/ 1 h 1764"/>
                    <a:gd name="T24" fmla="*/ 1 w 1784"/>
                    <a:gd name="T25" fmla="*/ 1 h 1764"/>
                    <a:gd name="T26" fmla="*/ 1 w 1784"/>
                    <a:gd name="T27" fmla="*/ 1 h 1764"/>
                    <a:gd name="T28" fmla="*/ 1 w 1784"/>
                    <a:gd name="T29" fmla="*/ 1 h 1764"/>
                    <a:gd name="T30" fmla="*/ 1 w 1784"/>
                    <a:gd name="T31" fmla="*/ 1 h 1764"/>
                    <a:gd name="T32" fmla="*/ 1 w 1784"/>
                    <a:gd name="T33" fmla="*/ 1 h 1764"/>
                    <a:gd name="T34" fmla="*/ 1 w 1784"/>
                    <a:gd name="T35" fmla="*/ 1 h 1764"/>
                    <a:gd name="T36" fmla="*/ 1 w 1784"/>
                    <a:gd name="T37" fmla="*/ 1 h 1764"/>
                    <a:gd name="T38" fmla="*/ 1 w 1784"/>
                    <a:gd name="T39" fmla="*/ 1 h 1764"/>
                    <a:gd name="T40" fmla="*/ 1 w 1784"/>
                    <a:gd name="T41" fmla="*/ 1 h 1764"/>
                    <a:gd name="T42" fmla="*/ 1 w 1784"/>
                    <a:gd name="T43" fmla="*/ 1 h 1764"/>
                    <a:gd name="T44" fmla="*/ 1 w 1784"/>
                    <a:gd name="T45" fmla="*/ 1 h 1764"/>
                    <a:gd name="T46" fmla="*/ 1 w 1784"/>
                    <a:gd name="T47" fmla="*/ 1 h 1764"/>
                    <a:gd name="T48" fmla="*/ 1 w 1784"/>
                    <a:gd name="T49" fmla="*/ 1 h 1764"/>
                    <a:gd name="T50" fmla="*/ 1 w 1784"/>
                    <a:gd name="T51" fmla="*/ 1 h 1764"/>
                    <a:gd name="T52" fmla="*/ 1 w 1784"/>
                    <a:gd name="T53" fmla="*/ 1 h 1764"/>
                    <a:gd name="T54" fmla="*/ 1 w 1784"/>
                    <a:gd name="T55" fmla="*/ 1 h 1764"/>
                    <a:gd name="T56" fmla="*/ 1 w 1784"/>
                    <a:gd name="T57" fmla="*/ 1 h 1764"/>
                    <a:gd name="T58" fmla="*/ 1 w 1784"/>
                    <a:gd name="T59" fmla="*/ 1 h 1764"/>
                    <a:gd name="T60" fmla="*/ 1 w 1784"/>
                    <a:gd name="T61" fmla="*/ 1 h 1764"/>
                    <a:gd name="T62" fmla="*/ 1 w 1784"/>
                    <a:gd name="T63" fmla="*/ 1 h 1764"/>
                    <a:gd name="T64" fmla="*/ 1 w 1784"/>
                    <a:gd name="T65" fmla="*/ 1 h 1764"/>
                    <a:gd name="T66" fmla="*/ 1 w 1784"/>
                    <a:gd name="T67" fmla="*/ 1 h 1764"/>
                    <a:gd name="T68" fmla="*/ 1 w 1784"/>
                    <a:gd name="T69" fmla="*/ 1 h 1764"/>
                    <a:gd name="T70" fmla="*/ 1 w 1784"/>
                    <a:gd name="T71" fmla="*/ 1 h 1764"/>
                    <a:gd name="T72" fmla="*/ 1 w 1784"/>
                    <a:gd name="T73" fmla="*/ 1 h 1764"/>
                    <a:gd name="T74" fmla="*/ 1 w 1784"/>
                    <a:gd name="T75" fmla="*/ 1 h 1764"/>
                    <a:gd name="T76" fmla="*/ 1 w 1784"/>
                    <a:gd name="T77" fmla="*/ 1 h 1764"/>
                    <a:gd name="T78" fmla="*/ 1 w 1784"/>
                    <a:gd name="T79" fmla="*/ 1 h 1764"/>
                    <a:gd name="T80" fmla="*/ 1 w 1784"/>
                    <a:gd name="T81" fmla="*/ 1 h 1764"/>
                    <a:gd name="T82" fmla="*/ 1 w 1784"/>
                    <a:gd name="T83" fmla="*/ 1 h 1764"/>
                    <a:gd name="T84" fmla="*/ 1 w 1784"/>
                    <a:gd name="T85" fmla="*/ 1 h 1764"/>
                    <a:gd name="T86" fmla="*/ 1 w 1784"/>
                    <a:gd name="T87" fmla="*/ 1 h 1764"/>
                    <a:gd name="T88" fmla="*/ 1 w 1784"/>
                    <a:gd name="T89" fmla="*/ 1 h 1764"/>
                    <a:gd name="T90" fmla="*/ 1 w 1784"/>
                    <a:gd name="T91" fmla="*/ 1 h 1764"/>
                    <a:gd name="T92" fmla="*/ 1 w 1784"/>
                    <a:gd name="T93" fmla="*/ 1 h 17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784"/>
                    <a:gd name="T142" fmla="*/ 0 h 1764"/>
                    <a:gd name="T143" fmla="*/ 1784 w 1784"/>
                    <a:gd name="T144" fmla="*/ 1764 h 17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784" h="1764">
                      <a:moveTo>
                        <a:pt x="225" y="320"/>
                      </a:moveTo>
                      <a:lnTo>
                        <a:pt x="295" y="320"/>
                      </a:lnTo>
                      <a:lnTo>
                        <a:pt x="350" y="360"/>
                      </a:lnTo>
                      <a:lnTo>
                        <a:pt x="350" y="390"/>
                      </a:lnTo>
                      <a:lnTo>
                        <a:pt x="350" y="434"/>
                      </a:lnTo>
                      <a:lnTo>
                        <a:pt x="330" y="474"/>
                      </a:lnTo>
                      <a:lnTo>
                        <a:pt x="295" y="489"/>
                      </a:lnTo>
                      <a:lnTo>
                        <a:pt x="320" y="549"/>
                      </a:lnTo>
                      <a:lnTo>
                        <a:pt x="360" y="594"/>
                      </a:lnTo>
                      <a:lnTo>
                        <a:pt x="415" y="539"/>
                      </a:lnTo>
                      <a:lnTo>
                        <a:pt x="445" y="509"/>
                      </a:lnTo>
                      <a:lnTo>
                        <a:pt x="495" y="454"/>
                      </a:lnTo>
                      <a:lnTo>
                        <a:pt x="495" y="405"/>
                      </a:lnTo>
                      <a:lnTo>
                        <a:pt x="540" y="380"/>
                      </a:lnTo>
                      <a:lnTo>
                        <a:pt x="615" y="340"/>
                      </a:lnTo>
                      <a:lnTo>
                        <a:pt x="665" y="265"/>
                      </a:lnTo>
                      <a:lnTo>
                        <a:pt x="680" y="235"/>
                      </a:lnTo>
                      <a:lnTo>
                        <a:pt x="685" y="75"/>
                      </a:lnTo>
                      <a:lnTo>
                        <a:pt x="730" y="55"/>
                      </a:lnTo>
                      <a:lnTo>
                        <a:pt x="779" y="65"/>
                      </a:lnTo>
                      <a:lnTo>
                        <a:pt x="779" y="120"/>
                      </a:lnTo>
                      <a:lnTo>
                        <a:pt x="769" y="205"/>
                      </a:lnTo>
                      <a:lnTo>
                        <a:pt x="824" y="245"/>
                      </a:lnTo>
                      <a:lnTo>
                        <a:pt x="864" y="275"/>
                      </a:lnTo>
                      <a:lnTo>
                        <a:pt x="874" y="310"/>
                      </a:lnTo>
                      <a:lnTo>
                        <a:pt x="919" y="330"/>
                      </a:lnTo>
                      <a:lnTo>
                        <a:pt x="1004" y="235"/>
                      </a:lnTo>
                      <a:lnTo>
                        <a:pt x="1054" y="255"/>
                      </a:lnTo>
                      <a:lnTo>
                        <a:pt x="1089" y="210"/>
                      </a:lnTo>
                      <a:lnTo>
                        <a:pt x="1074" y="170"/>
                      </a:lnTo>
                      <a:lnTo>
                        <a:pt x="1129" y="65"/>
                      </a:lnTo>
                      <a:lnTo>
                        <a:pt x="1159" y="15"/>
                      </a:lnTo>
                      <a:lnTo>
                        <a:pt x="1214" y="0"/>
                      </a:lnTo>
                      <a:lnTo>
                        <a:pt x="1264" y="15"/>
                      </a:lnTo>
                      <a:lnTo>
                        <a:pt x="1299" y="85"/>
                      </a:lnTo>
                      <a:lnTo>
                        <a:pt x="1344" y="140"/>
                      </a:lnTo>
                      <a:lnTo>
                        <a:pt x="1404" y="180"/>
                      </a:lnTo>
                      <a:lnTo>
                        <a:pt x="1424" y="210"/>
                      </a:lnTo>
                      <a:lnTo>
                        <a:pt x="1414" y="265"/>
                      </a:lnTo>
                      <a:lnTo>
                        <a:pt x="1414" y="370"/>
                      </a:lnTo>
                      <a:lnTo>
                        <a:pt x="1414" y="424"/>
                      </a:lnTo>
                      <a:lnTo>
                        <a:pt x="1394" y="489"/>
                      </a:lnTo>
                      <a:lnTo>
                        <a:pt x="1394" y="549"/>
                      </a:lnTo>
                      <a:lnTo>
                        <a:pt x="1369" y="614"/>
                      </a:lnTo>
                      <a:lnTo>
                        <a:pt x="1369" y="719"/>
                      </a:lnTo>
                      <a:lnTo>
                        <a:pt x="1369" y="784"/>
                      </a:lnTo>
                      <a:lnTo>
                        <a:pt x="1394" y="859"/>
                      </a:lnTo>
                      <a:lnTo>
                        <a:pt x="1424" y="879"/>
                      </a:lnTo>
                      <a:lnTo>
                        <a:pt x="1474" y="834"/>
                      </a:lnTo>
                      <a:lnTo>
                        <a:pt x="1509" y="784"/>
                      </a:lnTo>
                      <a:lnTo>
                        <a:pt x="1554" y="814"/>
                      </a:lnTo>
                      <a:lnTo>
                        <a:pt x="1539" y="864"/>
                      </a:lnTo>
                      <a:lnTo>
                        <a:pt x="1554" y="964"/>
                      </a:lnTo>
                      <a:lnTo>
                        <a:pt x="1559" y="1004"/>
                      </a:lnTo>
                      <a:lnTo>
                        <a:pt x="1529" y="1029"/>
                      </a:lnTo>
                      <a:lnTo>
                        <a:pt x="1474" y="1079"/>
                      </a:lnTo>
                      <a:lnTo>
                        <a:pt x="1449" y="1134"/>
                      </a:lnTo>
                      <a:lnTo>
                        <a:pt x="1434" y="1184"/>
                      </a:lnTo>
                      <a:lnTo>
                        <a:pt x="1454" y="1259"/>
                      </a:lnTo>
                      <a:lnTo>
                        <a:pt x="1499" y="1289"/>
                      </a:lnTo>
                      <a:lnTo>
                        <a:pt x="1529" y="1259"/>
                      </a:lnTo>
                      <a:lnTo>
                        <a:pt x="1574" y="1269"/>
                      </a:lnTo>
                      <a:lnTo>
                        <a:pt x="1554" y="1299"/>
                      </a:lnTo>
                      <a:lnTo>
                        <a:pt x="1574" y="1374"/>
                      </a:lnTo>
                      <a:lnTo>
                        <a:pt x="1594" y="1404"/>
                      </a:lnTo>
                      <a:lnTo>
                        <a:pt x="1644" y="1449"/>
                      </a:lnTo>
                      <a:lnTo>
                        <a:pt x="1679" y="1479"/>
                      </a:lnTo>
                      <a:lnTo>
                        <a:pt x="1719" y="1524"/>
                      </a:lnTo>
                      <a:lnTo>
                        <a:pt x="1749" y="1564"/>
                      </a:lnTo>
                      <a:lnTo>
                        <a:pt x="1784" y="1584"/>
                      </a:lnTo>
                      <a:lnTo>
                        <a:pt x="1744" y="1609"/>
                      </a:lnTo>
                      <a:lnTo>
                        <a:pt x="1594" y="1609"/>
                      </a:lnTo>
                      <a:lnTo>
                        <a:pt x="1554" y="1629"/>
                      </a:lnTo>
                      <a:lnTo>
                        <a:pt x="1489" y="1619"/>
                      </a:lnTo>
                      <a:lnTo>
                        <a:pt x="1404" y="1554"/>
                      </a:lnTo>
                      <a:lnTo>
                        <a:pt x="1364" y="1574"/>
                      </a:lnTo>
                      <a:lnTo>
                        <a:pt x="1319" y="1594"/>
                      </a:lnTo>
                      <a:lnTo>
                        <a:pt x="1289" y="1584"/>
                      </a:lnTo>
                      <a:lnTo>
                        <a:pt x="1234" y="1534"/>
                      </a:lnTo>
                      <a:lnTo>
                        <a:pt x="1214" y="1544"/>
                      </a:lnTo>
                      <a:lnTo>
                        <a:pt x="1174" y="1554"/>
                      </a:lnTo>
                      <a:lnTo>
                        <a:pt x="1119" y="1534"/>
                      </a:lnTo>
                      <a:lnTo>
                        <a:pt x="1034" y="1489"/>
                      </a:lnTo>
                      <a:lnTo>
                        <a:pt x="959" y="1439"/>
                      </a:lnTo>
                      <a:lnTo>
                        <a:pt x="899" y="1374"/>
                      </a:lnTo>
                      <a:lnTo>
                        <a:pt x="864" y="1384"/>
                      </a:lnTo>
                      <a:lnTo>
                        <a:pt x="834" y="1404"/>
                      </a:lnTo>
                      <a:lnTo>
                        <a:pt x="794" y="1404"/>
                      </a:lnTo>
                      <a:lnTo>
                        <a:pt x="740" y="1364"/>
                      </a:lnTo>
                      <a:lnTo>
                        <a:pt x="700" y="1344"/>
                      </a:lnTo>
                      <a:lnTo>
                        <a:pt x="665" y="1354"/>
                      </a:lnTo>
                      <a:lnTo>
                        <a:pt x="635" y="1364"/>
                      </a:lnTo>
                      <a:lnTo>
                        <a:pt x="615" y="1384"/>
                      </a:lnTo>
                      <a:lnTo>
                        <a:pt x="595" y="1414"/>
                      </a:lnTo>
                      <a:lnTo>
                        <a:pt x="605" y="1479"/>
                      </a:lnTo>
                      <a:lnTo>
                        <a:pt x="595" y="1534"/>
                      </a:lnTo>
                      <a:lnTo>
                        <a:pt x="570" y="1619"/>
                      </a:lnTo>
                      <a:lnTo>
                        <a:pt x="550" y="1649"/>
                      </a:lnTo>
                      <a:lnTo>
                        <a:pt x="520" y="1699"/>
                      </a:lnTo>
                      <a:lnTo>
                        <a:pt x="510" y="1724"/>
                      </a:lnTo>
                      <a:lnTo>
                        <a:pt x="465" y="1764"/>
                      </a:lnTo>
                      <a:lnTo>
                        <a:pt x="455" y="1744"/>
                      </a:lnTo>
                      <a:lnTo>
                        <a:pt x="435" y="1724"/>
                      </a:lnTo>
                      <a:lnTo>
                        <a:pt x="435" y="1629"/>
                      </a:lnTo>
                      <a:lnTo>
                        <a:pt x="275" y="1449"/>
                      </a:lnTo>
                      <a:lnTo>
                        <a:pt x="245" y="1354"/>
                      </a:lnTo>
                      <a:lnTo>
                        <a:pt x="190" y="1354"/>
                      </a:lnTo>
                      <a:lnTo>
                        <a:pt x="150" y="1354"/>
                      </a:lnTo>
                      <a:lnTo>
                        <a:pt x="125" y="1364"/>
                      </a:lnTo>
                      <a:lnTo>
                        <a:pt x="95" y="1364"/>
                      </a:lnTo>
                      <a:lnTo>
                        <a:pt x="65" y="1329"/>
                      </a:lnTo>
                      <a:lnTo>
                        <a:pt x="40" y="1309"/>
                      </a:lnTo>
                      <a:lnTo>
                        <a:pt x="40" y="1259"/>
                      </a:lnTo>
                      <a:lnTo>
                        <a:pt x="40" y="1174"/>
                      </a:lnTo>
                      <a:lnTo>
                        <a:pt x="15" y="1154"/>
                      </a:lnTo>
                      <a:lnTo>
                        <a:pt x="0" y="1134"/>
                      </a:lnTo>
                      <a:lnTo>
                        <a:pt x="20" y="1109"/>
                      </a:lnTo>
                      <a:lnTo>
                        <a:pt x="55" y="1069"/>
                      </a:lnTo>
                      <a:lnTo>
                        <a:pt x="75" y="1054"/>
                      </a:lnTo>
                      <a:lnTo>
                        <a:pt x="125" y="1069"/>
                      </a:lnTo>
                      <a:lnTo>
                        <a:pt x="180" y="1099"/>
                      </a:lnTo>
                      <a:lnTo>
                        <a:pt x="210" y="1069"/>
                      </a:lnTo>
                      <a:lnTo>
                        <a:pt x="235" y="1034"/>
                      </a:lnTo>
                      <a:lnTo>
                        <a:pt x="235" y="1014"/>
                      </a:lnTo>
                      <a:lnTo>
                        <a:pt x="205" y="964"/>
                      </a:lnTo>
                      <a:lnTo>
                        <a:pt x="150" y="899"/>
                      </a:lnTo>
                      <a:lnTo>
                        <a:pt x="140" y="844"/>
                      </a:lnTo>
                      <a:lnTo>
                        <a:pt x="125" y="774"/>
                      </a:lnTo>
                      <a:lnTo>
                        <a:pt x="75" y="719"/>
                      </a:lnTo>
                      <a:lnTo>
                        <a:pt x="75" y="664"/>
                      </a:lnTo>
                      <a:lnTo>
                        <a:pt x="85" y="624"/>
                      </a:lnTo>
                      <a:lnTo>
                        <a:pt x="75" y="579"/>
                      </a:lnTo>
                      <a:lnTo>
                        <a:pt x="55" y="559"/>
                      </a:lnTo>
                      <a:lnTo>
                        <a:pt x="65" y="529"/>
                      </a:lnTo>
                      <a:lnTo>
                        <a:pt x="75" y="509"/>
                      </a:lnTo>
                      <a:lnTo>
                        <a:pt x="95" y="509"/>
                      </a:lnTo>
                      <a:lnTo>
                        <a:pt x="140" y="509"/>
                      </a:lnTo>
                      <a:lnTo>
                        <a:pt x="190" y="454"/>
                      </a:lnTo>
                      <a:lnTo>
                        <a:pt x="210" y="410"/>
                      </a:lnTo>
                      <a:lnTo>
                        <a:pt x="210" y="390"/>
                      </a:lnTo>
                      <a:lnTo>
                        <a:pt x="225" y="3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5BFE00AF-C4DD-4310-BFA5-7DBCCA4070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44" y="8578"/>
                  <a:ext cx="1245" cy="919"/>
                </a:xfrm>
                <a:custGeom>
                  <a:avLst/>
                  <a:gdLst>
                    <a:gd name="T0" fmla="*/ 1 w 1698"/>
                    <a:gd name="T1" fmla="*/ 1 h 1614"/>
                    <a:gd name="T2" fmla="*/ 1 w 1698"/>
                    <a:gd name="T3" fmla="*/ 1 h 1614"/>
                    <a:gd name="T4" fmla="*/ 1 w 1698"/>
                    <a:gd name="T5" fmla="*/ 1 h 1614"/>
                    <a:gd name="T6" fmla="*/ 1 w 1698"/>
                    <a:gd name="T7" fmla="*/ 1 h 1614"/>
                    <a:gd name="T8" fmla="*/ 1 w 1698"/>
                    <a:gd name="T9" fmla="*/ 1 h 1614"/>
                    <a:gd name="T10" fmla="*/ 1 w 1698"/>
                    <a:gd name="T11" fmla="*/ 1 h 1614"/>
                    <a:gd name="T12" fmla="*/ 1 w 1698"/>
                    <a:gd name="T13" fmla="*/ 1 h 1614"/>
                    <a:gd name="T14" fmla="*/ 1 w 1698"/>
                    <a:gd name="T15" fmla="*/ 1 h 1614"/>
                    <a:gd name="T16" fmla="*/ 1 w 1698"/>
                    <a:gd name="T17" fmla="*/ 1 h 1614"/>
                    <a:gd name="T18" fmla="*/ 1 w 1698"/>
                    <a:gd name="T19" fmla="*/ 1 h 1614"/>
                    <a:gd name="T20" fmla="*/ 1 w 1698"/>
                    <a:gd name="T21" fmla="*/ 1 h 1614"/>
                    <a:gd name="T22" fmla="*/ 1 w 1698"/>
                    <a:gd name="T23" fmla="*/ 1 h 1614"/>
                    <a:gd name="T24" fmla="*/ 1 w 1698"/>
                    <a:gd name="T25" fmla="*/ 1 h 1614"/>
                    <a:gd name="T26" fmla="*/ 1 w 1698"/>
                    <a:gd name="T27" fmla="*/ 1 h 1614"/>
                    <a:gd name="T28" fmla="*/ 1 w 1698"/>
                    <a:gd name="T29" fmla="*/ 1 h 1614"/>
                    <a:gd name="T30" fmla="*/ 1 w 1698"/>
                    <a:gd name="T31" fmla="*/ 1 h 1614"/>
                    <a:gd name="T32" fmla="*/ 1 w 1698"/>
                    <a:gd name="T33" fmla="*/ 1 h 1614"/>
                    <a:gd name="T34" fmla="*/ 1 w 1698"/>
                    <a:gd name="T35" fmla="*/ 1 h 1614"/>
                    <a:gd name="T36" fmla="*/ 1 w 1698"/>
                    <a:gd name="T37" fmla="*/ 1 h 1614"/>
                    <a:gd name="T38" fmla="*/ 1 w 1698"/>
                    <a:gd name="T39" fmla="*/ 1 h 1614"/>
                    <a:gd name="T40" fmla="*/ 1 w 1698"/>
                    <a:gd name="T41" fmla="*/ 1 h 1614"/>
                    <a:gd name="T42" fmla="*/ 1 w 1698"/>
                    <a:gd name="T43" fmla="*/ 1 h 1614"/>
                    <a:gd name="T44" fmla="*/ 1 w 1698"/>
                    <a:gd name="T45" fmla="*/ 1 h 1614"/>
                    <a:gd name="T46" fmla="*/ 1 w 1698"/>
                    <a:gd name="T47" fmla="*/ 1 h 1614"/>
                    <a:gd name="T48" fmla="*/ 1 w 1698"/>
                    <a:gd name="T49" fmla="*/ 1 h 1614"/>
                    <a:gd name="T50" fmla="*/ 1 w 1698"/>
                    <a:gd name="T51" fmla="*/ 1 h 1614"/>
                    <a:gd name="T52" fmla="*/ 1 w 1698"/>
                    <a:gd name="T53" fmla="*/ 1 h 1614"/>
                    <a:gd name="T54" fmla="*/ 1 w 1698"/>
                    <a:gd name="T55" fmla="*/ 1 h 1614"/>
                    <a:gd name="T56" fmla="*/ 2 w 1698"/>
                    <a:gd name="T57" fmla="*/ 1 h 1614"/>
                    <a:gd name="T58" fmla="*/ 2 w 1698"/>
                    <a:gd name="T59" fmla="*/ 1 h 1614"/>
                    <a:gd name="T60" fmla="*/ 1 w 1698"/>
                    <a:gd name="T61" fmla="*/ 1 h 1614"/>
                    <a:gd name="T62" fmla="*/ 1 w 1698"/>
                    <a:gd name="T63" fmla="*/ 1 h 1614"/>
                    <a:gd name="T64" fmla="*/ 1 w 1698"/>
                    <a:gd name="T65" fmla="*/ 1 h 1614"/>
                    <a:gd name="T66" fmla="*/ 1 w 1698"/>
                    <a:gd name="T67" fmla="*/ 1 h 1614"/>
                    <a:gd name="T68" fmla="*/ 1 w 1698"/>
                    <a:gd name="T69" fmla="*/ 1 h 1614"/>
                    <a:gd name="T70" fmla="*/ 1 w 1698"/>
                    <a:gd name="T71" fmla="*/ 1 h 1614"/>
                    <a:gd name="T72" fmla="*/ 1 w 1698"/>
                    <a:gd name="T73" fmla="*/ 1 h 1614"/>
                    <a:gd name="T74" fmla="*/ 1 w 1698"/>
                    <a:gd name="T75" fmla="*/ 1 h 1614"/>
                    <a:gd name="T76" fmla="*/ 1 w 1698"/>
                    <a:gd name="T77" fmla="*/ 1 h 1614"/>
                    <a:gd name="T78" fmla="*/ 1 w 1698"/>
                    <a:gd name="T79" fmla="*/ 1 h 1614"/>
                    <a:gd name="T80" fmla="*/ 1 w 1698"/>
                    <a:gd name="T81" fmla="*/ 1 h 1614"/>
                    <a:gd name="T82" fmla="*/ 1 w 1698"/>
                    <a:gd name="T83" fmla="*/ 1 h 1614"/>
                    <a:gd name="T84" fmla="*/ 1 w 1698"/>
                    <a:gd name="T85" fmla="*/ 1 h 1614"/>
                    <a:gd name="T86" fmla="*/ 1 w 1698"/>
                    <a:gd name="T87" fmla="*/ 1 h 1614"/>
                    <a:gd name="T88" fmla="*/ 1 w 1698"/>
                    <a:gd name="T89" fmla="*/ 1 h 1614"/>
                    <a:gd name="T90" fmla="*/ 0 w 1698"/>
                    <a:gd name="T91" fmla="*/ 1 h 1614"/>
                    <a:gd name="T92" fmla="*/ 1 w 1698"/>
                    <a:gd name="T93" fmla="*/ 1 h 1614"/>
                    <a:gd name="T94" fmla="*/ 1 w 1698"/>
                    <a:gd name="T95" fmla="*/ 1 h 1614"/>
                    <a:gd name="T96" fmla="*/ 1 w 1698"/>
                    <a:gd name="T97" fmla="*/ 1 h 1614"/>
                    <a:gd name="T98" fmla="*/ 1 w 1698"/>
                    <a:gd name="T99" fmla="*/ 1 h 1614"/>
                    <a:gd name="T100" fmla="*/ 1 w 1698"/>
                    <a:gd name="T101" fmla="*/ 1 h 16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98"/>
                    <a:gd name="T154" fmla="*/ 0 h 1614"/>
                    <a:gd name="T155" fmla="*/ 1698 w 1698"/>
                    <a:gd name="T156" fmla="*/ 1614 h 16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98" h="1614">
                      <a:moveTo>
                        <a:pt x="299" y="35"/>
                      </a:moveTo>
                      <a:lnTo>
                        <a:pt x="349" y="55"/>
                      </a:lnTo>
                      <a:lnTo>
                        <a:pt x="349" y="85"/>
                      </a:lnTo>
                      <a:lnTo>
                        <a:pt x="309" y="134"/>
                      </a:lnTo>
                      <a:lnTo>
                        <a:pt x="339" y="199"/>
                      </a:lnTo>
                      <a:lnTo>
                        <a:pt x="379" y="179"/>
                      </a:lnTo>
                      <a:lnTo>
                        <a:pt x="444" y="179"/>
                      </a:lnTo>
                      <a:lnTo>
                        <a:pt x="464" y="179"/>
                      </a:lnTo>
                      <a:lnTo>
                        <a:pt x="499" y="214"/>
                      </a:lnTo>
                      <a:lnTo>
                        <a:pt x="519" y="264"/>
                      </a:lnTo>
                      <a:lnTo>
                        <a:pt x="519" y="299"/>
                      </a:lnTo>
                      <a:lnTo>
                        <a:pt x="539" y="319"/>
                      </a:lnTo>
                      <a:lnTo>
                        <a:pt x="559" y="319"/>
                      </a:lnTo>
                      <a:lnTo>
                        <a:pt x="594" y="369"/>
                      </a:lnTo>
                      <a:lnTo>
                        <a:pt x="614" y="404"/>
                      </a:lnTo>
                      <a:lnTo>
                        <a:pt x="634" y="409"/>
                      </a:lnTo>
                      <a:lnTo>
                        <a:pt x="699" y="404"/>
                      </a:lnTo>
                      <a:lnTo>
                        <a:pt x="719" y="409"/>
                      </a:lnTo>
                      <a:lnTo>
                        <a:pt x="759" y="409"/>
                      </a:lnTo>
                      <a:lnTo>
                        <a:pt x="814" y="369"/>
                      </a:lnTo>
                      <a:lnTo>
                        <a:pt x="859" y="324"/>
                      </a:lnTo>
                      <a:lnTo>
                        <a:pt x="889" y="324"/>
                      </a:lnTo>
                      <a:lnTo>
                        <a:pt x="944" y="324"/>
                      </a:lnTo>
                      <a:lnTo>
                        <a:pt x="969" y="304"/>
                      </a:lnTo>
                      <a:lnTo>
                        <a:pt x="1029" y="219"/>
                      </a:lnTo>
                      <a:lnTo>
                        <a:pt x="1049" y="219"/>
                      </a:lnTo>
                      <a:lnTo>
                        <a:pt x="1069" y="234"/>
                      </a:lnTo>
                      <a:lnTo>
                        <a:pt x="1109" y="219"/>
                      </a:lnTo>
                      <a:lnTo>
                        <a:pt x="1159" y="214"/>
                      </a:lnTo>
                      <a:lnTo>
                        <a:pt x="1184" y="199"/>
                      </a:lnTo>
                      <a:lnTo>
                        <a:pt x="1244" y="169"/>
                      </a:lnTo>
                      <a:lnTo>
                        <a:pt x="1269" y="199"/>
                      </a:lnTo>
                      <a:lnTo>
                        <a:pt x="1259" y="219"/>
                      </a:lnTo>
                      <a:lnTo>
                        <a:pt x="1224" y="239"/>
                      </a:lnTo>
                      <a:lnTo>
                        <a:pt x="1204" y="274"/>
                      </a:lnTo>
                      <a:lnTo>
                        <a:pt x="1154" y="274"/>
                      </a:lnTo>
                      <a:lnTo>
                        <a:pt x="1099" y="304"/>
                      </a:lnTo>
                      <a:lnTo>
                        <a:pt x="1079" y="349"/>
                      </a:lnTo>
                      <a:lnTo>
                        <a:pt x="1079" y="379"/>
                      </a:lnTo>
                      <a:lnTo>
                        <a:pt x="1089" y="409"/>
                      </a:lnTo>
                      <a:lnTo>
                        <a:pt x="1054" y="424"/>
                      </a:lnTo>
                      <a:lnTo>
                        <a:pt x="1049" y="454"/>
                      </a:lnTo>
                      <a:lnTo>
                        <a:pt x="1034" y="494"/>
                      </a:lnTo>
                      <a:lnTo>
                        <a:pt x="1079" y="569"/>
                      </a:lnTo>
                      <a:lnTo>
                        <a:pt x="1079" y="599"/>
                      </a:lnTo>
                      <a:lnTo>
                        <a:pt x="1079" y="644"/>
                      </a:lnTo>
                      <a:lnTo>
                        <a:pt x="1054" y="729"/>
                      </a:lnTo>
                      <a:lnTo>
                        <a:pt x="1054" y="794"/>
                      </a:lnTo>
                      <a:lnTo>
                        <a:pt x="1089" y="824"/>
                      </a:lnTo>
                      <a:lnTo>
                        <a:pt x="1154" y="814"/>
                      </a:lnTo>
                      <a:lnTo>
                        <a:pt x="1244" y="844"/>
                      </a:lnTo>
                      <a:lnTo>
                        <a:pt x="1299" y="879"/>
                      </a:lnTo>
                      <a:lnTo>
                        <a:pt x="1374" y="949"/>
                      </a:lnTo>
                      <a:lnTo>
                        <a:pt x="1499" y="1044"/>
                      </a:lnTo>
                      <a:lnTo>
                        <a:pt x="1544" y="1044"/>
                      </a:lnTo>
                      <a:lnTo>
                        <a:pt x="1608" y="1069"/>
                      </a:lnTo>
                      <a:lnTo>
                        <a:pt x="1668" y="1129"/>
                      </a:lnTo>
                      <a:lnTo>
                        <a:pt x="1688" y="1204"/>
                      </a:lnTo>
                      <a:lnTo>
                        <a:pt x="1698" y="1254"/>
                      </a:lnTo>
                      <a:lnTo>
                        <a:pt x="1688" y="1289"/>
                      </a:lnTo>
                      <a:lnTo>
                        <a:pt x="1688" y="1319"/>
                      </a:lnTo>
                      <a:lnTo>
                        <a:pt x="1658" y="1339"/>
                      </a:lnTo>
                      <a:lnTo>
                        <a:pt x="1633" y="1349"/>
                      </a:lnTo>
                      <a:lnTo>
                        <a:pt x="1613" y="1349"/>
                      </a:lnTo>
                      <a:lnTo>
                        <a:pt x="1608" y="1394"/>
                      </a:lnTo>
                      <a:lnTo>
                        <a:pt x="1608" y="1444"/>
                      </a:lnTo>
                      <a:lnTo>
                        <a:pt x="1583" y="1489"/>
                      </a:lnTo>
                      <a:lnTo>
                        <a:pt x="1554" y="1519"/>
                      </a:lnTo>
                      <a:lnTo>
                        <a:pt x="1534" y="1549"/>
                      </a:lnTo>
                      <a:lnTo>
                        <a:pt x="1534" y="1584"/>
                      </a:lnTo>
                      <a:lnTo>
                        <a:pt x="1489" y="1594"/>
                      </a:lnTo>
                      <a:lnTo>
                        <a:pt x="1414" y="1614"/>
                      </a:lnTo>
                      <a:lnTo>
                        <a:pt x="1384" y="1594"/>
                      </a:lnTo>
                      <a:lnTo>
                        <a:pt x="1329" y="1549"/>
                      </a:lnTo>
                      <a:lnTo>
                        <a:pt x="1259" y="1509"/>
                      </a:lnTo>
                      <a:lnTo>
                        <a:pt x="1194" y="1499"/>
                      </a:lnTo>
                      <a:lnTo>
                        <a:pt x="1099" y="1509"/>
                      </a:lnTo>
                      <a:lnTo>
                        <a:pt x="1014" y="1519"/>
                      </a:lnTo>
                      <a:lnTo>
                        <a:pt x="944" y="1434"/>
                      </a:lnTo>
                      <a:lnTo>
                        <a:pt x="949" y="1394"/>
                      </a:lnTo>
                      <a:lnTo>
                        <a:pt x="889" y="1329"/>
                      </a:lnTo>
                      <a:lnTo>
                        <a:pt x="794" y="1299"/>
                      </a:lnTo>
                      <a:lnTo>
                        <a:pt x="709" y="1234"/>
                      </a:lnTo>
                      <a:lnTo>
                        <a:pt x="604" y="1139"/>
                      </a:lnTo>
                      <a:lnTo>
                        <a:pt x="474" y="1004"/>
                      </a:lnTo>
                      <a:lnTo>
                        <a:pt x="434" y="919"/>
                      </a:lnTo>
                      <a:lnTo>
                        <a:pt x="369" y="864"/>
                      </a:lnTo>
                      <a:lnTo>
                        <a:pt x="319" y="779"/>
                      </a:lnTo>
                      <a:lnTo>
                        <a:pt x="265" y="694"/>
                      </a:lnTo>
                      <a:lnTo>
                        <a:pt x="180" y="599"/>
                      </a:lnTo>
                      <a:lnTo>
                        <a:pt x="110" y="509"/>
                      </a:lnTo>
                      <a:lnTo>
                        <a:pt x="0" y="409"/>
                      </a:lnTo>
                      <a:lnTo>
                        <a:pt x="65" y="349"/>
                      </a:lnTo>
                      <a:lnTo>
                        <a:pt x="110" y="299"/>
                      </a:lnTo>
                      <a:lnTo>
                        <a:pt x="130" y="234"/>
                      </a:lnTo>
                      <a:lnTo>
                        <a:pt x="130" y="179"/>
                      </a:lnTo>
                      <a:lnTo>
                        <a:pt x="180" y="159"/>
                      </a:lnTo>
                      <a:lnTo>
                        <a:pt x="215" y="114"/>
                      </a:lnTo>
                      <a:lnTo>
                        <a:pt x="235" y="94"/>
                      </a:lnTo>
                      <a:lnTo>
                        <a:pt x="215" y="35"/>
                      </a:lnTo>
                      <a:lnTo>
                        <a:pt x="245" y="0"/>
                      </a:lnTo>
                      <a:lnTo>
                        <a:pt x="299" y="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2FA657F4-D0EC-4068-9461-31666AEA31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61" y="9287"/>
                  <a:ext cx="867" cy="1288"/>
                </a:xfrm>
                <a:custGeom>
                  <a:avLst/>
                  <a:gdLst>
                    <a:gd name="T0" fmla="*/ 1 w 1184"/>
                    <a:gd name="T1" fmla="*/ 1 h 2263"/>
                    <a:gd name="T2" fmla="*/ 1 w 1184"/>
                    <a:gd name="T3" fmla="*/ 1 h 2263"/>
                    <a:gd name="T4" fmla="*/ 1 w 1184"/>
                    <a:gd name="T5" fmla="*/ 1 h 2263"/>
                    <a:gd name="T6" fmla="*/ 1 w 1184"/>
                    <a:gd name="T7" fmla="*/ 1 h 2263"/>
                    <a:gd name="T8" fmla="*/ 1 w 1184"/>
                    <a:gd name="T9" fmla="*/ 1 h 2263"/>
                    <a:gd name="T10" fmla="*/ 1 w 1184"/>
                    <a:gd name="T11" fmla="*/ 1 h 2263"/>
                    <a:gd name="T12" fmla="*/ 1 w 1184"/>
                    <a:gd name="T13" fmla="*/ 1 h 2263"/>
                    <a:gd name="T14" fmla="*/ 1 w 1184"/>
                    <a:gd name="T15" fmla="*/ 1 h 2263"/>
                    <a:gd name="T16" fmla="*/ 1 w 1184"/>
                    <a:gd name="T17" fmla="*/ 1 h 2263"/>
                    <a:gd name="T18" fmla="*/ 1 w 1184"/>
                    <a:gd name="T19" fmla="*/ 1 h 2263"/>
                    <a:gd name="T20" fmla="*/ 1 w 1184"/>
                    <a:gd name="T21" fmla="*/ 1 h 2263"/>
                    <a:gd name="T22" fmla="*/ 1 w 1184"/>
                    <a:gd name="T23" fmla="*/ 1 h 2263"/>
                    <a:gd name="T24" fmla="*/ 1 w 1184"/>
                    <a:gd name="T25" fmla="*/ 1 h 2263"/>
                    <a:gd name="T26" fmla="*/ 1 w 1184"/>
                    <a:gd name="T27" fmla="*/ 1 h 2263"/>
                    <a:gd name="T28" fmla="*/ 1 w 1184"/>
                    <a:gd name="T29" fmla="*/ 1 h 2263"/>
                    <a:gd name="T30" fmla="*/ 1 w 1184"/>
                    <a:gd name="T31" fmla="*/ 1 h 2263"/>
                    <a:gd name="T32" fmla="*/ 1 w 1184"/>
                    <a:gd name="T33" fmla="*/ 1 h 2263"/>
                    <a:gd name="T34" fmla="*/ 1 w 1184"/>
                    <a:gd name="T35" fmla="*/ 1 h 2263"/>
                    <a:gd name="T36" fmla="*/ 1 w 1184"/>
                    <a:gd name="T37" fmla="*/ 1 h 2263"/>
                    <a:gd name="T38" fmla="*/ 1 w 1184"/>
                    <a:gd name="T39" fmla="*/ 1 h 2263"/>
                    <a:gd name="T40" fmla="*/ 1 w 1184"/>
                    <a:gd name="T41" fmla="*/ 1 h 2263"/>
                    <a:gd name="T42" fmla="*/ 1 w 1184"/>
                    <a:gd name="T43" fmla="*/ 1 h 2263"/>
                    <a:gd name="T44" fmla="*/ 1 w 1184"/>
                    <a:gd name="T45" fmla="*/ 1 h 2263"/>
                    <a:gd name="T46" fmla="*/ 1 w 1184"/>
                    <a:gd name="T47" fmla="*/ 1 h 2263"/>
                    <a:gd name="T48" fmla="*/ 1 w 1184"/>
                    <a:gd name="T49" fmla="*/ 1 h 2263"/>
                    <a:gd name="T50" fmla="*/ 1 w 1184"/>
                    <a:gd name="T51" fmla="*/ 1 h 2263"/>
                    <a:gd name="T52" fmla="*/ 1 w 1184"/>
                    <a:gd name="T53" fmla="*/ 1 h 2263"/>
                    <a:gd name="T54" fmla="*/ 1 w 1184"/>
                    <a:gd name="T55" fmla="*/ 1 h 2263"/>
                    <a:gd name="T56" fmla="*/ 1 w 1184"/>
                    <a:gd name="T57" fmla="*/ 1 h 2263"/>
                    <a:gd name="T58" fmla="*/ 1 w 1184"/>
                    <a:gd name="T59" fmla="*/ 1 h 2263"/>
                    <a:gd name="T60" fmla="*/ 1 w 1184"/>
                    <a:gd name="T61" fmla="*/ 1 h 2263"/>
                    <a:gd name="T62" fmla="*/ 1 w 1184"/>
                    <a:gd name="T63" fmla="*/ 1 h 2263"/>
                    <a:gd name="T64" fmla="*/ 1 w 1184"/>
                    <a:gd name="T65" fmla="*/ 1 h 2263"/>
                    <a:gd name="T66" fmla="*/ 1 w 1184"/>
                    <a:gd name="T67" fmla="*/ 1 h 2263"/>
                    <a:gd name="T68" fmla="*/ 1 w 1184"/>
                    <a:gd name="T69" fmla="*/ 1 h 2263"/>
                    <a:gd name="T70" fmla="*/ 1 w 1184"/>
                    <a:gd name="T71" fmla="*/ 1 h 2263"/>
                    <a:gd name="T72" fmla="*/ 1 w 1184"/>
                    <a:gd name="T73" fmla="*/ 1 h 2263"/>
                    <a:gd name="T74" fmla="*/ 1 w 1184"/>
                    <a:gd name="T75" fmla="*/ 1 h 2263"/>
                    <a:gd name="T76" fmla="*/ 1 w 1184"/>
                    <a:gd name="T77" fmla="*/ 1 h 2263"/>
                    <a:gd name="T78" fmla="*/ 1 w 1184"/>
                    <a:gd name="T79" fmla="*/ 1 h 2263"/>
                    <a:gd name="T80" fmla="*/ 1 w 1184"/>
                    <a:gd name="T81" fmla="*/ 1 h 22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84"/>
                    <a:gd name="T124" fmla="*/ 0 h 2263"/>
                    <a:gd name="T125" fmla="*/ 1184 w 1184"/>
                    <a:gd name="T126" fmla="*/ 2263 h 22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84" h="2263">
                      <a:moveTo>
                        <a:pt x="95" y="235"/>
                      </a:moveTo>
                      <a:lnTo>
                        <a:pt x="40" y="275"/>
                      </a:lnTo>
                      <a:lnTo>
                        <a:pt x="40" y="340"/>
                      </a:lnTo>
                      <a:lnTo>
                        <a:pt x="55" y="390"/>
                      </a:lnTo>
                      <a:lnTo>
                        <a:pt x="15" y="445"/>
                      </a:lnTo>
                      <a:lnTo>
                        <a:pt x="35" y="499"/>
                      </a:lnTo>
                      <a:lnTo>
                        <a:pt x="15" y="569"/>
                      </a:lnTo>
                      <a:lnTo>
                        <a:pt x="40" y="584"/>
                      </a:lnTo>
                      <a:lnTo>
                        <a:pt x="120" y="569"/>
                      </a:lnTo>
                      <a:lnTo>
                        <a:pt x="145" y="644"/>
                      </a:lnTo>
                      <a:lnTo>
                        <a:pt x="169" y="759"/>
                      </a:lnTo>
                      <a:lnTo>
                        <a:pt x="159" y="844"/>
                      </a:lnTo>
                      <a:lnTo>
                        <a:pt x="199" y="919"/>
                      </a:lnTo>
                      <a:lnTo>
                        <a:pt x="179" y="994"/>
                      </a:lnTo>
                      <a:lnTo>
                        <a:pt x="169" y="1034"/>
                      </a:lnTo>
                      <a:lnTo>
                        <a:pt x="169" y="1099"/>
                      </a:lnTo>
                      <a:lnTo>
                        <a:pt x="120" y="1154"/>
                      </a:lnTo>
                      <a:lnTo>
                        <a:pt x="120" y="1229"/>
                      </a:lnTo>
                      <a:lnTo>
                        <a:pt x="120" y="1279"/>
                      </a:lnTo>
                      <a:lnTo>
                        <a:pt x="159" y="1334"/>
                      </a:lnTo>
                      <a:lnTo>
                        <a:pt x="169" y="1384"/>
                      </a:lnTo>
                      <a:lnTo>
                        <a:pt x="169" y="1449"/>
                      </a:lnTo>
                      <a:lnTo>
                        <a:pt x="105" y="1509"/>
                      </a:lnTo>
                      <a:lnTo>
                        <a:pt x="85" y="1544"/>
                      </a:lnTo>
                      <a:lnTo>
                        <a:pt x="75" y="1629"/>
                      </a:lnTo>
                      <a:lnTo>
                        <a:pt x="55" y="1659"/>
                      </a:lnTo>
                      <a:lnTo>
                        <a:pt x="20" y="1679"/>
                      </a:lnTo>
                      <a:lnTo>
                        <a:pt x="15" y="1784"/>
                      </a:lnTo>
                      <a:lnTo>
                        <a:pt x="0" y="1869"/>
                      </a:lnTo>
                      <a:lnTo>
                        <a:pt x="35" y="1914"/>
                      </a:lnTo>
                      <a:lnTo>
                        <a:pt x="85" y="1979"/>
                      </a:lnTo>
                      <a:lnTo>
                        <a:pt x="125" y="2009"/>
                      </a:lnTo>
                      <a:lnTo>
                        <a:pt x="155" y="2094"/>
                      </a:lnTo>
                      <a:lnTo>
                        <a:pt x="159" y="2188"/>
                      </a:lnTo>
                      <a:lnTo>
                        <a:pt x="199" y="2228"/>
                      </a:lnTo>
                      <a:lnTo>
                        <a:pt x="244" y="2178"/>
                      </a:lnTo>
                      <a:lnTo>
                        <a:pt x="284" y="2178"/>
                      </a:lnTo>
                      <a:lnTo>
                        <a:pt x="379" y="2263"/>
                      </a:lnTo>
                      <a:lnTo>
                        <a:pt x="424" y="2188"/>
                      </a:lnTo>
                      <a:lnTo>
                        <a:pt x="509" y="2138"/>
                      </a:lnTo>
                      <a:lnTo>
                        <a:pt x="559" y="2114"/>
                      </a:lnTo>
                      <a:lnTo>
                        <a:pt x="529" y="2039"/>
                      </a:lnTo>
                      <a:lnTo>
                        <a:pt x="519" y="1979"/>
                      </a:lnTo>
                      <a:lnTo>
                        <a:pt x="594" y="1989"/>
                      </a:lnTo>
                      <a:lnTo>
                        <a:pt x="684" y="1954"/>
                      </a:lnTo>
                      <a:lnTo>
                        <a:pt x="729" y="2029"/>
                      </a:lnTo>
                      <a:lnTo>
                        <a:pt x="769" y="2039"/>
                      </a:lnTo>
                      <a:lnTo>
                        <a:pt x="869" y="2084"/>
                      </a:lnTo>
                      <a:lnTo>
                        <a:pt x="899" y="2064"/>
                      </a:lnTo>
                      <a:lnTo>
                        <a:pt x="889" y="1714"/>
                      </a:lnTo>
                      <a:lnTo>
                        <a:pt x="954" y="1504"/>
                      </a:lnTo>
                      <a:lnTo>
                        <a:pt x="1034" y="1174"/>
                      </a:lnTo>
                      <a:lnTo>
                        <a:pt x="1044" y="974"/>
                      </a:lnTo>
                      <a:lnTo>
                        <a:pt x="1164" y="859"/>
                      </a:lnTo>
                      <a:lnTo>
                        <a:pt x="1184" y="814"/>
                      </a:lnTo>
                      <a:lnTo>
                        <a:pt x="1144" y="759"/>
                      </a:lnTo>
                      <a:lnTo>
                        <a:pt x="1129" y="674"/>
                      </a:lnTo>
                      <a:lnTo>
                        <a:pt x="1119" y="594"/>
                      </a:lnTo>
                      <a:lnTo>
                        <a:pt x="1064" y="509"/>
                      </a:lnTo>
                      <a:lnTo>
                        <a:pt x="1099" y="435"/>
                      </a:lnTo>
                      <a:lnTo>
                        <a:pt x="1024" y="370"/>
                      </a:lnTo>
                      <a:lnTo>
                        <a:pt x="1024" y="190"/>
                      </a:lnTo>
                      <a:lnTo>
                        <a:pt x="959" y="140"/>
                      </a:lnTo>
                      <a:lnTo>
                        <a:pt x="974" y="75"/>
                      </a:lnTo>
                      <a:lnTo>
                        <a:pt x="899" y="55"/>
                      </a:lnTo>
                      <a:lnTo>
                        <a:pt x="854" y="75"/>
                      </a:lnTo>
                      <a:lnTo>
                        <a:pt x="814" y="0"/>
                      </a:lnTo>
                      <a:lnTo>
                        <a:pt x="729" y="85"/>
                      </a:lnTo>
                      <a:lnTo>
                        <a:pt x="719" y="130"/>
                      </a:lnTo>
                      <a:lnTo>
                        <a:pt x="664" y="150"/>
                      </a:lnTo>
                      <a:lnTo>
                        <a:pt x="634" y="140"/>
                      </a:lnTo>
                      <a:lnTo>
                        <a:pt x="579" y="205"/>
                      </a:lnTo>
                      <a:lnTo>
                        <a:pt x="569" y="245"/>
                      </a:lnTo>
                      <a:lnTo>
                        <a:pt x="474" y="320"/>
                      </a:lnTo>
                      <a:lnTo>
                        <a:pt x="444" y="300"/>
                      </a:lnTo>
                      <a:lnTo>
                        <a:pt x="379" y="310"/>
                      </a:lnTo>
                      <a:lnTo>
                        <a:pt x="349" y="360"/>
                      </a:lnTo>
                      <a:lnTo>
                        <a:pt x="284" y="405"/>
                      </a:lnTo>
                      <a:lnTo>
                        <a:pt x="219" y="390"/>
                      </a:lnTo>
                      <a:lnTo>
                        <a:pt x="169" y="340"/>
                      </a:lnTo>
                      <a:lnTo>
                        <a:pt x="140" y="340"/>
                      </a:lnTo>
                      <a:lnTo>
                        <a:pt x="95" y="310"/>
                      </a:lnTo>
                      <a:lnTo>
                        <a:pt x="95" y="2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B8B6912F-33B8-4EA5-B7D4-F3738C2DE3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08" y="10065"/>
                  <a:ext cx="773" cy="1194"/>
                </a:xfrm>
                <a:custGeom>
                  <a:avLst/>
                  <a:gdLst>
                    <a:gd name="T0" fmla="*/ 0 w 1059"/>
                    <a:gd name="T1" fmla="*/ 1 h 2094"/>
                    <a:gd name="T2" fmla="*/ 1 w 1059"/>
                    <a:gd name="T3" fmla="*/ 1 h 2094"/>
                    <a:gd name="T4" fmla="*/ 1 w 1059"/>
                    <a:gd name="T5" fmla="*/ 1 h 2094"/>
                    <a:gd name="T6" fmla="*/ 1 w 1059"/>
                    <a:gd name="T7" fmla="*/ 1 h 2094"/>
                    <a:gd name="T8" fmla="*/ 1 w 1059"/>
                    <a:gd name="T9" fmla="*/ 1 h 2094"/>
                    <a:gd name="T10" fmla="*/ 1 w 1059"/>
                    <a:gd name="T11" fmla="*/ 1 h 2094"/>
                    <a:gd name="T12" fmla="*/ 1 w 1059"/>
                    <a:gd name="T13" fmla="*/ 1 h 2094"/>
                    <a:gd name="T14" fmla="*/ 1 w 1059"/>
                    <a:gd name="T15" fmla="*/ 1 h 2094"/>
                    <a:gd name="T16" fmla="*/ 1 w 1059"/>
                    <a:gd name="T17" fmla="*/ 1 h 2094"/>
                    <a:gd name="T18" fmla="*/ 1 w 1059"/>
                    <a:gd name="T19" fmla="*/ 1 h 2094"/>
                    <a:gd name="T20" fmla="*/ 1 w 1059"/>
                    <a:gd name="T21" fmla="*/ 1 h 2094"/>
                    <a:gd name="T22" fmla="*/ 1 w 1059"/>
                    <a:gd name="T23" fmla="*/ 1 h 2094"/>
                    <a:gd name="T24" fmla="*/ 1 w 1059"/>
                    <a:gd name="T25" fmla="*/ 1 h 2094"/>
                    <a:gd name="T26" fmla="*/ 1 w 1059"/>
                    <a:gd name="T27" fmla="*/ 1 h 2094"/>
                    <a:gd name="T28" fmla="*/ 1 w 1059"/>
                    <a:gd name="T29" fmla="*/ 1 h 2094"/>
                    <a:gd name="T30" fmla="*/ 1 w 1059"/>
                    <a:gd name="T31" fmla="*/ 1 h 2094"/>
                    <a:gd name="T32" fmla="*/ 1 w 1059"/>
                    <a:gd name="T33" fmla="*/ 1 h 2094"/>
                    <a:gd name="T34" fmla="*/ 1 w 1059"/>
                    <a:gd name="T35" fmla="*/ 1 h 2094"/>
                    <a:gd name="T36" fmla="*/ 1 w 1059"/>
                    <a:gd name="T37" fmla="*/ 1 h 2094"/>
                    <a:gd name="T38" fmla="*/ 1 w 1059"/>
                    <a:gd name="T39" fmla="*/ 1 h 2094"/>
                    <a:gd name="T40" fmla="*/ 1 w 1059"/>
                    <a:gd name="T41" fmla="*/ 1 h 2094"/>
                    <a:gd name="T42" fmla="*/ 1 w 1059"/>
                    <a:gd name="T43" fmla="*/ 1 h 2094"/>
                    <a:gd name="T44" fmla="*/ 1 w 1059"/>
                    <a:gd name="T45" fmla="*/ 1 h 2094"/>
                    <a:gd name="T46" fmla="*/ 0 w 1059"/>
                    <a:gd name="T47" fmla="*/ 1 h 2094"/>
                    <a:gd name="T48" fmla="*/ 1 w 1059"/>
                    <a:gd name="T49" fmla="*/ 1 h 2094"/>
                    <a:gd name="T50" fmla="*/ 0 w 1059"/>
                    <a:gd name="T51" fmla="*/ 1 h 2094"/>
                    <a:gd name="T52" fmla="*/ 1 w 1059"/>
                    <a:gd name="T53" fmla="*/ 1 h 2094"/>
                    <a:gd name="T54" fmla="*/ 1 w 1059"/>
                    <a:gd name="T55" fmla="*/ 1 h 2094"/>
                    <a:gd name="T56" fmla="*/ 1 w 1059"/>
                    <a:gd name="T57" fmla="*/ 1 h 2094"/>
                    <a:gd name="T58" fmla="*/ 1 w 1059"/>
                    <a:gd name="T59" fmla="*/ 1 h 2094"/>
                    <a:gd name="T60" fmla="*/ 1 w 1059"/>
                    <a:gd name="T61" fmla="*/ 1 h 2094"/>
                    <a:gd name="T62" fmla="*/ 1 w 1059"/>
                    <a:gd name="T63" fmla="*/ 1 h 2094"/>
                    <a:gd name="T64" fmla="*/ 1 w 1059"/>
                    <a:gd name="T65" fmla="*/ 1 h 2094"/>
                    <a:gd name="T66" fmla="*/ 1 w 1059"/>
                    <a:gd name="T67" fmla="*/ 1 h 2094"/>
                    <a:gd name="T68" fmla="*/ 1 w 1059"/>
                    <a:gd name="T69" fmla="*/ 1 h 2094"/>
                    <a:gd name="T70" fmla="*/ 1 w 1059"/>
                    <a:gd name="T71" fmla="*/ 1 h 2094"/>
                    <a:gd name="T72" fmla="*/ 1 w 1059"/>
                    <a:gd name="T73" fmla="*/ 1 h 2094"/>
                    <a:gd name="T74" fmla="*/ 1 w 1059"/>
                    <a:gd name="T75" fmla="*/ 1 h 2094"/>
                    <a:gd name="T76" fmla="*/ 1 w 1059"/>
                    <a:gd name="T77" fmla="*/ 1 h 2094"/>
                    <a:gd name="T78" fmla="*/ 1 w 1059"/>
                    <a:gd name="T79" fmla="*/ 1 h 2094"/>
                    <a:gd name="T80" fmla="*/ 1 w 1059"/>
                    <a:gd name="T81" fmla="*/ 1 h 2094"/>
                    <a:gd name="T82" fmla="*/ 1 w 1059"/>
                    <a:gd name="T83" fmla="*/ 1 h 2094"/>
                    <a:gd name="T84" fmla="*/ 1 w 1059"/>
                    <a:gd name="T85" fmla="*/ 1 h 2094"/>
                    <a:gd name="T86" fmla="*/ 1 w 1059"/>
                    <a:gd name="T87" fmla="*/ 1 h 2094"/>
                    <a:gd name="T88" fmla="*/ 1 w 1059"/>
                    <a:gd name="T89" fmla="*/ 1 h 2094"/>
                    <a:gd name="T90" fmla="*/ 1 w 1059"/>
                    <a:gd name="T91" fmla="*/ 1 h 2094"/>
                    <a:gd name="T92" fmla="*/ 1 w 1059"/>
                    <a:gd name="T93" fmla="*/ 1 h 2094"/>
                    <a:gd name="T94" fmla="*/ 1 w 1059"/>
                    <a:gd name="T95" fmla="*/ 1 h 2094"/>
                    <a:gd name="T96" fmla="*/ 1 w 1059"/>
                    <a:gd name="T97" fmla="*/ 1 h 2094"/>
                    <a:gd name="T98" fmla="*/ 1 w 1059"/>
                    <a:gd name="T99" fmla="*/ 1 h 2094"/>
                    <a:gd name="T100" fmla="*/ 1 w 1059"/>
                    <a:gd name="T101" fmla="*/ 1 h 2094"/>
                    <a:gd name="T102" fmla="*/ 1 w 1059"/>
                    <a:gd name="T103" fmla="*/ 0 h 2094"/>
                    <a:gd name="T104" fmla="*/ 1 w 1059"/>
                    <a:gd name="T105" fmla="*/ 1 h 2094"/>
                    <a:gd name="T106" fmla="*/ 1 w 1059"/>
                    <a:gd name="T107" fmla="*/ 1 h 2094"/>
                    <a:gd name="T108" fmla="*/ 1 w 1059"/>
                    <a:gd name="T109" fmla="*/ 1 h 2094"/>
                    <a:gd name="T110" fmla="*/ 1 w 1059"/>
                    <a:gd name="T111" fmla="*/ 1 h 2094"/>
                    <a:gd name="T112" fmla="*/ 1 w 1059"/>
                    <a:gd name="T113" fmla="*/ 1 h 2094"/>
                    <a:gd name="T114" fmla="*/ 1 w 1059"/>
                    <a:gd name="T115" fmla="*/ 1 h 2094"/>
                    <a:gd name="T116" fmla="*/ 1 w 1059"/>
                    <a:gd name="T117" fmla="*/ 1 h 2094"/>
                    <a:gd name="T118" fmla="*/ 1 w 1059"/>
                    <a:gd name="T119" fmla="*/ 1 h 2094"/>
                    <a:gd name="T120" fmla="*/ 0 w 1059"/>
                    <a:gd name="T121" fmla="*/ 1 h 209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59"/>
                    <a:gd name="T184" fmla="*/ 0 h 2094"/>
                    <a:gd name="T185" fmla="*/ 1059 w 1059"/>
                    <a:gd name="T186" fmla="*/ 2094 h 209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59" h="2094">
                      <a:moveTo>
                        <a:pt x="0" y="55"/>
                      </a:moveTo>
                      <a:lnTo>
                        <a:pt x="50" y="150"/>
                      </a:lnTo>
                      <a:lnTo>
                        <a:pt x="40" y="225"/>
                      </a:lnTo>
                      <a:lnTo>
                        <a:pt x="60" y="295"/>
                      </a:lnTo>
                      <a:lnTo>
                        <a:pt x="144" y="455"/>
                      </a:lnTo>
                      <a:lnTo>
                        <a:pt x="229" y="605"/>
                      </a:lnTo>
                      <a:lnTo>
                        <a:pt x="249" y="665"/>
                      </a:lnTo>
                      <a:lnTo>
                        <a:pt x="249" y="814"/>
                      </a:lnTo>
                      <a:lnTo>
                        <a:pt x="269" y="889"/>
                      </a:lnTo>
                      <a:lnTo>
                        <a:pt x="344" y="1014"/>
                      </a:lnTo>
                      <a:lnTo>
                        <a:pt x="369" y="1054"/>
                      </a:lnTo>
                      <a:lnTo>
                        <a:pt x="374" y="1159"/>
                      </a:lnTo>
                      <a:lnTo>
                        <a:pt x="369" y="1224"/>
                      </a:lnTo>
                      <a:lnTo>
                        <a:pt x="269" y="1269"/>
                      </a:lnTo>
                      <a:lnTo>
                        <a:pt x="239" y="1289"/>
                      </a:lnTo>
                      <a:lnTo>
                        <a:pt x="239" y="1329"/>
                      </a:lnTo>
                      <a:lnTo>
                        <a:pt x="219" y="1329"/>
                      </a:lnTo>
                      <a:lnTo>
                        <a:pt x="134" y="1344"/>
                      </a:lnTo>
                      <a:lnTo>
                        <a:pt x="114" y="1404"/>
                      </a:lnTo>
                      <a:lnTo>
                        <a:pt x="134" y="1499"/>
                      </a:lnTo>
                      <a:lnTo>
                        <a:pt x="99" y="1604"/>
                      </a:lnTo>
                      <a:lnTo>
                        <a:pt x="70" y="1689"/>
                      </a:lnTo>
                      <a:lnTo>
                        <a:pt x="10" y="1744"/>
                      </a:lnTo>
                      <a:lnTo>
                        <a:pt x="0" y="1809"/>
                      </a:lnTo>
                      <a:lnTo>
                        <a:pt x="20" y="1904"/>
                      </a:lnTo>
                      <a:lnTo>
                        <a:pt x="0" y="1999"/>
                      </a:lnTo>
                      <a:lnTo>
                        <a:pt x="70" y="2094"/>
                      </a:lnTo>
                      <a:lnTo>
                        <a:pt x="164" y="2049"/>
                      </a:lnTo>
                      <a:lnTo>
                        <a:pt x="259" y="2049"/>
                      </a:lnTo>
                      <a:lnTo>
                        <a:pt x="334" y="1964"/>
                      </a:lnTo>
                      <a:lnTo>
                        <a:pt x="344" y="1819"/>
                      </a:lnTo>
                      <a:lnTo>
                        <a:pt x="459" y="1724"/>
                      </a:lnTo>
                      <a:lnTo>
                        <a:pt x="574" y="1619"/>
                      </a:lnTo>
                      <a:lnTo>
                        <a:pt x="649" y="1489"/>
                      </a:lnTo>
                      <a:lnTo>
                        <a:pt x="649" y="1329"/>
                      </a:lnTo>
                      <a:lnTo>
                        <a:pt x="884" y="1159"/>
                      </a:lnTo>
                      <a:lnTo>
                        <a:pt x="974" y="1139"/>
                      </a:lnTo>
                      <a:lnTo>
                        <a:pt x="1039" y="1079"/>
                      </a:lnTo>
                      <a:lnTo>
                        <a:pt x="1049" y="929"/>
                      </a:lnTo>
                      <a:lnTo>
                        <a:pt x="1019" y="854"/>
                      </a:lnTo>
                      <a:lnTo>
                        <a:pt x="1059" y="720"/>
                      </a:lnTo>
                      <a:lnTo>
                        <a:pt x="1059" y="635"/>
                      </a:lnTo>
                      <a:lnTo>
                        <a:pt x="1029" y="590"/>
                      </a:lnTo>
                      <a:lnTo>
                        <a:pt x="934" y="560"/>
                      </a:lnTo>
                      <a:lnTo>
                        <a:pt x="774" y="420"/>
                      </a:lnTo>
                      <a:lnTo>
                        <a:pt x="659" y="420"/>
                      </a:lnTo>
                      <a:lnTo>
                        <a:pt x="619" y="310"/>
                      </a:lnTo>
                      <a:lnTo>
                        <a:pt x="659" y="265"/>
                      </a:lnTo>
                      <a:lnTo>
                        <a:pt x="704" y="210"/>
                      </a:lnTo>
                      <a:lnTo>
                        <a:pt x="704" y="115"/>
                      </a:lnTo>
                      <a:lnTo>
                        <a:pt x="679" y="10"/>
                      </a:lnTo>
                      <a:lnTo>
                        <a:pt x="574" y="0"/>
                      </a:lnTo>
                      <a:lnTo>
                        <a:pt x="534" y="150"/>
                      </a:lnTo>
                      <a:lnTo>
                        <a:pt x="449" y="170"/>
                      </a:lnTo>
                      <a:lnTo>
                        <a:pt x="389" y="170"/>
                      </a:lnTo>
                      <a:lnTo>
                        <a:pt x="354" y="200"/>
                      </a:lnTo>
                      <a:lnTo>
                        <a:pt x="229" y="105"/>
                      </a:lnTo>
                      <a:lnTo>
                        <a:pt x="164" y="140"/>
                      </a:lnTo>
                      <a:lnTo>
                        <a:pt x="104" y="140"/>
                      </a:lnTo>
                      <a:lnTo>
                        <a:pt x="50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29A9E77A-D242-4813-AFE0-C2473047C6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25" y="9533"/>
                  <a:ext cx="756" cy="651"/>
                </a:xfrm>
                <a:custGeom>
                  <a:avLst/>
                  <a:gdLst>
                    <a:gd name="T0" fmla="*/ 1 w 1034"/>
                    <a:gd name="T1" fmla="*/ 1 h 1139"/>
                    <a:gd name="T2" fmla="*/ 1 w 1034"/>
                    <a:gd name="T3" fmla="*/ 1 h 1139"/>
                    <a:gd name="T4" fmla="*/ 1 w 1034"/>
                    <a:gd name="T5" fmla="*/ 1 h 1139"/>
                    <a:gd name="T6" fmla="*/ 1 w 1034"/>
                    <a:gd name="T7" fmla="*/ 1 h 1139"/>
                    <a:gd name="T8" fmla="*/ 1 w 1034"/>
                    <a:gd name="T9" fmla="*/ 1 h 1139"/>
                    <a:gd name="T10" fmla="*/ 1 w 1034"/>
                    <a:gd name="T11" fmla="*/ 1 h 1139"/>
                    <a:gd name="T12" fmla="*/ 1 w 1034"/>
                    <a:gd name="T13" fmla="*/ 1 h 1139"/>
                    <a:gd name="T14" fmla="*/ 1 w 1034"/>
                    <a:gd name="T15" fmla="*/ 1 h 1139"/>
                    <a:gd name="T16" fmla="*/ 1 w 1034"/>
                    <a:gd name="T17" fmla="*/ 1 h 1139"/>
                    <a:gd name="T18" fmla="*/ 1 w 1034"/>
                    <a:gd name="T19" fmla="*/ 1 h 1139"/>
                    <a:gd name="T20" fmla="*/ 1 w 1034"/>
                    <a:gd name="T21" fmla="*/ 1 h 1139"/>
                    <a:gd name="T22" fmla="*/ 1 w 1034"/>
                    <a:gd name="T23" fmla="*/ 1 h 1139"/>
                    <a:gd name="T24" fmla="*/ 1 w 1034"/>
                    <a:gd name="T25" fmla="*/ 1 h 1139"/>
                    <a:gd name="T26" fmla="*/ 1 w 1034"/>
                    <a:gd name="T27" fmla="*/ 1 h 1139"/>
                    <a:gd name="T28" fmla="*/ 1 w 1034"/>
                    <a:gd name="T29" fmla="*/ 1 h 1139"/>
                    <a:gd name="T30" fmla="*/ 1 w 1034"/>
                    <a:gd name="T31" fmla="*/ 1 h 1139"/>
                    <a:gd name="T32" fmla="*/ 1 w 1034"/>
                    <a:gd name="T33" fmla="*/ 1 h 1139"/>
                    <a:gd name="T34" fmla="*/ 1 w 1034"/>
                    <a:gd name="T35" fmla="*/ 1 h 1139"/>
                    <a:gd name="T36" fmla="*/ 1 w 1034"/>
                    <a:gd name="T37" fmla="*/ 0 h 1139"/>
                    <a:gd name="T38" fmla="*/ 1 w 1034"/>
                    <a:gd name="T39" fmla="*/ 1 h 1139"/>
                    <a:gd name="T40" fmla="*/ 1 w 1034"/>
                    <a:gd name="T41" fmla="*/ 1 h 1139"/>
                    <a:gd name="T42" fmla="*/ 1 w 1034"/>
                    <a:gd name="T43" fmla="*/ 1 h 1139"/>
                    <a:gd name="T44" fmla="*/ 1 w 1034"/>
                    <a:gd name="T45" fmla="*/ 1 h 1139"/>
                    <a:gd name="T46" fmla="*/ 1 w 1034"/>
                    <a:gd name="T47" fmla="*/ 1 h 1139"/>
                    <a:gd name="T48" fmla="*/ 0 w 1034"/>
                    <a:gd name="T49" fmla="*/ 1 h 1139"/>
                    <a:gd name="T50" fmla="*/ 1 w 1034"/>
                    <a:gd name="T51" fmla="*/ 1 h 1139"/>
                    <a:gd name="T52" fmla="*/ 1 w 1034"/>
                    <a:gd name="T53" fmla="*/ 1 h 1139"/>
                    <a:gd name="T54" fmla="*/ 1 w 1034"/>
                    <a:gd name="T55" fmla="*/ 1 h 1139"/>
                    <a:gd name="T56" fmla="*/ 1 w 1034"/>
                    <a:gd name="T57" fmla="*/ 1 h 1139"/>
                    <a:gd name="T58" fmla="*/ 1 w 1034"/>
                    <a:gd name="T59" fmla="*/ 1 h 1139"/>
                    <a:gd name="T60" fmla="*/ 1 w 1034"/>
                    <a:gd name="T61" fmla="*/ 1 h 1139"/>
                    <a:gd name="T62" fmla="*/ 1 w 1034"/>
                    <a:gd name="T63" fmla="*/ 1 h 1139"/>
                    <a:gd name="T64" fmla="*/ 1 w 1034"/>
                    <a:gd name="T65" fmla="*/ 1 h 1139"/>
                    <a:gd name="T66" fmla="*/ 1 w 1034"/>
                    <a:gd name="T67" fmla="*/ 1 h 1139"/>
                    <a:gd name="T68" fmla="*/ 1 w 1034"/>
                    <a:gd name="T69" fmla="*/ 1 h 1139"/>
                    <a:gd name="T70" fmla="*/ 1 w 1034"/>
                    <a:gd name="T71" fmla="*/ 1 h 1139"/>
                    <a:gd name="T72" fmla="*/ 1 w 1034"/>
                    <a:gd name="T73" fmla="*/ 1 h 1139"/>
                    <a:gd name="T74" fmla="*/ 1 w 1034"/>
                    <a:gd name="T75" fmla="*/ 1 h 1139"/>
                    <a:gd name="T76" fmla="*/ 1 w 1034"/>
                    <a:gd name="T77" fmla="*/ 1 h 1139"/>
                    <a:gd name="T78" fmla="*/ 1 w 1034"/>
                    <a:gd name="T79" fmla="*/ 1 h 1139"/>
                    <a:gd name="T80" fmla="*/ 1 w 1034"/>
                    <a:gd name="T81" fmla="*/ 1 h 1139"/>
                    <a:gd name="T82" fmla="*/ 1 w 1034"/>
                    <a:gd name="T83" fmla="*/ 1 h 1139"/>
                    <a:gd name="T84" fmla="*/ 1 w 1034"/>
                    <a:gd name="T85" fmla="*/ 1 h 1139"/>
                    <a:gd name="T86" fmla="*/ 1 w 1034"/>
                    <a:gd name="T87" fmla="*/ 1 h 1139"/>
                    <a:gd name="T88" fmla="*/ 1 w 1034"/>
                    <a:gd name="T89" fmla="*/ 1 h 1139"/>
                    <a:gd name="T90" fmla="*/ 1 w 1034"/>
                    <a:gd name="T91" fmla="*/ 1 h 11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34"/>
                    <a:gd name="T139" fmla="*/ 0 h 1139"/>
                    <a:gd name="T140" fmla="*/ 1034 w 1034"/>
                    <a:gd name="T141" fmla="*/ 1139 h 113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34" h="1139">
                      <a:moveTo>
                        <a:pt x="809" y="959"/>
                      </a:moveTo>
                      <a:lnTo>
                        <a:pt x="914" y="824"/>
                      </a:lnTo>
                      <a:lnTo>
                        <a:pt x="904" y="779"/>
                      </a:lnTo>
                      <a:lnTo>
                        <a:pt x="979" y="694"/>
                      </a:lnTo>
                      <a:lnTo>
                        <a:pt x="1034" y="674"/>
                      </a:lnTo>
                      <a:lnTo>
                        <a:pt x="969" y="579"/>
                      </a:lnTo>
                      <a:lnTo>
                        <a:pt x="914" y="464"/>
                      </a:lnTo>
                      <a:lnTo>
                        <a:pt x="894" y="369"/>
                      </a:lnTo>
                      <a:lnTo>
                        <a:pt x="844" y="354"/>
                      </a:lnTo>
                      <a:lnTo>
                        <a:pt x="694" y="379"/>
                      </a:lnTo>
                      <a:lnTo>
                        <a:pt x="654" y="354"/>
                      </a:lnTo>
                      <a:lnTo>
                        <a:pt x="654" y="304"/>
                      </a:lnTo>
                      <a:lnTo>
                        <a:pt x="654" y="244"/>
                      </a:lnTo>
                      <a:lnTo>
                        <a:pt x="619" y="209"/>
                      </a:lnTo>
                      <a:lnTo>
                        <a:pt x="559" y="209"/>
                      </a:lnTo>
                      <a:lnTo>
                        <a:pt x="484" y="164"/>
                      </a:lnTo>
                      <a:lnTo>
                        <a:pt x="429" y="79"/>
                      </a:lnTo>
                      <a:lnTo>
                        <a:pt x="409" y="20"/>
                      </a:lnTo>
                      <a:lnTo>
                        <a:pt x="369" y="0"/>
                      </a:lnTo>
                      <a:lnTo>
                        <a:pt x="304" y="40"/>
                      </a:lnTo>
                      <a:lnTo>
                        <a:pt x="180" y="30"/>
                      </a:lnTo>
                      <a:lnTo>
                        <a:pt x="115" y="159"/>
                      </a:lnTo>
                      <a:lnTo>
                        <a:pt x="95" y="179"/>
                      </a:lnTo>
                      <a:lnTo>
                        <a:pt x="20" y="189"/>
                      </a:lnTo>
                      <a:lnTo>
                        <a:pt x="0" y="229"/>
                      </a:lnTo>
                      <a:lnTo>
                        <a:pt x="70" y="294"/>
                      </a:lnTo>
                      <a:lnTo>
                        <a:pt x="65" y="354"/>
                      </a:lnTo>
                      <a:lnTo>
                        <a:pt x="20" y="454"/>
                      </a:lnTo>
                      <a:lnTo>
                        <a:pt x="135" y="559"/>
                      </a:lnTo>
                      <a:lnTo>
                        <a:pt x="170" y="644"/>
                      </a:lnTo>
                      <a:lnTo>
                        <a:pt x="210" y="759"/>
                      </a:lnTo>
                      <a:lnTo>
                        <a:pt x="220" y="844"/>
                      </a:lnTo>
                      <a:lnTo>
                        <a:pt x="190" y="894"/>
                      </a:lnTo>
                      <a:lnTo>
                        <a:pt x="170" y="949"/>
                      </a:lnTo>
                      <a:lnTo>
                        <a:pt x="125" y="969"/>
                      </a:lnTo>
                      <a:lnTo>
                        <a:pt x="170" y="994"/>
                      </a:lnTo>
                      <a:lnTo>
                        <a:pt x="234" y="1064"/>
                      </a:lnTo>
                      <a:lnTo>
                        <a:pt x="304" y="1074"/>
                      </a:lnTo>
                      <a:lnTo>
                        <a:pt x="349" y="1044"/>
                      </a:lnTo>
                      <a:lnTo>
                        <a:pt x="474" y="1139"/>
                      </a:lnTo>
                      <a:lnTo>
                        <a:pt x="514" y="1104"/>
                      </a:lnTo>
                      <a:lnTo>
                        <a:pt x="609" y="1099"/>
                      </a:lnTo>
                      <a:lnTo>
                        <a:pt x="644" y="1074"/>
                      </a:lnTo>
                      <a:lnTo>
                        <a:pt x="674" y="999"/>
                      </a:lnTo>
                      <a:lnTo>
                        <a:pt x="704" y="929"/>
                      </a:lnTo>
                      <a:lnTo>
                        <a:pt x="809" y="95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939C18D4-CA0E-4503-97FB-C7A60C5050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" y="9101"/>
                  <a:ext cx="1808" cy="1153"/>
                </a:xfrm>
                <a:custGeom>
                  <a:avLst/>
                  <a:gdLst>
                    <a:gd name="T0" fmla="*/ 1 w 2463"/>
                    <a:gd name="T1" fmla="*/ 1 h 2019"/>
                    <a:gd name="T2" fmla="*/ 1 w 2463"/>
                    <a:gd name="T3" fmla="*/ 1 h 2019"/>
                    <a:gd name="T4" fmla="*/ 1 w 2463"/>
                    <a:gd name="T5" fmla="*/ 1 h 2019"/>
                    <a:gd name="T6" fmla="*/ 1 w 2463"/>
                    <a:gd name="T7" fmla="*/ 1 h 2019"/>
                    <a:gd name="T8" fmla="*/ 1 w 2463"/>
                    <a:gd name="T9" fmla="*/ 1 h 2019"/>
                    <a:gd name="T10" fmla="*/ 1 w 2463"/>
                    <a:gd name="T11" fmla="*/ 1 h 2019"/>
                    <a:gd name="T12" fmla="*/ 1 w 2463"/>
                    <a:gd name="T13" fmla="*/ 1 h 2019"/>
                    <a:gd name="T14" fmla="*/ 1 w 2463"/>
                    <a:gd name="T15" fmla="*/ 1 h 2019"/>
                    <a:gd name="T16" fmla="*/ 1 w 2463"/>
                    <a:gd name="T17" fmla="*/ 1 h 2019"/>
                    <a:gd name="T18" fmla="*/ 1 w 2463"/>
                    <a:gd name="T19" fmla="*/ 1 h 2019"/>
                    <a:gd name="T20" fmla="*/ 1 w 2463"/>
                    <a:gd name="T21" fmla="*/ 1 h 2019"/>
                    <a:gd name="T22" fmla="*/ 1 w 2463"/>
                    <a:gd name="T23" fmla="*/ 1 h 2019"/>
                    <a:gd name="T24" fmla="*/ 1 w 2463"/>
                    <a:gd name="T25" fmla="*/ 1 h 2019"/>
                    <a:gd name="T26" fmla="*/ 1 w 2463"/>
                    <a:gd name="T27" fmla="*/ 1 h 2019"/>
                    <a:gd name="T28" fmla="*/ 1 w 2463"/>
                    <a:gd name="T29" fmla="*/ 1 h 2019"/>
                    <a:gd name="T30" fmla="*/ 1 w 2463"/>
                    <a:gd name="T31" fmla="*/ 1 h 2019"/>
                    <a:gd name="T32" fmla="*/ 1 w 2463"/>
                    <a:gd name="T33" fmla="*/ 1 h 2019"/>
                    <a:gd name="T34" fmla="*/ 1 w 2463"/>
                    <a:gd name="T35" fmla="*/ 1 h 2019"/>
                    <a:gd name="T36" fmla="*/ 1 w 2463"/>
                    <a:gd name="T37" fmla="*/ 1 h 2019"/>
                    <a:gd name="T38" fmla="*/ 1 w 2463"/>
                    <a:gd name="T39" fmla="*/ 1 h 2019"/>
                    <a:gd name="T40" fmla="*/ 1 w 2463"/>
                    <a:gd name="T41" fmla="*/ 1 h 2019"/>
                    <a:gd name="T42" fmla="*/ 1 w 2463"/>
                    <a:gd name="T43" fmla="*/ 1 h 2019"/>
                    <a:gd name="T44" fmla="*/ 1 w 2463"/>
                    <a:gd name="T45" fmla="*/ 1 h 2019"/>
                    <a:gd name="T46" fmla="*/ 1 w 2463"/>
                    <a:gd name="T47" fmla="*/ 1 h 2019"/>
                    <a:gd name="T48" fmla="*/ 1 w 2463"/>
                    <a:gd name="T49" fmla="*/ 1 h 2019"/>
                    <a:gd name="T50" fmla="*/ 1 w 2463"/>
                    <a:gd name="T51" fmla="*/ 1 h 2019"/>
                    <a:gd name="T52" fmla="*/ 1 w 2463"/>
                    <a:gd name="T53" fmla="*/ 1 h 2019"/>
                    <a:gd name="T54" fmla="*/ 1 w 2463"/>
                    <a:gd name="T55" fmla="*/ 1 h 2019"/>
                    <a:gd name="T56" fmla="*/ 1 w 2463"/>
                    <a:gd name="T57" fmla="*/ 1 h 2019"/>
                    <a:gd name="T58" fmla="*/ 1 w 2463"/>
                    <a:gd name="T59" fmla="*/ 1 h 2019"/>
                    <a:gd name="T60" fmla="*/ 1 w 2463"/>
                    <a:gd name="T61" fmla="*/ 1 h 2019"/>
                    <a:gd name="T62" fmla="*/ 1 w 2463"/>
                    <a:gd name="T63" fmla="*/ 1 h 2019"/>
                    <a:gd name="T64" fmla="*/ 1 w 2463"/>
                    <a:gd name="T65" fmla="*/ 1 h 2019"/>
                    <a:gd name="T66" fmla="*/ 1 w 2463"/>
                    <a:gd name="T67" fmla="*/ 1 h 2019"/>
                    <a:gd name="T68" fmla="*/ 1 w 2463"/>
                    <a:gd name="T69" fmla="*/ 1 h 2019"/>
                    <a:gd name="T70" fmla="*/ 1 w 2463"/>
                    <a:gd name="T71" fmla="*/ 1 h 2019"/>
                    <a:gd name="T72" fmla="*/ 1 w 2463"/>
                    <a:gd name="T73" fmla="*/ 1 h 2019"/>
                    <a:gd name="T74" fmla="*/ 1 w 2463"/>
                    <a:gd name="T75" fmla="*/ 1 h 2019"/>
                    <a:gd name="T76" fmla="*/ 1 w 2463"/>
                    <a:gd name="T77" fmla="*/ 1 h 2019"/>
                    <a:gd name="T78" fmla="*/ 1 w 2463"/>
                    <a:gd name="T79" fmla="*/ 1 h 2019"/>
                    <a:gd name="T80" fmla="*/ 1 w 2463"/>
                    <a:gd name="T81" fmla="*/ 1 h 2019"/>
                    <a:gd name="T82" fmla="*/ 1 w 2463"/>
                    <a:gd name="T83" fmla="*/ 1 h 2019"/>
                    <a:gd name="T84" fmla="*/ 1 w 2463"/>
                    <a:gd name="T85" fmla="*/ 1 h 2019"/>
                    <a:gd name="T86" fmla="*/ 1 w 2463"/>
                    <a:gd name="T87" fmla="*/ 1 h 2019"/>
                    <a:gd name="T88" fmla="*/ 1 w 2463"/>
                    <a:gd name="T89" fmla="*/ 1 h 2019"/>
                    <a:gd name="T90" fmla="*/ 1 w 2463"/>
                    <a:gd name="T91" fmla="*/ 0 h 2019"/>
                    <a:gd name="T92" fmla="*/ 1 w 2463"/>
                    <a:gd name="T93" fmla="*/ 1 h 2019"/>
                    <a:gd name="T94" fmla="*/ 1 w 2463"/>
                    <a:gd name="T95" fmla="*/ 1 h 2019"/>
                    <a:gd name="T96" fmla="*/ 1 w 2463"/>
                    <a:gd name="T97" fmla="*/ 0 h 2019"/>
                    <a:gd name="T98" fmla="*/ 1 w 2463"/>
                    <a:gd name="T99" fmla="*/ 1 h 20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63"/>
                    <a:gd name="T151" fmla="*/ 0 h 2019"/>
                    <a:gd name="T152" fmla="*/ 2463 w 2463"/>
                    <a:gd name="T153" fmla="*/ 2019 h 20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63" h="2019">
                      <a:moveTo>
                        <a:pt x="145" y="65"/>
                      </a:moveTo>
                      <a:lnTo>
                        <a:pt x="170" y="155"/>
                      </a:lnTo>
                      <a:lnTo>
                        <a:pt x="170" y="255"/>
                      </a:lnTo>
                      <a:lnTo>
                        <a:pt x="125" y="315"/>
                      </a:lnTo>
                      <a:lnTo>
                        <a:pt x="85" y="305"/>
                      </a:lnTo>
                      <a:lnTo>
                        <a:pt x="20" y="305"/>
                      </a:lnTo>
                      <a:lnTo>
                        <a:pt x="0" y="360"/>
                      </a:lnTo>
                      <a:lnTo>
                        <a:pt x="20" y="390"/>
                      </a:lnTo>
                      <a:lnTo>
                        <a:pt x="65" y="390"/>
                      </a:lnTo>
                      <a:lnTo>
                        <a:pt x="85" y="420"/>
                      </a:lnTo>
                      <a:lnTo>
                        <a:pt x="85" y="485"/>
                      </a:lnTo>
                      <a:lnTo>
                        <a:pt x="190" y="610"/>
                      </a:lnTo>
                      <a:lnTo>
                        <a:pt x="230" y="590"/>
                      </a:lnTo>
                      <a:lnTo>
                        <a:pt x="280" y="580"/>
                      </a:lnTo>
                      <a:lnTo>
                        <a:pt x="325" y="600"/>
                      </a:lnTo>
                      <a:lnTo>
                        <a:pt x="315" y="710"/>
                      </a:lnTo>
                      <a:lnTo>
                        <a:pt x="365" y="750"/>
                      </a:lnTo>
                      <a:lnTo>
                        <a:pt x="420" y="770"/>
                      </a:lnTo>
                      <a:lnTo>
                        <a:pt x="450" y="750"/>
                      </a:lnTo>
                      <a:lnTo>
                        <a:pt x="495" y="795"/>
                      </a:lnTo>
                      <a:lnTo>
                        <a:pt x="544" y="780"/>
                      </a:lnTo>
                      <a:lnTo>
                        <a:pt x="579" y="795"/>
                      </a:lnTo>
                      <a:lnTo>
                        <a:pt x="619" y="795"/>
                      </a:lnTo>
                      <a:lnTo>
                        <a:pt x="684" y="750"/>
                      </a:lnTo>
                      <a:lnTo>
                        <a:pt x="724" y="770"/>
                      </a:lnTo>
                      <a:lnTo>
                        <a:pt x="749" y="844"/>
                      </a:lnTo>
                      <a:lnTo>
                        <a:pt x="809" y="939"/>
                      </a:lnTo>
                      <a:lnTo>
                        <a:pt x="854" y="949"/>
                      </a:lnTo>
                      <a:lnTo>
                        <a:pt x="924" y="959"/>
                      </a:lnTo>
                      <a:lnTo>
                        <a:pt x="944" y="979"/>
                      </a:lnTo>
                      <a:lnTo>
                        <a:pt x="969" y="1054"/>
                      </a:lnTo>
                      <a:lnTo>
                        <a:pt x="969" y="1099"/>
                      </a:lnTo>
                      <a:lnTo>
                        <a:pt x="989" y="1129"/>
                      </a:lnTo>
                      <a:lnTo>
                        <a:pt x="1044" y="1119"/>
                      </a:lnTo>
                      <a:lnTo>
                        <a:pt x="1104" y="1109"/>
                      </a:lnTo>
                      <a:lnTo>
                        <a:pt x="1159" y="1099"/>
                      </a:lnTo>
                      <a:lnTo>
                        <a:pt x="1209" y="1119"/>
                      </a:lnTo>
                      <a:lnTo>
                        <a:pt x="1219" y="1189"/>
                      </a:lnTo>
                      <a:lnTo>
                        <a:pt x="1254" y="1269"/>
                      </a:lnTo>
                      <a:lnTo>
                        <a:pt x="1284" y="1329"/>
                      </a:lnTo>
                      <a:lnTo>
                        <a:pt x="1304" y="1359"/>
                      </a:lnTo>
                      <a:lnTo>
                        <a:pt x="1329" y="1404"/>
                      </a:lnTo>
                      <a:lnTo>
                        <a:pt x="1349" y="1424"/>
                      </a:lnTo>
                      <a:lnTo>
                        <a:pt x="1399" y="1444"/>
                      </a:lnTo>
                      <a:lnTo>
                        <a:pt x="1549" y="1434"/>
                      </a:lnTo>
                      <a:lnTo>
                        <a:pt x="1644" y="1489"/>
                      </a:lnTo>
                      <a:lnTo>
                        <a:pt x="1759" y="1564"/>
                      </a:lnTo>
                      <a:lnTo>
                        <a:pt x="1819" y="1574"/>
                      </a:lnTo>
                      <a:lnTo>
                        <a:pt x="1938" y="1564"/>
                      </a:lnTo>
                      <a:lnTo>
                        <a:pt x="2023" y="1584"/>
                      </a:lnTo>
                      <a:lnTo>
                        <a:pt x="2063" y="1639"/>
                      </a:lnTo>
                      <a:lnTo>
                        <a:pt x="2083" y="1689"/>
                      </a:lnTo>
                      <a:lnTo>
                        <a:pt x="2128" y="1774"/>
                      </a:lnTo>
                      <a:lnTo>
                        <a:pt x="2118" y="1869"/>
                      </a:lnTo>
                      <a:lnTo>
                        <a:pt x="2118" y="1914"/>
                      </a:lnTo>
                      <a:lnTo>
                        <a:pt x="2168" y="1934"/>
                      </a:lnTo>
                      <a:lnTo>
                        <a:pt x="2243" y="1999"/>
                      </a:lnTo>
                      <a:lnTo>
                        <a:pt x="2308" y="2019"/>
                      </a:lnTo>
                      <a:lnTo>
                        <a:pt x="2393" y="1999"/>
                      </a:lnTo>
                      <a:lnTo>
                        <a:pt x="2378" y="1899"/>
                      </a:lnTo>
                      <a:lnTo>
                        <a:pt x="2413" y="1744"/>
                      </a:lnTo>
                      <a:lnTo>
                        <a:pt x="2463" y="1699"/>
                      </a:lnTo>
                      <a:lnTo>
                        <a:pt x="2453" y="1614"/>
                      </a:lnTo>
                      <a:lnTo>
                        <a:pt x="2413" y="1564"/>
                      </a:lnTo>
                      <a:lnTo>
                        <a:pt x="2373" y="1554"/>
                      </a:lnTo>
                      <a:lnTo>
                        <a:pt x="2338" y="1509"/>
                      </a:lnTo>
                      <a:lnTo>
                        <a:pt x="2338" y="1459"/>
                      </a:lnTo>
                      <a:lnTo>
                        <a:pt x="2033" y="1129"/>
                      </a:lnTo>
                      <a:lnTo>
                        <a:pt x="1948" y="1129"/>
                      </a:lnTo>
                      <a:lnTo>
                        <a:pt x="1819" y="1054"/>
                      </a:lnTo>
                      <a:lnTo>
                        <a:pt x="1674" y="994"/>
                      </a:lnTo>
                      <a:lnTo>
                        <a:pt x="1634" y="959"/>
                      </a:lnTo>
                      <a:lnTo>
                        <a:pt x="1624" y="894"/>
                      </a:lnTo>
                      <a:lnTo>
                        <a:pt x="1569" y="854"/>
                      </a:lnTo>
                      <a:lnTo>
                        <a:pt x="1499" y="864"/>
                      </a:lnTo>
                      <a:lnTo>
                        <a:pt x="1419" y="834"/>
                      </a:lnTo>
                      <a:lnTo>
                        <a:pt x="1264" y="750"/>
                      </a:lnTo>
                      <a:lnTo>
                        <a:pt x="1104" y="685"/>
                      </a:lnTo>
                      <a:lnTo>
                        <a:pt x="989" y="610"/>
                      </a:lnTo>
                      <a:lnTo>
                        <a:pt x="894" y="560"/>
                      </a:lnTo>
                      <a:lnTo>
                        <a:pt x="799" y="505"/>
                      </a:lnTo>
                      <a:lnTo>
                        <a:pt x="714" y="400"/>
                      </a:lnTo>
                      <a:lnTo>
                        <a:pt x="704" y="340"/>
                      </a:lnTo>
                      <a:lnTo>
                        <a:pt x="789" y="340"/>
                      </a:lnTo>
                      <a:lnTo>
                        <a:pt x="854" y="295"/>
                      </a:lnTo>
                      <a:lnTo>
                        <a:pt x="854" y="230"/>
                      </a:lnTo>
                      <a:lnTo>
                        <a:pt x="894" y="200"/>
                      </a:lnTo>
                      <a:lnTo>
                        <a:pt x="939" y="135"/>
                      </a:lnTo>
                      <a:lnTo>
                        <a:pt x="914" y="85"/>
                      </a:lnTo>
                      <a:lnTo>
                        <a:pt x="854" y="40"/>
                      </a:lnTo>
                      <a:lnTo>
                        <a:pt x="799" y="20"/>
                      </a:lnTo>
                      <a:lnTo>
                        <a:pt x="749" y="0"/>
                      </a:lnTo>
                      <a:lnTo>
                        <a:pt x="684" y="30"/>
                      </a:lnTo>
                      <a:lnTo>
                        <a:pt x="644" y="40"/>
                      </a:lnTo>
                      <a:lnTo>
                        <a:pt x="544" y="20"/>
                      </a:lnTo>
                      <a:lnTo>
                        <a:pt x="440" y="20"/>
                      </a:lnTo>
                      <a:lnTo>
                        <a:pt x="365" y="40"/>
                      </a:lnTo>
                      <a:lnTo>
                        <a:pt x="305" y="0"/>
                      </a:lnTo>
                      <a:lnTo>
                        <a:pt x="260" y="0"/>
                      </a:lnTo>
                      <a:lnTo>
                        <a:pt x="145" y="6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A2DB7E24-6AD5-4756-AE68-2F84440725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72" y="9005"/>
                  <a:ext cx="652" cy="355"/>
                </a:xfrm>
                <a:custGeom>
                  <a:avLst/>
                  <a:gdLst>
                    <a:gd name="T0" fmla="*/ 1 w 890"/>
                    <a:gd name="T1" fmla="*/ 1 h 625"/>
                    <a:gd name="T2" fmla="*/ 1 w 890"/>
                    <a:gd name="T3" fmla="*/ 1 h 625"/>
                    <a:gd name="T4" fmla="*/ 1 w 890"/>
                    <a:gd name="T5" fmla="*/ 1 h 625"/>
                    <a:gd name="T6" fmla="*/ 1 w 890"/>
                    <a:gd name="T7" fmla="*/ 1 h 625"/>
                    <a:gd name="T8" fmla="*/ 1 w 890"/>
                    <a:gd name="T9" fmla="*/ 0 h 625"/>
                    <a:gd name="T10" fmla="*/ 1 w 890"/>
                    <a:gd name="T11" fmla="*/ 1 h 625"/>
                    <a:gd name="T12" fmla="*/ 1 w 890"/>
                    <a:gd name="T13" fmla="*/ 1 h 625"/>
                    <a:gd name="T14" fmla="*/ 1 w 890"/>
                    <a:gd name="T15" fmla="*/ 1 h 625"/>
                    <a:gd name="T16" fmla="*/ 1 w 890"/>
                    <a:gd name="T17" fmla="*/ 1 h 625"/>
                    <a:gd name="T18" fmla="*/ 1 w 890"/>
                    <a:gd name="T19" fmla="*/ 1 h 625"/>
                    <a:gd name="T20" fmla="*/ 1 w 890"/>
                    <a:gd name="T21" fmla="*/ 1 h 625"/>
                    <a:gd name="T22" fmla="*/ 1 w 890"/>
                    <a:gd name="T23" fmla="*/ 1 h 625"/>
                    <a:gd name="T24" fmla="*/ 1 w 890"/>
                    <a:gd name="T25" fmla="*/ 1 h 625"/>
                    <a:gd name="T26" fmla="*/ 1 w 890"/>
                    <a:gd name="T27" fmla="*/ 1 h 625"/>
                    <a:gd name="T28" fmla="*/ 1 w 890"/>
                    <a:gd name="T29" fmla="*/ 1 h 625"/>
                    <a:gd name="T30" fmla="*/ 1 w 890"/>
                    <a:gd name="T31" fmla="*/ 1 h 625"/>
                    <a:gd name="T32" fmla="*/ 1 w 890"/>
                    <a:gd name="T33" fmla="*/ 1 h 625"/>
                    <a:gd name="T34" fmla="*/ 1 w 890"/>
                    <a:gd name="T35" fmla="*/ 1 h 625"/>
                    <a:gd name="T36" fmla="*/ 1 w 890"/>
                    <a:gd name="T37" fmla="*/ 1 h 625"/>
                    <a:gd name="T38" fmla="*/ 1 w 890"/>
                    <a:gd name="T39" fmla="*/ 1 h 625"/>
                    <a:gd name="T40" fmla="*/ 1 w 890"/>
                    <a:gd name="T41" fmla="*/ 1 h 625"/>
                    <a:gd name="T42" fmla="*/ 1 w 890"/>
                    <a:gd name="T43" fmla="*/ 1 h 625"/>
                    <a:gd name="T44" fmla="*/ 1 w 890"/>
                    <a:gd name="T45" fmla="*/ 1 h 625"/>
                    <a:gd name="T46" fmla="*/ 1 w 890"/>
                    <a:gd name="T47" fmla="*/ 1 h 625"/>
                    <a:gd name="T48" fmla="*/ 0 w 890"/>
                    <a:gd name="T49" fmla="*/ 1 h 625"/>
                    <a:gd name="T50" fmla="*/ 1 w 890"/>
                    <a:gd name="T51" fmla="*/ 1 h 625"/>
                    <a:gd name="T52" fmla="*/ 1 w 890"/>
                    <a:gd name="T53" fmla="*/ 1 h 625"/>
                    <a:gd name="T54" fmla="*/ 1 w 890"/>
                    <a:gd name="T55" fmla="*/ 1 h 625"/>
                    <a:gd name="T56" fmla="*/ 1 w 890"/>
                    <a:gd name="T57" fmla="*/ 1 h 625"/>
                    <a:gd name="T58" fmla="*/ 1 w 890"/>
                    <a:gd name="T59" fmla="*/ 1 h 625"/>
                    <a:gd name="T60" fmla="*/ 1 w 890"/>
                    <a:gd name="T61" fmla="*/ 1 h 625"/>
                    <a:gd name="T62" fmla="*/ 1 w 890"/>
                    <a:gd name="T63" fmla="*/ 1 h 625"/>
                    <a:gd name="T64" fmla="*/ 1 w 890"/>
                    <a:gd name="T65" fmla="*/ 1 h 625"/>
                    <a:gd name="T66" fmla="*/ 1 w 890"/>
                    <a:gd name="T67" fmla="*/ 1 h 625"/>
                    <a:gd name="T68" fmla="*/ 1 w 890"/>
                    <a:gd name="T69" fmla="*/ 1 h 625"/>
                    <a:gd name="T70" fmla="*/ 1 w 890"/>
                    <a:gd name="T71" fmla="*/ 1 h 625"/>
                    <a:gd name="T72" fmla="*/ 1 w 890"/>
                    <a:gd name="T73" fmla="*/ 1 h 625"/>
                    <a:gd name="T74" fmla="*/ 1 w 890"/>
                    <a:gd name="T75" fmla="*/ 1 h 625"/>
                    <a:gd name="T76" fmla="*/ 1 w 890"/>
                    <a:gd name="T77" fmla="*/ 1 h 625"/>
                    <a:gd name="T78" fmla="*/ 1 w 890"/>
                    <a:gd name="T79" fmla="*/ 1 h 625"/>
                    <a:gd name="T80" fmla="*/ 1 w 890"/>
                    <a:gd name="T81" fmla="*/ 1 h 625"/>
                    <a:gd name="T82" fmla="*/ 1 w 890"/>
                    <a:gd name="T83" fmla="*/ 1 h 625"/>
                    <a:gd name="T84" fmla="*/ 1 w 890"/>
                    <a:gd name="T85" fmla="*/ 1 h 625"/>
                    <a:gd name="T86" fmla="*/ 1 w 890"/>
                    <a:gd name="T87" fmla="*/ 1 h 625"/>
                    <a:gd name="T88" fmla="*/ 1 w 890"/>
                    <a:gd name="T89" fmla="*/ 1 h 625"/>
                    <a:gd name="T90" fmla="*/ 1 w 890"/>
                    <a:gd name="T91" fmla="*/ 1 h 625"/>
                    <a:gd name="T92" fmla="*/ 1 w 890"/>
                    <a:gd name="T93" fmla="*/ 1 h 625"/>
                    <a:gd name="T94" fmla="*/ 1 w 890"/>
                    <a:gd name="T95" fmla="*/ 1 h 625"/>
                    <a:gd name="T96" fmla="*/ 1 w 890"/>
                    <a:gd name="T97" fmla="*/ 1 h 6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0"/>
                    <a:gd name="T148" fmla="*/ 0 h 625"/>
                    <a:gd name="T149" fmla="*/ 890 w 890"/>
                    <a:gd name="T150" fmla="*/ 625 h 6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0" h="625">
                      <a:moveTo>
                        <a:pt x="855" y="220"/>
                      </a:moveTo>
                      <a:lnTo>
                        <a:pt x="760" y="120"/>
                      </a:lnTo>
                      <a:lnTo>
                        <a:pt x="700" y="85"/>
                      </a:lnTo>
                      <a:lnTo>
                        <a:pt x="590" y="55"/>
                      </a:lnTo>
                      <a:lnTo>
                        <a:pt x="570" y="0"/>
                      </a:lnTo>
                      <a:lnTo>
                        <a:pt x="530" y="55"/>
                      </a:lnTo>
                      <a:lnTo>
                        <a:pt x="530" y="95"/>
                      </a:lnTo>
                      <a:lnTo>
                        <a:pt x="510" y="105"/>
                      </a:lnTo>
                      <a:lnTo>
                        <a:pt x="465" y="120"/>
                      </a:lnTo>
                      <a:lnTo>
                        <a:pt x="415" y="140"/>
                      </a:lnTo>
                      <a:lnTo>
                        <a:pt x="380" y="170"/>
                      </a:lnTo>
                      <a:lnTo>
                        <a:pt x="340" y="200"/>
                      </a:lnTo>
                      <a:lnTo>
                        <a:pt x="315" y="150"/>
                      </a:lnTo>
                      <a:lnTo>
                        <a:pt x="275" y="120"/>
                      </a:lnTo>
                      <a:lnTo>
                        <a:pt x="245" y="95"/>
                      </a:lnTo>
                      <a:lnTo>
                        <a:pt x="205" y="120"/>
                      </a:lnTo>
                      <a:lnTo>
                        <a:pt x="190" y="150"/>
                      </a:lnTo>
                      <a:lnTo>
                        <a:pt x="230" y="200"/>
                      </a:lnTo>
                      <a:lnTo>
                        <a:pt x="210" y="235"/>
                      </a:lnTo>
                      <a:lnTo>
                        <a:pt x="170" y="235"/>
                      </a:lnTo>
                      <a:lnTo>
                        <a:pt x="150" y="245"/>
                      </a:lnTo>
                      <a:lnTo>
                        <a:pt x="140" y="285"/>
                      </a:lnTo>
                      <a:lnTo>
                        <a:pt x="120" y="305"/>
                      </a:lnTo>
                      <a:lnTo>
                        <a:pt x="65" y="325"/>
                      </a:lnTo>
                      <a:lnTo>
                        <a:pt x="0" y="320"/>
                      </a:lnTo>
                      <a:lnTo>
                        <a:pt x="85" y="380"/>
                      </a:lnTo>
                      <a:lnTo>
                        <a:pt x="95" y="445"/>
                      </a:lnTo>
                      <a:lnTo>
                        <a:pt x="105" y="495"/>
                      </a:lnTo>
                      <a:lnTo>
                        <a:pt x="95" y="550"/>
                      </a:lnTo>
                      <a:lnTo>
                        <a:pt x="85" y="580"/>
                      </a:lnTo>
                      <a:lnTo>
                        <a:pt x="125" y="560"/>
                      </a:lnTo>
                      <a:lnTo>
                        <a:pt x="180" y="610"/>
                      </a:lnTo>
                      <a:lnTo>
                        <a:pt x="265" y="560"/>
                      </a:lnTo>
                      <a:lnTo>
                        <a:pt x="330" y="550"/>
                      </a:lnTo>
                      <a:lnTo>
                        <a:pt x="370" y="550"/>
                      </a:lnTo>
                      <a:lnTo>
                        <a:pt x="425" y="580"/>
                      </a:lnTo>
                      <a:lnTo>
                        <a:pt x="475" y="610"/>
                      </a:lnTo>
                      <a:lnTo>
                        <a:pt x="540" y="625"/>
                      </a:lnTo>
                      <a:lnTo>
                        <a:pt x="590" y="600"/>
                      </a:lnTo>
                      <a:lnTo>
                        <a:pt x="645" y="530"/>
                      </a:lnTo>
                      <a:lnTo>
                        <a:pt x="710" y="540"/>
                      </a:lnTo>
                      <a:lnTo>
                        <a:pt x="730" y="475"/>
                      </a:lnTo>
                      <a:lnTo>
                        <a:pt x="795" y="465"/>
                      </a:lnTo>
                      <a:lnTo>
                        <a:pt x="825" y="475"/>
                      </a:lnTo>
                      <a:lnTo>
                        <a:pt x="855" y="455"/>
                      </a:lnTo>
                      <a:lnTo>
                        <a:pt x="875" y="425"/>
                      </a:lnTo>
                      <a:lnTo>
                        <a:pt x="890" y="380"/>
                      </a:lnTo>
                      <a:lnTo>
                        <a:pt x="890" y="300"/>
                      </a:lnTo>
                      <a:lnTo>
                        <a:pt x="855" y="2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4421CD9D-236D-4097-80B3-59CF451AED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76" y="8594"/>
                  <a:ext cx="830" cy="607"/>
                </a:xfrm>
                <a:custGeom>
                  <a:avLst/>
                  <a:gdLst>
                    <a:gd name="T0" fmla="*/ 1 w 1129"/>
                    <a:gd name="T1" fmla="*/ 0 h 1064"/>
                    <a:gd name="T2" fmla="*/ 1 w 1129"/>
                    <a:gd name="T3" fmla="*/ 1 h 1064"/>
                    <a:gd name="T4" fmla="*/ 1 w 1129"/>
                    <a:gd name="T5" fmla="*/ 1 h 1064"/>
                    <a:gd name="T6" fmla="*/ 1 w 1129"/>
                    <a:gd name="T7" fmla="*/ 1 h 1064"/>
                    <a:gd name="T8" fmla="*/ 1 w 1129"/>
                    <a:gd name="T9" fmla="*/ 1 h 1064"/>
                    <a:gd name="T10" fmla="*/ 1 w 1129"/>
                    <a:gd name="T11" fmla="*/ 1 h 1064"/>
                    <a:gd name="T12" fmla="*/ 1 w 1129"/>
                    <a:gd name="T13" fmla="*/ 1 h 1064"/>
                    <a:gd name="T14" fmla="*/ 1 w 1129"/>
                    <a:gd name="T15" fmla="*/ 1 h 1064"/>
                    <a:gd name="T16" fmla="*/ 1 w 1129"/>
                    <a:gd name="T17" fmla="*/ 1 h 1064"/>
                    <a:gd name="T18" fmla="*/ 1 w 1129"/>
                    <a:gd name="T19" fmla="*/ 1 h 1064"/>
                    <a:gd name="T20" fmla="*/ 1 w 1129"/>
                    <a:gd name="T21" fmla="*/ 1 h 1064"/>
                    <a:gd name="T22" fmla="*/ 1 w 1129"/>
                    <a:gd name="T23" fmla="*/ 1 h 1064"/>
                    <a:gd name="T24" fmla="*/ 1 w 1129"/>
                    <a:gd name="T25" fmla="*/ 1 h 1064"/>
                    <a:gd name="T26" fmla="*/ 1 w 1129"/>
                    <a:gd name="T27" fmla="*/ 1 h 1064"/>
                    <a:gd name="T28" fmla="*/ 1 w 1129"/>
                    <a:gd name="T29" fmla="*/ 1 h 1064"/>
                    <a:gd name="T30" fmla="*/ 1 w 1129"/>
                    <a:gd name="T31" fmla="*/ 1 h 1064"/>
                    <a:gd name="T32" fmla="*/ 1 w 1129"/>
                    <a:gd name="T33" fmla="*/ 1 h 1064"/>
                    <a:gd name="T34" fmla="*/ 1 w 1129"/>
                    <a:gd name="T35" fmla="*/ 1 h 1064"/>
                    <a:gd name="T36" fmla="*/ 1 w 1129"/>
                    <a:gd name="T37" fmla="*/ 1 h 1064"/>
                    <a:gd name="T38" fmla="*/ 1 w 1129"/>
                    <a:gd name="T39" fmla="*/ 1 h 1064"/>
                    <a:gd name="T40" fmla="*/ 1 w 1129"/>
                    <a:gd name="T41" fmla="*/ 1 h 1064"/>
                    <a:gd name="T42" fmla="*/ 1 w 1129"/>
                    <a:gd name="T43" fmla="*/ 1 h 1064"/>
                    <a:gd name="T44" fmla="*/ 1 w 1129"/>
                    <a:gd name="T45" fmla="*/ 1 h 1064"/>
                    <a:gd name="T46" fmla="*/ 1 w 1129"/>
                    <a:gd name="T47" fmla="*/ 1 h 1064"/>
                    <a:gd name="T48" fmla="*/ 1 w 1129"/>
                    <a:gd name="T49" fmla="*/ 1 h 1064"/>
                    <a:gd name="T50" fmla="*/ 1 w 1129"/>
                    <a:gd name="T51" fmla="*/ 1 h 1064"/>
                    <a:gd name="T52" fmla="*/ 1 w 1129"/>
                    <a:gd name="T53" fmla="*/ 1 h 1064"/>
                    <a:gd name="T54" fmla="*/ 1 w 1129"/>
                    <a:gd name="T55" fmla="*/ 1 h 1064"/>
                    <a:gd name="T56" fmla="*/ 1 w 1129"/>
                    <a:gd name="T57" fmla="*/ 1 h 1064"/>
                    <a:gd name="T58" fmla="*/ 1 w 1129"/>
                    <a:gd name="T59" fmla="*/ 1 h 1064"/>
                    <a:gd name="T60" fmla="*/ 1 w 1129"/>
                    <a:gd name="T61" fmla="*/ 1 h 1064"/>
                    <a:gd name="T62" fmla="*/ 1 w 1129"/>
                    <a:gd name="T63" fmla="*/ 1 h 1064"/>
                    <a:gd name="T64" fmla="*/ 1 w 1129"/>
                    <a:gd name="T65" fmla="*/ 1 h 1064"/>
                    <a:gd name="T66" fmla="*/ 1 w 1129"/>
                    <a:gd name="T67" fmla="*/ 1 h 1064"/>
                    <a:gd name="T68" fmla="*/ 1 w 1129"/>
                    <a:gd name="T69" fmla="*/ 1 h 1064"/>
                    <a:gd name="T70" fmla="*/ 1 w 1129"/>
                    <a:gd name="T71" fmla="*/ 1 h 1064"/>
                    <a:gd name="T72" fmla="*/ 1 w 1129"/>
                    <a:gd name="T73" fmla="*/ 1 h 1064"/>
                    <a:gd name="T74" fmla="*/ 1 w 1129"/>
                    <a:gd name="T75" fmla="*/ 1 h 1064"/>
                    <a:gd name="T76" fmla="*/ 1 w 1129"/>
                    <a:gd name="T77" fmla="*/ 1 h 1064"/>
                    <a:gd name="T78" fmla="*/ 1 w 1129"/>
                    <a:gd name="T79" fmla="*/ 1 h 1064"/>
                    <a:gd name="T80" fmla="*/ 1 w 1129"/>
                    <a:gd name="T81" fmla="*/ 1 h 1064"/>
                    <a:gd name="T82" fmla="*/ 1 w 1129"/>
                    <a:gd name="T83" fmla="*/ 1 h 1064"/>
                    <a:gd name="T84" fmla="*/ 1 w 1129"/>
                    <a:gd name="T85" fmla="*/ 1 h 1064"/>
                    <a:gd name="T86" fmla="*/ 1 w 1129"/>
                    <a:gd name="T87" fmla="*/ 1 h 1064"/>
                    <a:gd name="T88" fmla="*/ 1 w 1129"/>
                    <a:gd name="T89" fmla="*/ 1 h 1064"/>
                    <a:gd name="T90" fmla="*/ 1 w 1129"/>
                    <a:gd name="T91" fmla="*/ 1 h 1064"/>
                    <a:gd name="T92" fmla="*/ 0 w 1129"/>
                    <a:gd name="T93" fmla="*/ 1 h 1064"/>
                    <a:gd name="T94" fmla="*/ 0 w 1129"/>
                    <a:gd name="T95" fmla="*/ 1 h 1064"/>
                    <a:gd name="T96" fmla="*/ 1 w 1129"/>
                    <a:gd name="T97" fmla="*/ 1 h 1064"/>
                    <a:gd name="T98" fmla="*/ 1 w 1129"/>
                    <a:gd name="T99" fmla="*/ 1 h 1064"/>
                    <a:gd name="T100" fmla="*/ 1 w 1129"/>
                    <a:gd name="T101" fmla="*/ 1 h 1064"/>
                    <a:gd name="T102" fmla="*/ 1 w 1129"/>
                    <a:gd name="T103" fmla="*/ 1 h 1064"/>
                    <a:gd name="T104" fmla="*/ 1 w 1129"/>
                    <a:gd name="T105" fmla="*/ 1 h 1064"/>
                    <a:gd name="T106" fmla="*/ 1 w 1129"/>
                    <a:gd name="T107" fmla="*/ 1 h 1064"/>
                    <a:gd name="T108" fmla="*/ 1 w 1129"/>
                    <a:gd name="T109" fmla="*/ 1 h 1064"/>
                    <a:gd name="T110" fmla="*/ 1 w 1129"/>
                    <a:gd name="T111" fmla="*/ 1 h 1064"/>
                    <a:gd name="T112" fmla="*/ 1 w 1129"/>
                    <a:gd name="T113" fmla="*/ 1 h 1064"/>
                    <a:gd name="T114" fmla="*/ 1 w 1129"/>
                    <a:gd name="T115" fmla="*/ 1 h 1064"/>
                    <a:gd name="T116" fmla="*/ 1 w 1129"/>
                    <a:gd name="T117" fmla="*/ 1 h 1064"/>
                    <a:gd name="T118" fmla="*/ 1 w 1129"/>
                    <a:gd name="T119" fmla="*/ 1 h 1064"/>
                    <a:gd name="T120" fmla="*/ 1 w 1129"/>
                    <a:gd name="T121" fmla="*/ 1 h 1064"/>
                    <a:gd name="T122" fmla="*/ 1 w 1129"/>
                    <a:gd name="T123" fmla="*/ 1 h 1064"/>
                    <a:gd name="T124" fmla="*/ 1 w 1129"/>
                    <a:gd name="T125" fmla="*/ 0 h 10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9"/>
                    <a:gd name="T190" fmla="*/ 0 h 1064"/>
                    <a:gd name="T191" fmla="*/ 1129 w 1129"/>
                    <a:gd name="T192" fmla="*/ 1064 h 106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9" h="1064">
                      <a:moveTo>
                        <a:pt x="579" y="0"/>
                      </a:moveTo>
                      <a:lnTo>
                        <a:pt x="644" y="149"/>
                      </a:lnTo>
                      <a:lnTo>
                        <a:pt x="684" y="254"/>
                      </a:lnTo>
                      <a:lnTo>
                        <a:pt x="709" y="304"/>
                      </a:lnTo>
                      <a:lnTo>
                        <a:pt x="719" y="379"/>
                      </a:lnTo>
                      <a:lnTo>
                        <a:pt x="804" y="444"/>
                      </a:lnTo>
                      <a:lnTo>
                        <a:pt x="874" y="504"/>
                      </a:lnTo>
                      <a:lnTo>
                        <a:pt x="979" y="599"/>
                      </a:lnTo>
                      <a:lnTo>
                        <a:pt x="1079" y="664"/>
                      </a:lnTo>
                      <a:lnTo>
                        <a:pt x="1129" y="714"/>
                      </a:lnTo>
                      <a:lnTo>
                        <a:pt x="1109" y="759"/>
                      </a:lnTo>
                      <a:lnTo>
                        <a:pt x="1079" y="779"/>
                      </a:lnTo>
                      <a:lnTo>
                        <a:pt x="1059" y="789"/>
                      </a:lnTo>
                      <a:lnTo>
                        <a:pt x="1064" y="834"/>
                      </a:lnTo>
                      <a:lnTo>
                        <a:pt x="1034" y="854"/>
                      </a:lnTo>
                      <a:lnTo>
                        <a:pt x="1004" y="874"/>
                      </a:lnTo>
                      <a:lnTo>
                        <a:pt x="974" y="874"/>
                      </a:lnTo>
                      <a:lnTo>
                        <a:pt x="889" y="939"/>
                      </a:lnTo>
                      <a:lnTo>
                        <a:pt x="874" y="904"/>
                      </a:lnTo>
                      <a:lnTo>
                        <a:pt x="834" y="874"/>
                      </a:lnTo>
                      <a:lnTo>
                        <a:pt x="789" y="844"/>
                      </a:lnTo>
                      <a:lnTo>
                        <a:pt x="759" y="854"/>
                      </a:lnTo>
                      <a:lnTo>
                        <a:pt x="739" y="874"/>
                      </a:lnTo>
                      <a:lnTo>
                        <a:pt x="739" y="904"/>
                      </a:lnTo>
                      <a:lnTo>
                        <a:pt x="769" y="939"/>
                      </a:lnTo>
                      <a:lnTo>
                        <a:pt x="749" y="969"/>
                      </a:lnTo>
                      <a:lnTo>
                        <a:pt x="709" y="979"/>
                      </a:lnTo>
                      <a:lnTo>
                        <a:pt x="684" y="999"/>
                      </a:lnTo>
                      <a:lnTo>
                        <a:pt x="674" y="1034"/>
                      </a:lnTo>
                      <a:lnTo>
                        <a:pt x="644" y="1054"/>
                      </a:lnTo>
                      <a:lnTo>
                        <a:pt x="614" y="1064"/>
                      </a:lnTo>
                      <a:lnTo>
                        <a:pt x="549" y="1054"/>
                      </a:lnTo>
                      <a:lnTo>
                        <a:pt x="465" y="1044"/>
                      </a:lnTo>
                      <a:lnTo>
                        <a:pt x="400" y="999"/>
                      </a:lnTo>
                      <a:lnTo>
                        <a:pt x="340" y="949"/>
                      </a:lnTo>
                      <a:lnTo>
                        <a:pt x="255" y="874"/>
                      </a:lnTo>
                      <a:lnTo>
                        <a:pt x="225" y="844"/>
                      </a:lnTo>
                      <a:lnTo>
                        <a:pt x="180" y="834"/>
                      </a:lnTo>
                      <a:lnTo>
                        <a:pt x="95" y="819"/>
                      </a:lnTo>
                      <a:lnTo>
                        <a:pt x="40" y="819"/>
                      </a:lnTo>
                      <a:lnTo>
                        <a:pt x="20" y="789"/>
                      </a:lnTo>
                      <a:lnTo>
                        <a:pt x="10" y="734"/>
                      </a:lnTo>
                      <a:lnTo>
                        <a:pt x="20" y="664"/>
                      </a:lnTo>
                      <a:lnTo>
                        <a:pt x="40" y="609"/>
                      </a:lnTo>
                      <a:lnTo>
                        <a:pt x="30" y="589"/>
                      </a:lnTo>
                      <a:lnTo>
                        <a:pt x="20" y="539"/>
                      </a:lnTo>
                      <a:lnTo>
                        <a:pt x="0" y="484"/>
                      </a:lnTo>
                      <a:lnTo>
                        <a:pt x="0" y="444"/>
                      </a:lnTo>
                      <a:lnTo>
                        <a:pt x="20" y="424"/>
                      </a:lnTo>
                      <a:lnTo>
                        <a:pt x="40" y="409"/>
                      </a:lnTo>
                      <a:lnTo>
                        <a:pt x="30" y="359"/>
                      </a:lnTo>
                      <a:lnTo>
                        <a:pt x="40" y="324"/>
                      </a:lnTo>
                      <a:lnTo>
                        <a:pt x="95" y="274"/>
                      </a:lnTo>
                      <a:lnTo>
                        <a:pt x="150" y="274"/>
                      </a:lnTo>
                      <a:lnTo>
                        <a:pt x="200" y="254"/>
                      </a:lnTo>
                      <a:lnTo>
                        <a:pt x="230" y="214"/>
                      </a:lnTo>
                      <a:lnTo>
                        <a:pt x="225" y="179"/>
                      </a:lnTo>
                      <a:lnTo>
                        <a:pt x="295" y="104"/>
                      </a:lnTo>
                      <a:lnTo>
                        <a:pt x="380" y="114"/>
                      </a:lnTo>
                      <a:lnTo>
                        <a:pt x="415" y="75"/>
                      </a:lnTo>
                      <a:lnTo>
                        <a:pt x="485" y="65"/>
                      </a:lnTo>
                      <a:lnTo>
                        <a:pt x="529" y="35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322159DD-C3F3-4521-89D6-971C8C4E20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81" y="8187"/>
                  <a:ext cx="687" cy="632"/>
                </a:xfrm>
                <a:custGeom>
                  <a:avLst/>
                  <a:gdLst>
                    <a:gd name="T0" fmla="*/ 1 w 935"/>
                    <a:gd name="T1" fmla="*/ 1 h 1109"/>
                    <a:gd name="T2" fmla="*/ 1 w 935"/>
                    <a:gd name="T3" fmla="*/ 1 h 1109"/>
                    <a:gd name="T4" fmla="*/ 1 w 935"/>
                    <a:gd name="T5" fmla="*/ 1 h 1109"/>
                    <a:gd name="T6" fmla="*/ 1 w 935"/>
                    <a:gd name="T7" fmla="*/ 1 h 1109"/>
                    <a:gd name="T8" fmla="*/ 1 w 935"/>
                    <a:gd name="T9" fmla="*/ 1 h 1109"/>
                    <a:gd name="T10" fmla="*/ 1 w 935"/>
                    <a:gd name="T11" fmla="*/ 1 h 1109"/>
                    <a:gd name="T12" fmla="*/ 1 w 935"/>
                    <a:gd name="T13" fmla="*/ 1 h 1109"/>
                    <a:gd name="T14" fmla="*/ 1 w 935"/>
                    <a:gd name="T15" fmla="*/ 1 h 1109"/>
                    <a:gd name="T16" fmla="*/ 1 w 935"/>
                    <a:gd name="T17" fmla="*/ 0 h 1109"/>
                    <a:gd name="T18" fmla="*/ 1 w 935"/>
                    <a:gd name="T19" fmla="*/ 1 h 1109"/>
                    <a:gd name="T20" fmla="*/ 1 w 935"/>
                    <a:gd name="T21" fmla="*/ 1 h 1109"/>
                    <a:gd name="T22" fmla="*/ 1 w 935"/>
                    <a:gd name="T23" fmla="*/ 1 h 1109"/>
                    <a:gd name="T24" fmla="*/ 1 w 935"/>
                    <a:gd name="T25" fmla="*/ 1 h 1109"/>
                    <a:gd name="T26" fmla="*/ 1 w 935"/>
                    <a:gd name="T27" fmla="*/ 1 h 1109"/>
                    <a:gd name="T28" fmla="*/ 1 w 935"/>
                    <a:gd name="T29" fmla="*/ 1 h 1109"/>
                    <a:gd name="T30" fmla="*/ 1 w 935"/>
                    <a:gd name="T31" fmla="*/ 1 h 1109"/>
                    <a:gd name="T32" fmla="*/ 1 w 935"/>
                    <a:gd name="T33" fmla="*/ 1 h 1109"/>
                    <a:gd name="T34" fmla="*/ 1 w 935"/>
                    <a:gd name="T35" fmla="*/ 1 h 1109"/>
                    <a:gd name="T36" fmla="*/ 0 w 935"/>
                    <a:gd name="T37" fmla="*/ 1 h 1109"/>
                    <a:gd name="T38" fmla="*/ 1 w 935"/>
                    <a:gd name="T39" fmla="*/ 1 h 1109"/>
                    <a:gd name="T40" fmla="*/ 0 w 935"/>
                    <a:gd name="T41" fmla="*/ 1 h 1109"/>
                    <a:gd name="T42" fmla="*/ 1 w 935"/>
                    <a:gd name="T43" fmla="*/ 1 h 1109"/>
                    <a:gd name="T44" fmla="*/ 1 w 935"/>
                    <a:gd name="T45" fmla="*/ 1 h 1109"/>
                    <a:gd name="T46" fmla="*/ 1 w 935"/>
                    <a:gd name="T47" fmla="*/ 1 h 1109"/>
                    <a:gd name="T48" fmla="*/ 1 w 935"/>
                    <a:gd name="T49" fmla="*/ 1 h 1109"/>
                    <a:gd name="T50" fmla="*/ 1 w 935"/>
                    <a:gd name="T51" fmla="*/ 1 h 1109"/>
                    <a:gd name="T52" fmla="*/ 1 w 935"/>
                    <a:gd name="T53" fmla="*/ 1 h 1109"/>
                    <a:gd name="T54" fmla="*/ 1 w 935"/>
                    <a:gd name="T55" fmla="*/ 1 h 1109"/>
                    <a:gd name="T56" fmla="*/ 1 w 935"/>
                    <a:gd name="T57" fmla="*/ 1 h 1109"/>
                    <a:gd name="T58" fmla="*/ 1 w 935"/>
                    <a:gd name="T59" fmla="*/ 1 h 1109"/>
                    <a:gd name="T60" fmla="*/ 1 w 935"/>
                    <a:gd name="T61" fmla="*/ 1 h 1109"/>
                    <a:gd name="T62" fmla="*/ 1 w 935"/>
                    <a:gd name="T63" fmla="*/ 1 h 1109"/>
                    <a:gd name="T64" fmla="*/ 1 w 935"/>
                    <a:gd name="T65" fmla="*/ 1 h 1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5"/>
                    <a:gd name="T100" fmla="*/ 0 h 1109"/>
                    <a:gd name="T101" fmla="*/ 935 w 935"/>
                    <a:gd name="T102" fmla="*/ 1109 h 1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5" h="1109">
                      <a:moveTo>
                        <a:pt x="935" y="844"/>
                      </a:moveTo>
                      <a:lnTo>
                        <a:pt x="915" y="789"/>
                      </a:lnTo>
                      <a:lnTo>
                        <a:pt x="865" y="750"/>
                      </a:lnTo>
                      <a:lnTo>
                        <a:pt x="790" y="685"/>
                      </a:lnTo>
                      <a:lnTo>
                        <a:pt x="725" y="655"/>
                      </a:lnTo>
                      <a:lnTo>
                        <a:pt x="680" y="625"/>
                      </a:lnTo>
                      <a:lnTo>
                        <a:pt x="695" y="520"/>
                      </a:lnTo>
                      <a:lnTo>
                        <a:pt x="675" y="455"/>
                      </a:lnTo>
                      <a:lnTo>
                        <a:pt x="660" y="390"/>
                      </a:lnTo>
                      <a:lnTo>
                        <a:pt x="660" y="285"/>
                      </a:lnTo>
                      <a:lnTo>
                        <a:pt x="600" y="245"/>
                      </a:lnTo>
                      <a:lnTo>
                        <a:pt x="525" y="190"/>
                      </a:lnTo>
                      <a:lnTo>
                        <a:pt x="470" y="180"/>
                      </a:lnTo>
                      <a:lnTo>
                        <a:pt x="410" y="115"/>
                      </a:lnTo>
                      <a:lnTo>
                        <a:pt x="380" y="55"/>
                      </a:lnTo>
                      <a:lnTo>
                        <a:pt x="325" y="55"/>
                      </a:lnTo>
                      <a:lnTo>
                        <a:pt x="280" y="55"/>
                      </a:lnTo>
                      <a:lnTo>
                        <a:pt x="280" y="0"/>
                      </a:lnTo>
                      <a:lnTo>
                        <a:pt x="250" y="30"/>
                      </a:lnTo>
                      <a:lnTo>
                        <a:pt x="210" y="20"/>
                      </a:lnTo>
                      <a:lnTo>
                        <a:pt x="190" y="75"/>
                      </a:lnTo>
                      <a:lnTo>
                        <a:pt x="220" y="140"/>
                      </a:lnTo>
                      <a:lnTo>
                        <a:pt x="250" y="210"/>
                      </a:lnTo>
                      <a:lnTo>
                        <a:pt x="260" y="250"/>
                      </a:lnTo>
                      <a:lnTo>
                        <a:pt x="240" y="275"/>
                      </a:lnTo>
                      <a:lnTo>
                        <a:pt x="175" y="285"/>
                      </a:lnTo>
                      <a:lnTo>
                        <a:pt x="125" y="315"/>
                      </a:lnTo>
                      <a:lnTo>
                        <a:pt x="90" y="360"/>
                      </a:lnTo>
                      <a:lnTo>
                        <a:pt x="115" y="420"/>
                      </a:lnTo>
                      <a:lnTo>
                        <a:pt x="115" y="465"/>
                      </a:lnTo>
                      <a:lnTo>
                        <a:pt x="90" y="465"/>
                      </a:lnTo>
                      <a:lnTo>
                        <a:pt x="105" y="495"/>
                      </a:lnTo>
                      <a:lnTo>
                        <a:pt x="50" y="540"/>
                      </a:lnTo>
                      <a:lnTo>
                        <a:pt x="70" y="580"/>
                      </a:lnTo>
                      <a:lnTo>
                        <a:pt x="60" y="615"/>
                      </a:lnTo>
                      <a:lnTo>
                        <a:pt x="10" y="655"/>
                      </a:lnTo>
                      <a:lnTo>
                        <a:pt x="20" y="700"/>
                      </a:lnTo>
                      <a:lnTo>
                        <a:pt x="0" y="720"/>
                      </a:lnTo>
                      <a:lnTo>
                        <a:pt x="50" y="740"/>
                      </a:lnTo>
                      <a:lnTo>
                        <a:pt x="50" y="770"/>
                      </a:lnTo>
                      <a:lnTo>
                        <a:pt x="30" y="789"/>
                      </a:lnTo>
                      <a:lnTo>
                        <a:pt x="0" y="834"/>
                      </a:lnTo>
                      <a:lnTo>
                        <a:pt x="30" y="899"/>
                      </a:lnTo>
                      <a:lnTo>
                        <a:pt x="85" y="864"/>
                      </a:lnTo>
                      <a:lnTo>
                        <a:pt x="155" y="864"/>
                      </a:lnTo>
                      <a:lnTo>
                        <a:pt x="190" y="884"/>
                      </a:lnTo>
                      <a:lnTo>
                        <a:pt x="200" y="939"/>
                      </a:lnTo>
                      <a:lnTo>
                        <a:pt x="220" y="989"/>
                      </a:lnTo>
                      <a:lnTo>
                        <a:pt x="260" y="1004"/>
                      </a:lnTo>
                      <a:lnTo>
                        <a:pt x="275" y="1034"/>
                      </a:lnTo>
                      <a:lnTo>
                        <a:pt x="295" y="1074"/>
                      </a:lnTo>
                      <a:lnTo>
                        <a:pt x="335" y="1094"/>
                      </a:lnTo>
                      <a:lnTo>
                        <a:pt x="385" y="1094"/>
                      </a:lnTo>
                      <a:lnTo>
                        <a:pt x="450" y="1109"/>
                      </a:lnTo>
                      <a:lnTo>
                        <a:pt x="470" y="1094"/>
                      </a:lnTo>
                      <a:lnTo>
                        <a:pt x="505" y="1054"/>
                      </a:lnTo>
                      <a:lnTo>
                        <a:pt x="535" y="1034"/>
                      </a:lnTo>
                      <a:lnTo>
                        <a:pt x="590" y="1014"/>
                      </a:lnTo>
                      <a:lnTo>
                        <a:pt x="640" y="1014"/>
                      </a:lnTo>
                      <a:lnTo>
                        <a:pt x="680" y="969"/>
                      </a:lnTo>
                      <a:lnTo>
                        <a:pt x="705" y="929"/>
                      </a:lnTo>
                      <a:lnTo>
                        <a:pt x="725" y="909"/>
                      </a:lnTo>
                      <a:lnTo>
                        <a:pt x="780" y="919"/>
                      </a:lnTo>
                      <a:lnTo>
                        <a:pt x="820" y="909"/>
                      </a:lnTo>
                      <a:lnTo>
                        <a:pt x="885" y="899"/>
                      </a:lnTo>
                      <a:lnTo>
                        <a:pt x="935" y="84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8FDDE7D2-2A90-414D-8742-F97A3350BA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13" y="7957"/>
                  <a:ext cx="816" cy="733"/>
                </a:xfrm>
                <a:custGeom>
                  <a:avLst/>
                  <a:gdLst>
                    <a:gd name="T0" fmla="*/ 1 w 1114"/>
                    <a:gd name="T1" fmla="*/ 1 h 1284"/>
                    <a:gd name="T2" fmla="*/ 1 w 1114"/>
                    <a:gd name="T3" fmla="*/ 1 h 1284"/>
                    <a:gd name="T4" fmla="*/ 1 w 1114"/>
                    <a:gd name="T5" fmla="*/ 1 h 1284"/>
                    <a:gd name="T6" fmla="*/ 1 w 1114"/>
                    <a:gd name="T7" fmla="*/ 1 h 1284"/>
                    <a:gd name="T8" fmla="*/ 1 w 1114"/>
                    <a:gd name="T9" fmla="*/ 1 h 1284"/>
                    <a:gd name="T10" fmla="*/ 1 w 1114"/>
                    <a:gd name="T11" fmla="*/ 1 h 1284"/>
                    <a:gd name="T12" fmla="*/ 1 w 1114"/>
                    <a:gd name="T13" fmla="*/ 1 h 1284"/>
                    <a:gd name="T14" fmla="*/ 1 w 1114"/>
                    <a:gd name="T15" fmla="*/ 1 h 1284"/>
                    <a:gd name="T16" fmla="*/ 1 w 1114"/>
                    <a:gd name="T17" fmla="*/ 1 h 1284"/>
                    <a:gd name="T18" fmla="*/ 1 w 1114"/>
                    <a:gd name="T19" fmla="*/ 1 h 1284"/>
                    <a:gd name="T20" fmla="*/ 1 w 1114"/>
                    <a:gd name="T21" fmla="*/ 1 h 1284"/>
                    <a:gd name="T22" fmla="*/ 1 w 1114"/>
                    <a:gd name="T23" fmla="*/ 1 h 1284"/>
                    <a:gd name="T24" fmla="*/ 1 w 1114"/>
                    <a:gd name="T25" fmla="*/ 0 h 1284"/>
                    <a:gd name="T26" fmla="*/ 1 w 1114"/>
                    <a:gd name="T27" fmla="*/ 1 h 1284"/>
                    <a:gd name="T28" fmla="*/ 1 w 1114"/>
                    <a:gd name="T29" fmla="*/ 1 h 1284"/>
                    <a:gd name="T30" fmla="*/ 1 w 1114"/>
                    <a:gd name="T31" fmla="*/ 1 h 1284"/>
                    <a:gd name="T32" fmla="*/ 1 w 1114"/>
                    <a:gd name="T33" fmla="*/ 1 h 1284"/>
                    <a:gd name="T34" fmla="*/ 1 w 1114"/>
                    <a:gd name="T35" fmla="*/ 1 h 1284"/>
                    <a:gd name="T36" fmla="*/ 1 w 1114"/>
                    <a:gd name="T37" fmla="*/ 1 h 1284"/>
                    <a:gd name="T38" fmla="*/ 1 w 1114"/>
                    <a:gd name="T39" fmla="*/ 1 h 1284"/>
                    <a:gd name="T40" fmla="*/ 1 w 1114"/>
                    <a:gd name="T41" fmla="*/ 1 h 1284"/>
                    <a:gd name="T42" fmla="*/ 1 w 1114"/>
                    <a:gd name="T43" fmla="*/ 1 h 1284"/>
                    <a:gd name="T44" fmla="*/ 1 w 1114"/>
                    <a:gd name="T45" fmla="*/ 1 h 1284"/>
                    <a:gd name="T46" fmla="*/ 1 w 1114"/>
                    <a:gd name="T47" fmla="*/ 1 h 1284"/>
                    <a:gd name="T48" fmla="*/ 0 w 1114"/>
                    <a:gd name="T49" fmla="*/ 1 h 1284"/>
                    <a:gd name="T50" fmla="*/ 0 w 1114"/>
                    <a:gd name="T51" fmla="*/ 1 h 1284"/>
                    <a:gd name="T52" fmla="*/ 1 w 1114"/>
                    <a:gd name="T53" fmla="*/ 1 h 1284"/>
                    <a:gd name="T54" fmla="*/ 1 w 1114"/>
                    <a:gd name="T55" fmla="*/ 1 h 1284"/>
                    <a:gd name="T56" fmla="*/ 1 w 1114"/>
                    <a:gd name="T57" fmla="*/ 1 h 1284"/>
                    <a:gd name="T58" fmla="*/ 1 w 1114"/>
                    <a:gd name="T59" fmla="*/ 1 h 1284"/>
                    <a:gd name="T60" fmla="*/ 1 w 1114"/>
                    <a:gd name="T61" fmla="*/ 1 h 1284"/>
                    <a:gd name="T62" fmla="*/ 1 w 1114"/>
                    <a:gd name="T63" fmla="*/ 1 h 1284"/>
                    <a:gd name="T64" fmla="*/ 1 w 1114"/>
                    <a:gd name="T65" fmla="*/ 1 h 1284"/>
                    <a:gd name="T66" fmla="*/ 1 w 1114"/>
                    <a:gd name="T67" fmla="*/ 1 h 1284"/>
                    <a:gd name="T68" fmla="*/ 1 w 1114"/>
                    <a:gd name="T69" fmla="*/ 1 h 1284"/>
                    <a:gd name="T70" fmla="*/ 1 w 1114"/>
                    <a:gd name="T71" fmla="*/ 1 h 1284"/>
                    <a:gd name="T72" fmla="*/ 1 w 1114"/>
                    <a:gd name="T73" fmla="*/ 1 h 1284"/>
                    <a:gd name="T74" fmla="*/ 1 w 1114"/>
                    <a:gd name="T75" fmla="*/ 1 h 1284"/>
                    <a:gd name="T76" fmla="*/ 1 w 1114"/>
                    <a:gd name="T77" fmla="*/ 1 h 1284"/>
                    <a:gd name="T78" fmla="*/ 1 w 1114"/>
                    <a:gd name="T79" fmla="*/ 1 h 1284"/>
                    <a:gd name="T80" fmla="*/ 1 w 1114"/>
                    <a:gd name="T81" fmla="*/ 1 h 1284"/>
                    <a:gd name="T82" fmla="*/ 1 w 1114"/>
                    <a:gd name="T83" fmla="*/ 1 h 1284"/>
                    <a:gd name="T84" fmla="*/ 1 w 1114"/>
                    <a:gd name="T85" fmla="*/ 1 h 1284"/>
                    <a:gd name="T86" fmla="*/ 1 w 1114"/>
                    <a:gd name="T87" fmla="*/ 1 h 1284"/>
                    <a:gd name="T88" fmla="*/ 1 w 1114"/>
                    <a:gd name="T89" fmla="*/ 1 h 1284"/>
                    <a:gd name="T90" fmla="*/ 1 w 1114"/>
                    <a:gd name="T91" fmla="*/ 1 h 1284"/>
                    <a:gd name="T92" fmla="*/ 1 w 1114"/>
                    <a:gd name="T93" fmla="*/ 1 h 1284"/>
                    <a:gd name="T94" fmla="*/ 1 w 1114"/>
                    <a:gd name="T95" fmla="*/ 1 h 1284"/>
                    <a:gd name="T96" fmla="*/ 1 w 1114"/>
                    <a:gd name="T97" fmla="*/ 1 h 1284"/>
                    <a:gd name="T98" fmla="*/ 1 w 1114"/>
                    <a:gd name="T99" fmla="*/ 1 h 1284"/>
                    <a:gd name="T100" fmla="*/ 1 w 1114"/>
                    <a:gd name="T101" fmla="*/ 1 h 1284"/>
                    <a:gd name="T102" fmla="*/ 1 w 1114"/>
                    <a:gd name="T103" fmla="*/ 1 h 1284"/>
                    <a:gd name="T104" fmla="*/ 1 w 1114"/>
                    <a:gd name="T105" fmla="*/ 1 h 1284"/>
                    <a:gd name="T106" fmla="*/ 1 w 1114"/>
                    <a:gd name="T107" fmla="*/ 1 h 1284"/>
                    <a:gd name="T108" fmla="*/ 1 w 1114"/>
                    <a:gd name="T109" fmla="*/ 1 h 1284"/>
                    <a:gd name="T110" fmla="*/ 1 w 1114"/>
                    <a:gd name="T111" fmla="*/ 1 h 1284"/>
                    <a:gd name="T112" fmla="*/ 1 w 1114"/>
                    <a:gd name="T113" fmla="*/ 1 h 1284"/>
                    <a:gd name="T114" fmla="*/ 1 w 1114"/>
                    <a:gd name="T115" fmla="*/ 1 h 1284"/>
                    <a:gd name="T116" fmla="*/ 1 w 1114"/>
                    <a:gd name="T117" fmla="*/ 1 h 1284"/>
                    <a:gd name="T118" fmla="*/ 1 w 1114"/>
                    <a:gd name="T119" fmla="*/ 1 h 12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14"/>
                    <a:gd name="T181" fmla="*/ 0 h 1284"/>
                    <a:gd name="T182" fmla="*/ 1114 w 1114"/>
                    <a:gd name="T183" fmla="*/ 1284 h 12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14" h="1284">
                      <a:moveTo>
                        <a:pt x="1114" y="1085"/>
                      </a:moveTo>
                      <a:lnTo>
                        <a:pt x="1094" y="1020"/>
                      </a:lnTo>
                      <a:lnTo>
                        <a:pt x="1079" y="865"/>
                      </a:lnTo>
                      <a:lnTo>
                        <a:pt x="1065" y="735"/>
                      </a:lnTo>
                      <a:lnTo>
                        <a:pt x="1020" y="580"/>
                      </a:lnTo>
                      <a:lnTo>
                        <a:pt x="980" y="515"/>
                      </a:lnTo>
                      <a:lnTo>
                        <a:pt x="905" y="420"/>
                      </a:lnTo>
                      <a:lnTo>
                        <a:pt x="820" y="380"/>
                      </a:lnTo>
                      <a:lnTo>
                        <a:pt x="725" y="295"/>
                      </a:lnTo>
                      <a:lnTo>
                        <a:pt x="630" y="210"/>
                      </a:lnTo>
                      <a:lnTo>
                        <a:pt x="535" y="115"/>
                      </a:lnTo>
                      <a:lnTo>
                        <a:pt x="465" y="40"/>
                      </a:lnTo>
                      <a:lnTo>
                        <a:pt x="410" y="0"/>
                      </a:lnTo>
                      <a:lnTo>
                        <a:pt x="420" y="65"/>
                      </a:lnTo>
                      <a:lnTo>
                        <a:pt x="385" y="115"/>
                      </a:lnTo>
                      <a:lnTo>
                        <a:pt x="345" y="135"/>
                      </a:lnTo>
                      <a:lnTo>
                        <a:pt x="305" y="115"/>
                      </a:lnTo>
                      <a:lnTo>
                        <a:pt x="255" y="70"/>
                      </a:lnTo>
                      <a:lnTo>
                        <a:pt x="230" y="65"/>
                      </a:lnTo>
                      <a:lnTo>
                        <a:pt x="175" y="65"/>
                      </a:lnTo>
                      <a:lnTo>
                        <a:pt x="125" y="85"/>
                      </a:lnTo>
                      <a:lnTo>
                        <a:pt x="70" y="65"/>
                      </a:lnTo>
                      <a:lnTo>
                        <a:pt x="50" y="105"/>
                      </a:lnTo>
                      <a:lnTo>
                        <a:pt x="50" y="170"/>
                      </a:lnTo>
                      <a:lnTo>
                        <a:pt x="0" y="180"/>
                      </a:lnTo>
                      <a:lnTo>
                        <a:pt x="0" y="210"/>
                      </a:lnTo>
                      <a:lnTo>
                        <a:pt x="40" y="250"/>
                      </a:lnTo>
                      <a:lnTo>
                        <a:pt x="85" y="230"/>
                      </a:lnTo>
                      <a:lnTo>
                        <a:pt x="135" y="240"/>
                      </a:lnTo>
                      <a:lnTo>
                        <a:pt x="145" y="275"/>
                      </a:lnTo>
                      <a:lnTo>
                        <a:pt x="135" y="305"/>
                      </a:lnTo>
                      <a:lnTo>
                        <a:pt x="90" y="315"/>
                      </a:lnTo>
                      <a:lnTo>
                        <a:pt x="85" y="345"/>
                      </a:lnTo>
                      <a:lnTo>
                        <a:pt x="85" y="380"/>
                      </a:lnTo>
                      <a:lnTo>
                        <a:pt x="90" y="400"/>
                      </a:lnTo>
                      <a:lnTo>
                        <a:pt x="90" y="440"/>
                      </a:lnTo>
                      <a:lnTo>
                        <a:pt x="155" y="455"/>
                      </a:lnTo>
                      <a:lnTo>
                        <a:pt x="175" y="455"/>
                      </a:lnTo>
                      <a:lnTo>
                        <a:pt x="255" y="545"/>
                      </a:lnTo>
                      <a:lnTo>
                        <a:pt x="280" y="590"/>
                      </a:lnTo>
                      <a:lnTo>
                        <a:pt x="325" y="580"/>
                      </a:lnTo>
                      <a:lnTo>
                        <a:pt x="410" y="645"/>
                      </a:lnTo>
                      <a:lnTo>
                        <a:pt x="470" y="695"/>
                      </a:lnTo>
                      <a:lnTo>
                        <a:pt x="470" y="800"/>
                      </a:lnTo>
                      <a:lnTo>
                        <a:pt x="485" y="875"/>
                      </a:lnTo>
                      <a:lnTo>
                        <a:pt x="495" y="980"/>
                      </a:lnTo>
                      <a:lnTo>
                        <a:pt x="505" y="1035"/>
                      </a:lnTo>
                      <a:lnTo>
                        <a:pt x="535" y="1065"/>
                      </a:lnTo>
                      <a:lnTo>
                        <a:pt x="590" y="1085"/>
                      </a:lnTo>
                      <a:lnTo>
                        <a:pt x="675" y="1150"/>
                      </a:lnTo>
                      <a:lnTo>
                        <a:pt x="715" y="1179"/>
                      </a:lnTo>
                      <a:lnTo>
                        <a:pt x="740" y="1219"/>
                      </a:lnTo>
                      <a:lnTo>
                        <a:pt x="745" y="1264"/>
                      </a:lnTo>
                      <a:lnTo>
                        <a:pt x="770" y="1284"/>
                      </a:lnTo>
                      <a:lnTo>
                        <a:pt x="780" y="1254"/>
                      </a:lnTo>
                      <a:lnTo>
                        <a:pt x="845" y="1179"/>
                      </a:lnTo>
                      <a:lnTo>
                        <a:pt x="915" y="1199"/>
                      </a:lnTo>
                      <a:lnTo>
                        <a:pt x="960" y="1150"/>
                      </a:lnTo>
                      <a:lnTo>
                        <a:pt x="1020" y="1160"/>
                      </a:lnTo>
                      <a:lnTo>
                        <a:pt x="1114" y="1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64CE229C-C674-49C9-BDDB-51629B8456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64" y="7288"/>
                  <a:ext cx="1654" cy="777"/>
                </a:xfrm>
                <a:custGeom>
                  <a:avLst/>
                  <a:gdLst>
                    <a:gd name="T0" fmla="*/ 1 w 2258"/>
                    <a:gd name="T1" fmla="*/ 1 h 1359"/>
                    <a:gd name="T2" fmla="*/ 1 w 2258"/>
                    <a:gd name="T3" fmla="*/ 1 h 1359"/>
                    <a:gd name="T4" fmla="*/ 1 w 2258"/>
                    <a:gd name="T5" fmla="*/ 1 h 1359"/>
                    <a:gd name="T6" fmla="*/ 1 w 2258"/>
                    <a:gd name="T7" fmla="*/ 1 h 1359"/>
                    <a:gd name="T8" fmla="*/ 1 w 2258"/>
                    <a:gd name="T9" fmla="*/ 1 h 1359"/>
                    <a:gd name="T10" fmla="*/ 1 w 2258"/>
                    <a:gd name="T11" fmla="*/ 1 h 1359"/>
                    <a:gd name="T12" fmla="*/ 1 w 2258"/>
                    <a:gd name="T13" fmla="*/ 1 h 1359"/>
                    <a:gd name="T14" fmla="*/ 1 w 2258"/>
                    <a:gd name="T15" fmla="*/ 1 h 1359"/>
                    <a:gd name="T16" fmla="*/ 1 w 2258"/>
                    <a:gd name="T17" fmla="*/ 1 h 1359"/>
                    <a:gd name="T18" fmla="*/ 1 w 2258"/>
                    <a:gd name="T19" fmla="*/ 1 h 1359"/>
                    <a:gd name="T20" fmla="*/ 1 w 2258"/>
                    <a:gd name="T21" fmla="*/ 1 h 1359"/>
                    <a:gd name="T22" fmla="*/ 1 w 2258"/>
                    <a:gd name="T23" fmla="*/ 1 h 1359"/>
                    <a:gd name="T24" fmla="*/ 1 w 2258"/>
                    <a:gd name="T25" fmla="*/ 1 h 1359"/>
                    <a:gd name="T26" fmla="*/ 1 w 2258"/>
                    <a:gd name="T27" fmla="*/ 1 h 1359"/>
                    <a:gd name="T28" fmla="*/ 1 w 2258"/>
                    <a:gd name="T29" fmla="*/ 1 h 1359"/>
                    <a:gd name="T30" fmla="*/ 1 w 2258"/>
                    <a:gd name="T31" fmla="*/ 1 h 1359"/>
                    <a:gd name="T32" fmla="*/ 1 w 2258"/>
                    <a:gd name="T33" fmla="*/ 1 h 1359"/>
                    <a:gd name="T34" fmla="*/ 1 w 2258"/>
                    <a:gd name="T35" fmla="*/ 1 h 1359"/>
                    <a:gd name="T36" fmla="*/ 1 w 2258"/>
                    <a:gd name="T37" fmla="*/ 1 h 1359"/>
                    <a:gd name="T38" fmla="*/ 1 w 2258"/>
                    <a:gd name="T39" fmla="*/ 1 h 1359"/>
                    <a:gd name="T40" fmla="*/ 1 w 2258"/>
                    <a:gd name="T41" fmla="*/ 1 h 1359"/>
                    <a:gd name="T42" fmla="*/ 1 w 2258"/>
                    <a:gd name="T43" fmla="*/ 0 h 1359"/>
                    <a:gd name="T44" fmla="*/ 1 w 2258"/>
                    <a:gd name="T45" fmla="*/ 1 h 1359"/>
                    <a:gd name="T46" fmla="*/ 1 w 2258"/>
                    <a:gd name="T47" fmla="*/ 1 h 1359"/>
                    <a:gd name="T48" fmla="*/ 1 w 2258"/>
                    <a:gd name="T49" fmla="*/ 1 h 1359"/>
                    <a:gd name="T50" fmla="*/ 1 w 2258"/>
                    <a:gd name="T51" fmla="*/ 1 h 1359"/>
                    <a:gd name="T52" fmla="*/ 1 w 2258"/>
                    <a:gd name="T53" fmla="*/ 1 h 1359"/>
                    <a:gd name="T54" fmla="*/ 1 w 2258"/>
                    <a:gd name="T55" fmla="*/ 1 h 1359"/>
                    <a:gd name="T56" fmla="*/ 1 w 2258"/>
                    <a:gd name="T57" fmla="*/ 1 h 1359"/>
                    <a:gd name="T58" fmla="*/ 1 w 2258"/>
                    <a:gd name="T59" fmla="*/ 1 h 1359"/>
                    <a:gd name="T60" fmla="*/ 1 w 2258"/>
                    <a:gd name="T61" fmla="*/ 1 h 1359"/>
                    <a:gd name="T62" fmla="*/ 1 w 2258"/>
                    <a:gd name="T63" fmla="*/ 1 h 1359"/>
                    <a:gd name="T64" fmla="*/ 1 w 2258"/>
                    <a:gd name="T65" fmla="*/ 1 h 1359"/>
                    <a:gd name="T66" fmla="*/ 1 w 2258"/>
                    <a:gd name="T67" fmla="*/ 1 h 1359"/>
                    <a:gd name="T68" fmla="*/ 1 w 2258"/>
                    <a:gd name="T69" fmla="*/ 1 h 1359"/>
                    <a:gd name="T70" fmla="*/ 1 w 2258"/>
                    <a:gd name="T71" fmla="*/ 1 h 1359"/>
                    <a:gd name="T72" fmla="*/ 1 w 2258"/>
                    <a:gd name="T73" fmla="*/ 1 h 1359"/>
                    <a:gd name="T74" fmla="*/ 1 w 2258"/>
                    <a:gd name="T75" fmla="*/ 1 h 1359"/>
                    <a:gd name="T76" fmla="*/ 1 w 2258"/>
                    <a:gd name="T77" fmla="*/ 1 h 1359"/>
                    <a:gd name="T78" fmla="*/ 1 w 2258"/>
                    <a:gd name="T79" fmla="*/ 1 h 1359"/>
                    <a:gd name="T80" fmla="*/ 1 w 2258"/>
                    <a:gd name="T81" fmla="*/ 1 h 1359"/>
                    <a:gd name="T82" fmla="*/ 1 w 2258"/>
                    <a:gd name="T83" fmla="*/ 1 h 1359"/>
                    <a:gd name="T84" fmla="*/ 1 w 2258"/>
                    <a:gd name="T85" fmla="*/ 1 h 1359"/>
                    <a:gd name="T86" fmla="*/ 1 w 2258"/>
                    <a:gd name="T87" fmla="*/ 1 h 1359"/>
                    <a:gd name="T88" fmla="*/ 1 w 2258"/>
                    <a:gd name="T89" fmla="*/ 1 h 1359"/>
                    <a:gd name="T90" fmla="*/ 1 w 2258"/>
                    <a:gd name="T91" fmla="*/ 1 h 1359"/>
                    <a:gd name="T92" fmla="*/ 1 w 2258"/>
                    <a:gd name="T93" fmla="*/ 1 h 1359"/>
                    <a:gd name="T94" fmla="*/ 1 w 2258"/>
                    <a:gd name="T95" fmla="*/ 1 h 1359"/>
                    <a:gd name="T96" fmla="*/ 1 w 2258"/>
                    <a:gd name="T97" fmla="*/ 1 h 1359"/>
                    <a:gd name="T98" fmla="*/ 1 w 2258"/>
                    <a:gd name="T99" fmla="*/ 1 h 1359"/>
                    <a:gd name="T100" fmla="*/ 1 w 2258"/>
                    <a:gd name="T101" fmla="*/ 1 h 1359"/>
                    <a:gd name="T102" fmla="*/ 1 w 2258"/>
                    <a:gd name="T103" fmla="*/ 1 h 1359"/>
                    <a:gd name="T104" fmla="*/ 1 w 2258"/>
                    <a:gd name="T105" fmla="*/ 1 h 13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58"/>
                    <a:gd name="T160" fmla="*/ 0 h 1359"/>
                    <a:gd name="T161" fmla="*/ 2258 w 2258"/>
                    <a:gd name="T162" fmla="*/ 1359 h 13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58" h="1359">
                      <a:moveTo>
                        <a:pt x="2238" y="1169"/>
                      </a:moveTo>
                      <a:lnTo>
                        <a:pt x="2168" y="1119"/>
                      </a:lnTo>
                      <a:lnTo>
                        <a:pt x="2133" y="1064"/>
                      </a:lnTo>
                      <a:lnTo>
                        <a:pt x="2093" y="949"/>
                      </a:lnTo>
                      <a:lnTo>
                        <a:pt x="2068" y="904"/>
                      </a:lnTo>
                      <a:lnTo>
                        <a:pt x="2018" y="819"/>
                      </a:lnTo>
                      <a:lnTo>
                        <a:pt x="1983" y="779"/>
                      </a:lnTo>
                      <a:lnTo>
                        <a:pt x="1983" y="729"/>
                      </a:lnTo>
                      <a:lnTo>
                        <a:pt x="2028" y="685"/>
                      </a:lnTo>
                      <a:lnTo>
                        <a:pt x="2018" y="620"/>
                      </a:lnTo>
                      <a:lnTo>
                        <a:pt x="2018" y="535"/>
                      </a:lnTo>
                      <a:lnTo>
                        <a:pt x="2008" y="485"/>
                      </a:lnTo>
                      <a:lnTo>
                        <a:pt x="2038" y="445"/>
                      </a:lnTo>
                      <a:lnTo>
                        <a:pt x="2008" y="400"/>
                      </a:lnTo>
                      <a:lnTo>
                        <a:pt x="1953" y="315"/>
                      </a:lnTo>
                      <a:lnTo>
                        <a:pt x="1898" y="305"/>
                      </a:lnTo>
                      <a:lnTo>
                        <a:pt x="1828" y="280"/>
                      </a:lnTo>
                      <a:lnTo>
                        <a:pt x="1788" y="305"/>
                      </a:lnTo>
                      <a:lnTo>
                        <a:pt x="1753" y="335"/>
                      </a:lnTo>
                      <a:lnTo>
                        <a:pt x="1708" y="345"/>
                      </a:lnTo>
                      <a:lnTo>
                        <a:pt x="1668" y="325"/>
                      </a:lnTo>
                      <a:lnTo>
                        <a:pt x="1544" y="325"/>
                      </a:lnTo>
                      <a:lnTo>
                        <a:pt x="1469" y="295"/>
                      </a:lnTo>
                      <a:lnTo>
                        <a:pt x="1419" y="275"/>
                      </a:lnTo>
                      <a:lnTo>
                        <a:pt x="1374" y="230"/>
                      </a:lnTo>
                      <a:lnTo>
                        <a:pt x="1319" y="260"/>
                      </a:lnTo>
                      <a:lnTo>
                        <a:pt x="1229" y="260"/>
                      </a:lnTo>
                      <a:lnTo>
                        <a:pt x="1119" y="275"/>
                      </a:lnTo>
                      <a:lnTo>
                        <a:pt x="1059" y="260"/>
                      </a:lnTo>
                      <a:lnTo>
                        <a:pt x="994" y="200"/>
                      </a:lnTo>
                      <a:lnTo>
                        <a:pt x="954" y="230"/>
                      </a:lnTo>
                      <a:lnTo>
                        <a:pt x="909" y="240"/>
                      </a:lnTo>
                      <a:lnTo>
                        <a:pt x="854" y="210"/>
                      </a:lnTo>
                      <a:lnTo>
                        <a:pt x="834" y="190"/>
                      </a:lnTo>
                      <a:lnTo>
                        <a:pt x="769" y="200"/>
                      </a:lnTo>
                      <a:lnTo>
                        <a:pt x="709" y="190"/>
                      </a:lnTo>
                      <a:lnTo>
                        <a:pt x="659" y="155"/>
                      </a:lnTo>
                      <a:lnTo>
                        <a:pt x="574" y="90"/>
                      </a:lnTo>
                      <a:lnTo>
                        <a:pt x="494" y="30"/>
                      </a:lnTo>
                      <a:lnTo>
                        <a:pt x="444" y="40"/>
                      </a:lnTo>
                      <a:lnTo>
                        <a:pt x="384" y="60"/>
                      </a:lnTo>
                      <a:lnTo>
                        <a:pt x="340" y="30"/>
                      </a:lnTo>
                      <a:lnTo>
                        <a:pt x="295" y="0"/>
                      </a:lnTo>
                      <a:lnTo>
                        <a:pt x="245" y="0"/>
                      </a:lnTo>
                      <a:lnTo>
                        <a:pt x="205" y="30"/>
                      </a:lnTo>
                      <a:lnTo>
                        <a:pt x="190" y="50"/>
                      </a:lnTo>
                      <a:lnTo>
                        <a:pt x="190" y="145"/>
                      </a:lnTo>
                      <a:lnTo>
                        <a:pt x="170" y="240"/>
                      </a:lnTo>
                      <a:lnTo>
                        <a:pt x="150" y="305"/>
                      </a:lnTo>
                      <a:lnTo>
                        <a:pt x="120" y="345"/>
                      </a:lnTo>
                      <a:lnTo>
                        <a:pt x="85" y="410"/>
                      </a:lnTo>
                      <a:lnTo>
                        <a:pt x="40" y="450"/>
                      </a:lnTo>
                      <a:lnTo>
                        <a:pt x="0" y="485"/>
                      </a:lnTo>
                      <a:lnTo>
                        <a:pt x="55" y="525"/>
                      </a:lnTo>
                      <a:lnTo>
                        <a:pt x="105" y="535"/>
                      </a:lnTo>
                      <a:lnTo>
                        <a:pt x="170" y="550"/>
                      </a:lnTo>
                      <a:lnTo>
                        <a:pt x="160" y="630"/>
                      </a:lnTo>
                      <a:lnTo>
                        <a:pt x="225" y="665"/>
                      </a:lnTo>
                      <a:lnTo>
                        <a:pt x="310" y="695"/>
                      </a:lnTo>
                      <a:lnTo>
                        <a:pt x="330" y="709"/>
                      </a:lnTo>
                      <a:lnTo>
                        <a:pt x="340" y="749"/>
                      </a:lnTo>
                      <a:lnTo>
                        <a:pt x="345" y="834"/>
                      </a:lnTo>
                      <a:lnTo>
                        <a:pt x="359" y="884"/>
                      </a:lnTo>
                      <a:lnTo>
                        <a:pt x="409" y="904"/>
                      </a:lnTo>
                      <a:lnTo>
                        <a:pt x="454" y="894"/>
                      </a:lnTo>
                      <a:lnTo>
                        <a:pt x="464" y="854"/>
                      </a:lnTo>
                      <a:lnTo>
                        <a:pt x="464" y="809"/>
                      </a:lnTo>
                      <a:lnTo>
                        <a:pt x="519" y="769"/>
                      </a:lnTo>
                      <a:lnTo>
                        <a:pt x="539" y="749"/>
                      </a:lnTo>
                      <a:lnTo>
                        <a:pt x="559" y="779"/>
                      </a:lnTo>
                      <a:lnTo>
                        <a:pt x="614" y="819"/>
                      </a:lnTo>
                      <a:lnTo>
                        <a:pt x="684" y="844"/>
                      </a:lnTo>
                      <a:lnTo>
                        <a:pt x="784" y="864"/>
                      </a:lnTo>
                      <a:lnTo>
                        <a:pt x="854" y="874"/>
                      </a:lnTo>
                      <a:lnTo>
                        <a:pt x="954" y="914"/>
                      </a:lnTo>
                      <a:lnTo>
                        <a:pt x="1004" y="959"/>
                      </a:lnTo>
                      <a:lnTo>
                        <a:pt x="1064" y="1024"/>
                      </a:lnTo>
                      <a:lnTo>
                        <a:pt x="1099" y="1034"/>
                      </a:lnTo>
                      <a:lnTo>
                        <a:pt x="1184" y="1034"/>
                      </a:lnTo>
                      <a:lnTo>
                        <a:pt x="1229" y="1034"/>
                      </a:lnTo>
                      <a:lnTo>
                        <a:pt x="1289" y="1084"/>
                      </a:lnTo>
                      <a:lnTo>
                        <a:pt x="1339" y="1099"/>
                      </a:lnTo>
                      <a:lnTo>
                        <a:pt x="1404" y="1084"/>
                      </a:lnTo>
                      <a:lnTo>
                        <a:pt x="1449" y="1099"/>
                      </a:lnTo>
                      <a:lnTo>
                        <a:pt x="1479" y="1099"/>
                      </a:lnTo>
                      <a:lnTo>
                        <a:pt x="1554" y="1099"/>
                      </a:lnTo>
                      <a:lnTo>
                        <a:pt x="1574" y="1074"/>
                      </a:lnTo>
                      <a:lnTo>
                        <a:pt x="1629" y="1119"/>
                      </a:lnTo>
                      <a:lnTo>
                        <a:pt x="1629" y="1159"/>
                      </a:lnTo>
                      <a:lnTo>
                        <a:pt x="1629" y="1224"/>
                      </a:lnTo>
                      <a:lnTo>
                        <a:pt x="1658" y="1244"/>
                      </a:lnTo>
                      <a:lnTo>
                        <a:pt x="1733" y="1254"/>
                      </a:lnTo>
                      <a:lnTo>
                        <a:pt x="1773" y="1294"/>
                      </a:lnTo>
                      <a:lnTo>
                        <a:pt x="1808" y="1329"/>
                      </a:lnTo>
                      <a:lnTo>
                        <a:pt x="1838" y="1359"/>
                      </a:lnTo>
                      <a:lnTo>
                        <a:pt x="1878" y="1329"/>
                      </a:lnTo>
                      <a:lnTo>
                        <a:pt x="1893" y="1274"/>
                      </a:lnTo>
                      <a:lnTo>
                        <a:pt x="1908" y="1234"/>
                      </a:lnTo>
                      <a:lnTo>
                        <a:pt x="1958" y="1249"/>
                      </a:lnTo>
                      <a:lnTo>
                        <a:pt x="2018" y="1234"/>
                      </a:lnTo>
                      <a:lnTo>
                        <a:pt x="2058" y="1234"/>
                      </a:lnTo>
                      <a:lnTo>
                        <a:pt x="2123" y="1274"/>
                      </a:lnTo>
                      <a:lnTo>
                        <a:pt x="2168" y="1309"/>
                      </a:lnTo>
                      <a:lnTo>
                        <a:pt x="2198" y="1309"/>
                      </a:lnTo>
                      <a:lnTo>
                        <a:pt x="2238" y="1269"/>
                      </a:lnTo>
                      <a:lnTo>
                        <a:pt x="2258" y="1234"/>
                      </a:lnTo>
                      <a:lnTo>
                        <a:pt x="2238" y="116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9C74FF1C-3146-4EF2-9336-BFA116A960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26" y="7541"/>
                  <a:ext cx="1281" cy="391"/>
                </a:xfrm>
                <a:custGeom>
                  <a:avLst/>
                  <a:gdLst>
                    <a:gd name="T0" fmla="*/ 1 w 1753"/>
                    <a:gd name="T1" fmla="*/ 0 h 689"/>
                    <a:gd name="T2" fmla="*/ 1 w 1753"/>
                    <a:gd name="T3" fmla="*/ 1 h 689"/>
                    <a:gd name="T4" fmla="*/ 1 w 1753"/>
                    <a:gd name="T5" fmla="*/ 1 h 689"/>
                    <a:gd name="T6" fmla="*/ 1 w 1753"/>
                    <a:gd name="T7" fmla="*/ 1 h 689"/>
                    <a:gd name="T8" fmla="*/ 1 w 1753"/>
                    <a:gd name="T9" fmla="*/ 1 h 689"/>
                    <a:gd name="T10" fmla="*/ 1 w 1753"/>
                    <a:gd name="T11" fmla="*/ 1 h 689"/>
                    <a:gd name="T12" fmla="*/ 1 w 1753"/>
                    <a:gd name="T13" fmla="*/ 1 h 689"/>
                    <a:gd name="T14" fmla="*/ 1 w 1753"/>
                    <a:gd name="T15" fmla="*/ 1 h 689"/>
                    <a:gd name="T16" fmla="*/ 1 w 1753"/>
                    <a:gd name="T17" fmla="*/ 1 h 689"/>
                    <a:gd name="T18" fmla="*/ 1 w 1753"/>
                    <a:gd name="T19" fmla="*/ 1 h 689"/>
                    <a:gd name="T20" fmla="*/ 1 w 1753"/>
                    <a:gd name="T21" fmla="*/ 1 h 689"/>
                    <a:gd name="T22" fmla="*/ 1 w 1753"/>
                    <a:gd name="T23" fmla="*/ 1 h 689"/>
                    <a:gd name="T24" fmla="*/ 1 w 1753"/>
                    <a:gd name="T25" fmla="*/ 1 h 689"/>
                    <a:gd name="T26" fmla="*/ 0 w 1753"/>
                    <a:gd name="T27" fmla="*/ 1 h 689"/>
                    <a:gd name="T28" fmla="*/ 1 w 1753"/>
                    <a:gd name="T29" fmla="*/ 1 h 689"/>
                    <a:gd name="T30" fmla="*/ 1 w 1753"/>
                    <a:gd name="T31" fmla="*/ 1 h 689"/>
                    <a:gd name="T32" fmla="*/ 1 w 1753"/>
                    <a:gd name="T33" fmla="*/ 1 h 689"/>
                    <a:gd name="T34" fmla="*/ 1 w 1753"/>
                    <a:gd name="T35" fmla="*/ 1 h 689"/>
                    <a:gd name="T36" fmla="*/ 1 w 1753"/>
                    <a:gd name="T37" fmla="*/ 1 h 689"/>
                    <a:gd name="T38" fmla="*/ 1 w 1753"/>
                    <a:gd name="T39" fmla="*/ 1 h 689"/>
                    <a:gd name="T40" fmla="*/ 1 w 1753"/>
                    <a:gd name="T41" fmla="*/ 1 h 689"/>
                    <a:gd name="T42" fmla="*/ 1 w 1753"/>
                    <a:gd name="T43" fmla="*/ 1 h 689"/>
                    <a:gd name="T44" fmla="*/ 1 w 1753"/>
                    <a:gd name="T45" fmla="*/ 1 h 689"/>
                    <a:gd name="T46" fmla="*/ 1 w 1753"/>
                    <a:gd name="T47" fmla="*/ 1 h 689"/>
                    <a:gd name="T48" fmla="*/ 1 w 1753"/>
                    <a:gd name="T49" fmla="*/ 1 h 689"/>
                    <a:gd name="T50" fmla="*/ 1 w 1753"/>
                    <a:gd name="T51" fmla="*/ 1 h 689"/>
                    <a:gd name="T52" fmla="*/ 1 w 1753"/>
                    <a:gd name="T53" fmla="*/ 1 h 689"/>
                    <a:gd name="T54" fmla="*/ 1 w 1753"/>
                    <a:gd name="T55" fmla="*/ 1 h 689"/>
                    <a:gd name="T56" fmla="*/ 1 w 1753"/>
                    <a:gd name="T57" fmla="*/ 1 h 689"/>
                    <a:gd name="T58" fmla="*/ 1 w 1753"/>
                    <a:gd name="T59" fmla="*/ 1 h 689"/>
                    <a:gd name="T60" fmla="*/ 1 w 1753"/>
                    <a:gd name="T61" fmla="*/ 1 h 689"/>
                    <a:gd name="T62" fmla="*/ 1 w 1753"/>
                    <a:gd name="T63" fmla="*/ 1 h 689"/>
                    <a:gd name="T64" fmla="*/ 1 w 1753"/>
                    <a:gd name="T65" fmla="*/ 1 h 689"/>
                    <a:gd name="T66" fmla="*/ 1 w 1753"/>
                    <a:gd name="T67" fmla="*/ 1 h 689"/>
                    <a:gd name="T68" fmla="*/ 1 w 1753"/>
                    <a:gd name="T69" fmla="*/ 1 h 689"/>
                    <a:gd name="T70" fmla="*/ 1 w 1753"/>
                    <a:gd name="T71" fmla="*/ 1 h 6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53"/>
                    <a:gd name="T109" fmla="*/ 0 h 689"/>
                    <a:gd name="T110" fmla="*/ 1753 w 1753"/>
                    <a:gd name="T111" fmla="*/ 689 h 68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53" h="689">
                      <a:moveTo>
                        <a:pt x="1144" y="20"/>
                      </a:moveTo>
                      <a:lnTo>
                        <a:pt x="989" y="0"/>
                      </a:lnTo>
                      <a:lnTo>
                        <a:pt x="934" y="85"/>
                      </a:lnTo>
                      <a:lnTo>
                        <a:pt x="894" y="85"/>
                      </a:lnTo>
                      <a:lnTo>
                        <a:pt x="839" y="40"/>
                      </a:lnTo>
                      <a:lnTo>
                        <a:pt x="789" y="55"/>
                      </a:lnTo>
                      <a:lnTo>
                        <a:pt x="734" y="65"/>
                      </a:lnTo>
                      <a:lnTo>
                        <a:pt x="684" y="85"/>
                      </a:lnTo>
                      <a:lnTo>
                        <a:pt x="664" y="75"/>
                      </a:lnTo>
                      <a:lnTo>
                        <a:pt x="599" y="35"/>
                      </a:lnTo>
                      <a:lnTo>
                        <a:pt x="559" y="15"/>
                      </a:lnTo>
                      <a:lnTo>
                        <a:pt x="459" y="35"/>
                      </a:lnTo>
                      <a:lnTo>
                        <a:pt x="459" y="65"/>
                      </a:lnTo>
                      <a:lnTo>
                        <a:pt x="479" y="85"/>
                      </a:lnTo>
                      <a:lnTo>
                        <a:pt x="474" y="125"/>
                      </a:lnTo>
                      <a:lnTo>
                        <a:pt x="439" y="140"/>
                      </a:lnTo>
                      <a:lnTo>
                        <a:pt x="409" y="180"/>
                      </a:lnTo>
                      <a:lnTo>
                        <a:pt x="399" y="210"/>
                      </a:lnTo>
                      <a:lnTo>
                        <a:pt x="409" y="250"/>
                      </a:lnTo>
                      <a:lnTo>
                        <a:pt x="399" y="284"/>
                      </a:lnTo>
                      <a:lnTo>
                        <a:pt x="369" y="304"/>
                      </a:lnTo>
                      <a:lnTo>
                        <a:pt x="284" y="324"/>
                      </a:lnTo>
                      <a:lnTo>
                        <a:pt x="125" y="339"/>
                      </a:lnTo>
                      <a:lnTo>
                        <a:pt x="125" y="379"/>
                      </a:lnTo>
                      <a:lnTo>
                        <a:pt x="70" y="424"/>
                      </a:lnTo>
                      <a:lnTo>
                        <a:pt x="30" y="464"/>
                      </a:lnTo>
                      <a:lnTo>
                        <a:pt x="0" y="519"/>
                      </a:lnTo>
                      <a:lnTo>
                        <a:pt x="0" y="604"/>
                      </a:lnTo>
                      <a:lnTo>
                        <a:pt x="40" y="689"/>
                      </a:lnTo>
                      <a:lnTo>
                        <a:pt x="90" y="654"/>
                      </a:lnTo>
                      <a:lnTo>
                        <a:pt x="170" y="674"/>
                      </a:lnTo>
                      <a:lnTo>
                        <a:pt x="219" y="689"/>
                      </a:lnTo>
                      <a:lnTo>
                        <a:pt x="304" y="664"/>
                      </a:lnTo>
                      <a:lnTo>
                        <a:pt x="374" y="624"/>
                      </a:lnTo>
                      <a:lnTo>
                        <a:pt x="429" y="569"/>
                      </a:lnTo>
                      <a:lnTo>
                        <a:pt x="439" y="489"/>
                      </a:lnTo>
                      <a:lnTo>
                        <a:pt x="454" y="434"/>
                      </a:lnTo>
                      <a:lnTo>
                        <a:pt x="494" y="389"/>
                      </a:lnTo>
                      <a:lnTo>
                        <a:pt x="564" y="359"/>
                      </a:lnTo>
                      <a:lnTo>
                        <a:pt x="609" y="339"/>
                      </a:lnTo>
                      <a:lnTo>
                        <a:pt x="684" y="274"/>
                      </a:lnTo>
                      <a:lnTo>
                        <a:pt x="769" y="205"/>
                      </a:lnTo>
                      <a:lnTo>
                        <a:pt x="904" y="190"/>
                      </a:lnTo>
                      <a:lnTo>
                        <a:pt x="969" y="225"/>
                      </a:lnTo>
                      <a:lnTo>
                        <a:pt x="1054" y="274"/>
                      </a:lnTo>
                      <a:lnTo>
                        <a:pt x="1104" y="299"/>
                      </a:lnTo>
                      <a:lnTo>
                        <a:pt x="1199" y="304"/>
                      </a:lnTo>
                      <a:lnTo>
                        <a:pt x="1274" y="359"/>
                      </a:lnTo>
                      <a:lnTo>
                        <a:pt x="1379" y="424"/>
                      </a:lnTo>
                      <a:lnTo>
                        <a:pt x="1474" y="519"/>
                      </a:lnTo>
                      <a:lnTo>
                        <a:pt x="1598" y="634"/>
                      </a:lnTo>
                      <a:lnTo>
                        <a:pt x="1693" y="674"/>
                      </a:lnTo>
                      <a:lnTo>
                        <a:pt x="1718" y="654"/>
                      </a:lnTo>
                      <a:lnTo>
                        <a:pt x="1753" y="609"/>
                      </a:lnTo>
                      <a:lnTo>
                        <a:pt x="1708" y="529"/>
                      </a:lnTo>
                      <a:lnTo>
                        <a:pt x="1618" y="484"/>
                      </a:lnTo>
                      <a:lnTo>
                        <a:pt x="1583" y="429"/>
                      </a:lnTo>
                      <a:lnTo>
                        <a:pt x="1513" y="424"/>
                      </a:lnTo>
                      <a:lnTo>
                        <a:pt x="1489" y="389"/>
                      </a:lnTo>
                      <a:lnTo>
                        <a:pt x="1489" y="349"/>
                      </a:lnTo>
                      <a:lnTo>
                        <a:pt x="1484" y="304"/>
                      </a:lnTo>
                      <a:lnTo>
                        <a:pt x="1459" y="260"/>
                      </a:lnTo>
                      <a:lnTo>
                        <a:pt x="1439" y="235"/>
                      </a:lnTo>
                      <a:lnTo>
                        <a:pt x="1379" y="205"/>
                      </a:lnTo>
                      <a:lnTo>
                        <a:pt x="1314" y="170"/>
                      </a:lnTo>
                      <a:lnTo>
                        <a:pt x="1294" y="140"/>
                      </a:lnTo>
                      <a:lnTo>
                        <a:pt x="1304" y="105"/>
                      </a:lnTo>
                      <a:lnTo>
                        <a:pt x="1294" y="75"/>
                      </a:lnTo>
                      <a:lnTo>
                        <a:pt x="1264" y="75"/>
                      </a:lnTo>
                      <a:lnTo>
                        <a:pt x="1229" y="55"/>
                      </a:lnTo>
                      <a:lnTo>
                        <a:pt x="1199" y="65"/>
                      </a:lnTo>
                      <a:lnTo>
                        <a:pt x="114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B2A01339-887A-405B-B150-D8DB326026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41" y="6753"/>
                  <a:ext cx="514" cy="312"/>
                </a:xfrm>
                <a:custGeom>
                  <a:avLst/>
                  <a:gdLst>
                    <a:gd name="T0" fmla="*/ 1 w 699"/>
                    <a:gd name="T1" fmla="*/ 1 h 549"/>
                    <a:gd name="T2" fmla="*/ 1 w 699"/>
                    <a:gd name="T3" fmla="*/ 1 h 549"/>
                    <a:gd name="T4" fmla="*/ 1 w 699"/>
                    <a:gd name="T5" fmla="*/ 1 h 549"/>
                    <a:gd name="T6" fmla="*/ 1 w 699"/>
                    <a:gd name="T7" fmla="*/ 1 h 549"/>
                    <a:gd name="T8" fmla="*/ 1 w 699"/>
                    <a:gd name="T9" fmla="*/ 1 h 549"/>
                    <a:gd name="T10" fmla="*/ 1 w 699"/>
                    <a:gd name="T11" fmla="*/ 1 h 549"/>
                    <a:gd name="T12" fmla="*/ 1 w 699"/>
                    <a:gd name="T13" fmla="*/ 1 h 549"/>
                    <a:gd name="T14" fmla="*/ 1 w 699"/>
                    <a:gd name="T15" fmla="*/ 1 h 549"/>
                    <a:gd name="T16" fmla="*/ 1 w 699"/>
                    <a:gd name="T17" fmla="*/ 1 h 549"/>
                    <a:gd name="T18" fmla="*/ 1 w 699"/>
                    <a:gd name="T19" fmla="*/ 0 h 549"/>
                    <a:gd name="T20" fmla="*/ 1 w 699"/>
                    <a:gd name="T21" fmla="*/ 1 h 549"/>
                    <a:gd name="T22" fmla="*/ 1 w 699"/>
                    <a:gd name="T23" fmla="*/ 1 h 549"/>
                    <a:gd name="T24" fmla="*/ 0 w 699"/>
                    <a:gd name="T25" fmla="*/ 1 h 549"/>
                    <a:gd name="T26" fmla="*/ 1 w 699"/>
                    <a:gd name="T27" fmla="*/ 1 h 549"/>
                    <a:gd name="T28" fmla="*/ 1 w 699"/>
                    <a:gd name="T29" fmla="*/ 1 h 549"/>
                    <a:gd name="T30" fmla="*/ 1 w 699"/>
                    <a:gd name="T31" fmla="*/ 1 h 549"/>
                    <a:gd name="T32" fmla="*/ 1 w 699"/>
                    <a:gd name="T33" fmla="*/ 1 h 549"/>
                    <a:gd name="T34" fmla="*/ 1 w 699"/>
                    <a:gd name="T35" fmla="*/ 1 h 549"/>
                    <a:gd name="T36" fmla="*/ 1 w 699"/>
                    <a:gd name="T37" fmla="*/ 1 h 549"/>
                    <a:gd name="T38" fmla="*/ 1 w 699"/>
                    <a:gd name="T39" fmla="*/ 1 h 549"/>
                    <a:gd name="T40" fmla="*/ 1 w 699"/>
                    <a:gd name="T41" fmla="*/ 1 h 549"/>
                    <a:gd name="T42" fmla="*/ 1 w 699"/>
                    <a:gd name="T43" fmla="*/ 1 h 549"/>
                    <a:gd name="T44" fmla="*/ 1 w 699"/>
                    <a:gd name="T45" fmla="*/ 1 h 549"/>
                    <a:gd name="T46" fmla="*/ 1 w 699"/>
                    <a:gd name="T47" fmla="*/ 1 h 549"/>
                    <a:gd name="T48" fmla="*/ 1 w 699"/>
                    <a:gd name="T49" fmla="*/ 1 h 549"/>
                    <a:gd name="T50" fmla="*/ 1 w 699"/>
                    <a:gd name="T51" fmla="*/ 1 h 549"/>
                    <a:gd name="T52" fmla="*/ 1 w 699"/>
                    <a:gd name="T53" fmla="*/ 1 h 549"/>
                    <a:gd name="T54" fmla="*/ 1 w 699"/>
                    <a:gd name="T55" fmla="*/ 1 h 549"/>
                    <a:gd name="T56" fmla="*/ 1 w 699"/>
                    <a:gd name="T57" fmla="*/ 1 h 549"/>
                    <a:gd name="T58" fmla="*/ 1 w 699"/>
                    <a:gd name="T59" fmla="*/ 1 h 549"/>
                    <a:gd name="T60" fmla="*/ 1 w 699"/>
                    <a:gd name="T61" fmla="*/ 1 h 549"/>
                    <a:gd name="T62" fmla="*/ 1 w 699"/>
                    <a:gd name="T63" fmla="*/ 1 h 549"/>
                    <a:gd name="T64" fmla="*/ 1 w 699"/>
                    <a:gd name="T65" fmla="*/ 1 h 549"/>
                    <a:gd name="T66" fmla="*/ 1 w 699"/>
                    <a:gd name="T67" fmla="*/ 1 h 549"/>
                    <a:gd name="T68" fmla="*/ 1 w 699"/>
                    <a:gd name="T69" fmla="*/ 1 h 549"/>
                    <a:gd name="T70" fmla="*/ 1 w 699"/>
                    <a:gd name="T71" fmla="*/ 1 h 549"/>
                    <a:gd name="T72" fmla="*/ 1 w 699"/>
                    <a:gd name="T73" fmla="*/ 1 h 549"/>
                    <a:gd name="T74" fmla="*/ 1 w 699"/>
                    <a:gd name="T75" fmla="*/ 1 h 549"/>
                    <a:gd name="T76" fmla="*/ 1 w 699"/>
                    <a:gd name="T77" fmla="*/ 1 h 5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99"/>
                    <a:gd name="T118" fmla="*/ 0 h 549"/>
                    <a:gd name="T119" fmla="*/ 699 w 699"/>
                    <a:gd name="T120" fmla="*/ 549 h 5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99" h="549">
                      <a:moveTo>
                        <a:pt x="654" y="24"/>
                      </a:moveTo>
                      <a:lnTo>
                        <a:pt x="549" y="4"/>
                      </a:lnTo>
                      <a:lnTo>
                        <a:pt x="494" y="4"/>
                      </a:lnTo>
                      <a:lnTo>
                        <a:pt x="440" y="74"/>
                      </a:lnTo>
                      <a:lnTo>
                        <a:pt x="415" y="119"/>
                      </a:lnTo>
                      <a:lnTo>
                        <a:pt x="360" y="129"/>
                      </a:lnTo>
                      <a:lnTo>
                        <a:pt x="285" y="99"/>
                      </a:lnTo>
                      <a:lnTo>
                        <a:pt x="245" y="64"/>
                      </a:lnTo>
                      <a:lnTo>
                        <a:pt x="180" y="14"/>
                      </a:lnTo>
                      <a:lnTo>
                        <a:pt x="150" y="0"/>
                      </a:lnTo>
                      <a:lnTo>
                        <a:pt x="95" y="44"/>
                      </a:lnTo>
                      <a:lnTo>
                        <a:pt x="55" y="99"/>
                      </a:lnTo>
                      <a:lnTo>
                        <a:pt x="0" y="149"/>
                      </a:lnTo>
                      <a:lnTo>
                        <a:pt x="40" y="244"/>
                      </a:lnTo>
                      <a:lnTo>
                        <a:pt x="85" y="309"/>
                      </a:lnTo>
                      <a:lnTo>
                        <a:pt x="95" y="339"/>
                      </a:lnTo>
                      <a:lnTo>
                        <a:pt x="65" y="394"/>
                      </a:lnTo>
                      <a:lnTo>
                        <a:pt x="75" y="459"/>
                      </a:lnTo>
                      <a:lnTo>
                        <a:pt x="75" y="519"/>
                      </a:lnTo>
                      <a:lnTo>
                        <a:pt x="95" y="549"/>
                      </a:lnTo>
                      <a:lnTo>
                        <a:pt x="140" y="499"/>
                      </a:lnTo>
                      <a:lnTo>
                        <a:pt x="210" y="479"/>
                      </a:lnTo>
                      <a:lnTo>
                        <a:pt x="245" y="459"/>
                      </a:lnTo>
                      <a:lnTo>
                        <a:pt x="295" y="464"/>
                      </a:lnTo>
                      <a:lnTo>
                        <a:pt x="360" y="459"/>
                      </a:lnTo>
                      <a:lnTo>
                        <a:pt x="415" y="464"/>
                      </a:lnTo>
                      <a:lnTo>
                        <a:pt x="464" y="479"/>
                      </a:lnTo>
                      <a:lnTo>
                        <a:pt x="504" y="459"/>
                      </a:lnTo>
                      <a:lnTo>
                        <a:pt x="579" y="434"/>
                      </a:lnTo>
                      <a:lnTo>
                        <a:pt x="599" y="379"/>
                      </a:lnTo>
                      <a:lnTo>
                        <a:pt x="624" y="354"/>
                      </a:lnTo>
                      <a:lnTo>
                        <a:pt x="654" y="359"/>
                      </a:lnTo>
                      <a:lnTo>
                        <a:pt x="699" y="354"/>
                      </a:lnTo>
                      <a:lnTo>
                        <a:pt x="684" y="309"/>
                      </a:lnTo>
                      <a:lnTo>
                        <a:pt x="684" y="224"/>
                      </a:lnTo>
                      <a:lnTo>
                        <a:pt x="664" y="189"/>
                      </a:lnTo>
                      <a:lnTo>
                        <a:pt x="664" y="129"/>
                      </a:lnTo>
                      <a:lnTo>
                        <a:pt x="654" y="84"/>
                      </a:lnTo>
                      <a:lnTo>
                        <a:pt x="654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4195C487-3A40-41CC-99FA-EA5E27FD86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04" y="6522"/>
                  <a:ext cx="1199" cy="1221"/>
                </a:xfrm>
                <a:custGeom>
                  <a:avLst/>
                  <a:gdLst>
                    <a:gd name="T0" fmla="*/ 1 w 1634"/>
                    <a:gd name="T1" fmla="*/ 1 h 2138"/>
                    <a:gd name="T2" fmla="*/ 1 w 1634"/>
                    <a:gd name="T3" fmla="*/ 1 h 2138"/>
                    <a:gd name="T4" fmla="*/ 1 w 1634"/>
                    <a:gd name="T5" fmla="*/ 1 h 2138"/>
                    <a:gd name="T6" fmla="*/ 1 w 1634"/>
                    <a:gd name="T7" fmla="*/ 1 h 2138"/>
                    <a:gd name="T8" fmla="*/ 1 w 1634"/>
                    <a:gd name="T9" fmla="*/ 0 h 2138"/>
                    <a:gd name="T10" fmla="*/ 1 w 1634"/>
                    <a:gd name="T11" fmla="*/ 1 h 2138"/>
                    <a:gd name="T12" fmla="*/ 1 w 1634"/>
                    <a:gd name="T13" fmla="*/ 1 h 2138"/>
                    <a:gd name="T14" fmla="*/ 1 w 1634"/>
                    <a:gd name="T15" fmla="*/ 1 h 2138"/>
                    <a:gd name="T16" fmla="*/ 1 w 1634"/>
                    <a:gd name="T17" fmla="*/ 1 h 2138"/>
                    <a:gd name="T18" fmla="*/ 1 w 1634"/>
                    <a:gd name="T19" fmla="*/ 1 h 2138"/>
                    <a:gd name="T20" fmla="*/ 1 w 1634"/>
                    <a:gd name="T21" fmla="*/ 1 h 2138"/>
                    <a:gd name="T22" fmla="*/ 1 w 1634"/>
                    <a:gd name="T23" fmla="*/ 1 h 2138"/>
                    <a:gd name="T24" fmla="*/ 1 w 1634"/>
                    <a:gd name="T25" fmla="*/ 1 h 2138"/>
                    <a:gd name="T26" fmla="*/ 1 w 1634"/>
                    <a:gd name="T27" fmla="*/ 1 h 2138"/>
                    <a:gd name="T28" fmla="*/ 1 w 1634"/>
                    <a:gd name="T29" fmla="*/ 1 h 2138"/>
                    <a:gd name="T30" fmla="*/ 1 w 1634"/>
                    <a:gd name="T31" fmla="*/ 1 h 2138"/>
                    <a:gd name="T32" fmla="*/ 1 w 1634"/>
                    <a:gd name="T33" fmla="*/ 1 h 2138"/>
                    <a:gd name="T34" fmla="*/ 1 w 1634"/>
                    <a:gd name="T35" fmla="*/ 1 h 2138"/>
                    <a:gd name="T36" fmla="*/ 1 w 1634"/>
                    <a:gd name="T37" fmla="*/ 1 h 2138"/>
                    <a:gd name="T38" fmla="*/ 1 w 1634"/>
                    <a:gd name="T39" fmla="*/ 1 h 2138"/>
                    <a:gd name="T40" fmla="*/ 1 w 1634"/>
                    <a:gd name="T41" fmla="*/ 1 h 2138"/>
                    <a:gd name="T42" fmla="*/ 1 w 1634"/>
                    <a:gd name="T43" fmla="*/ 1 h 2138"/>
                    <a:gd name="T44" fmla="*/ 1 w 1634"/>
                    <a:gd name="T45" fmla="*/ 1 h 2138"/>
                    <a:gd name="T46" fmla="*/ 1 w 1634"/>
                    <a:gd name="T47" fmla="*/ 1 h 2138"/>
                    <a:gd name="T48" fmla="*/ 1 w 1634"/>
                    <a:gd name="T49" fmla="*/ 1 h 2138"/>
                    <a:gd name="T50" fmla="*/ 1 w 1634"/>
                    <a:gd name="T51" fmla="*/ 1 h 2138"/>
                    <a:gd name="T52" fmla="*/ 1 w 1634"/>
                    <a:gd name="T53" fmla="*/ 1 h 2138"/>
                    <a:gd name="T54" fmla="*/ 1 w 1634"/>
                    <a:gd name="T55" fmla="*/ 1 h 2138"/>
                    <a:gd name="T56" fmla="*/ 1 w 1634"/>
                    <a:gd name="T57" fmla="*/ 1 h 2138"/>
                    <a:gd name="T58" fmla="*/ 1 w 1634"/>
                    <a:gd name="T59" fmla="*/ 1 h 2138"/>
                    <a:gd name="T60" fmla="*/ 1 w 1634"/>
                    <a:gd name="T61" fmla="*/ 1 h 2138"/>
                    <a:gd name="T62" fmla="*/ 1 w 1634"/>
                    <a:gd name="T63" fmla="*/ 1 h 2138"/>
                    <a:gd name="T64" fmla="*/ 1 w 1634"/>
                    <a:gd name="T65" fmla="*/ 1 h 2138"/>
                    <a:gd name="T66" fmla="*/ 1 w 1634"/>
                    <a:gd name="T67" fmla="*/ 1 h 2138"/>
                    <a:gd name="T68" fmla="*/ 1 w 1634"/>
                    <a:gd name="T69" fmla="*/ 1 h 2138"/>
                    <a:gd name="T70" fmla="*/ 1 w 1634"/>
                    <a:gd name="T71" fmla="*/ 1 h 2138"/>
                    <a:gd name="T72" fmla="*/ 1 w 1634"/>
                    <a:gd name="T73" fmla="*/ 1 h 2138"/>
                    <a:gd name="T74" fmla="*/ 1 w 1634"/>
                    <a:gd name="T75" fmla="*/ 1 h 2138"/>
                    <a:gd name="T76" fmla="*/ 1 w 1634"/>
                    <a:gd name="T77" fmla="*/ 1 h 2138"/>
                    <a:gd name="T78" fmla="*/ 1 w 1634"/>
                    <a:gd name="T79" fmla="*/ 1 h 2138"/>
                    <a:gd name="T80" fmla="*/ 1 w 1634"/>
                    <a:gd name="T81" fmla="*/ 1 h 2138"/>
                    <a:gd name="T82" fmla="*/ 1 w 1634"/>
                    <a:gd name="T83" fmla="*/ 1 h 2138"/>
                    <a:gd name="T84" fmla="*/ 1 w 1634"/>
                    <a:gd name="T85" fmla="*/ 1 h 2138"/>
                    <a:gd name="T86" fmla="*/ 1 w 1634"/>
                    <a:gd name="T87" fmla="*/ 1 h 2138"/>
                    <a:gd name="T88" fmla="*/ 1 w 1634"/>
                    <a:gd name="T89" fmla="*/ 1 h 2138"/>
                    <a:gd name="T90" fmla="*/ 1 w 1634"/>
                    <a:gd name="T91" fmla="*/ 1 h 2138"/>
                    <a:gd name="T92" fmla="*/ 1 w 1634"/>
                    <a:gd name="T93" fmla="*/ 1 h 2138"/>
                    <a:gd name="T94" fmla="*/ 1 w 1634"/>
                    <a:gd name="T95" fmla="*/ 1 h 2138"/>
                    <a:gd name="T96" fmla="*/ 0 w 1634"/>
                    <a:gd name="T97" fmla="*/ 1 h 2138"/>
                    <a:gd name="T98" fmla="*/ 1 w 1634"/>
                    <a:gd name="T99" fmla="*/ 1 h 2138"/>
                    <a:gd name="T100" fmla="*/ 1 w 1634"/>
                    <a:gd name="T101" fmla="*/ 1 h 2138"/>
                    <a:gd name="T102" fmla="*/ 1 w 1634"/>
                    <a:gd name="T103" fmla="*/ 1 h 2138"/>
                    <a:gd name="T104" fmla="*/ 1 w 1634"/>
                    <a:gd name="T105" fmla="*/ 1 h 2138"/>
                    <a:gd name="T106" fmla="*/ 1 w 1634"/>
                    <a:gd name="T107" fmla="*/ 1 h 2138"/>
                    <a:gd name="T108" fmla="*/ 1 w 1634"/>
                    <a:gd name="T109" fmla="*/ 1 h 2138"/>
                    <a:gd name="T110" fmla="*/ 1 w 1634"/>
                    <a:gd name="T111" fmla="*/ 1 h 2138"/>
                    <a:gd name="T112" fmla="*/ 1 w 1634"/>
                    <a:gd name="T113" fmla="*/ 1 h 2138"/>
                    <a:gd name="T114" fmla="*/ 1 w 1634"/>
                    <a:gd name="T115" fmla="*/ 1 h 2138"/>
                    <a:gd name="T116" fmla="*/ 1 w 1634"/>
                    <a:gd name="T117" fmla="*/ 1 h 2138"/>
                    <a:gd name="T118" fmla="*/ 1 w 1634"/>
                    <a:gd name="T119" fmla="*/ 1 h 2138"/>
                    <a:gd name="T120" fmla="*/ 1 w 1634"/>
                    <a:gd name="T121" fmla="*/ 1 h 21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34"/>
                    <a:gd name="T184" fmla="*/ 0 h 2138"/>
                    <a:gd name="T185" fmla="*/ 1634 w 1634"/>
                    <a:gd name="T186" fmla="*/ 2138 h 21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34" h="2138">
                      <a:moveTo>
                        <a:pt x="844" y="419"/>
                      </a:moveTo>
                      <a:lnTo>
                        <a:pt x="904" y="380"/>
                      </a:lnTo>
                      <a:lnTo>
                        <a:pt x="979" y="305"/>
                      </a:lnTo>
                      <a:lnTo>
                        <a:pt x="999" y="275"/>
                      </a:lnTo>
                      <a:lnTo>
                        <a:pt x="979" y="170"/>
                      </a:lnTo>
                      <a:lnTo>
                        <a:pt x="989" y="135"/>
                      </a:lnTo>
                      <a:lnTo>
                        <a:pt x="1104" y="85"/>
                      </a:lnTo>
                      <a:lnTo>
                        <a:pt x="1159" y="70"/>
                      </a:lnTo>
                      <a:lnTo>
                        <a:pt x="1224" y="0"/>
                      </a:lnTo>
                      <a:lnTo>
                        <a:pt x="1264" y="0"/>
                      </a:lnTo>
                      <a:lnTo>
                        <a:pt x="1274" y="50"/>
                      </a:lnTo>
                      <a:lnTo>
                        <a:pt x="1284" y="135"/>
                      </a:lnTo>
                      <a:lnTo>
                        <a:pt x="1349" y="230"/>
                      </a:lnTo>
                      <a:lnTo>
                        <a:pt x="1389" y="305"/>
                      </a:lnTo>
                      <a:lnTo>
                        <a:pt x="1389" y="380"/>
                      </a:lnTo>
                      <a:lnTo>
                        <a:pt x="1369" y="439"/>
                      </a:lnTo>
                      <a:lnTo>
                        <a:pt x="1319" y="494"/>
                      </a:lnTo>
                      <a:lnTo>
                        <a:pt x="1284" y="494"/>
                      </a:lnTo>
                      <a:lnTo>
                        <a:pt x="1254" y="494"/>
                      </a:lnTo>
                      <a:lnTo>
                        <a:pt x="1234" y="524"/>
                      </a:lnTo>
                      <a:lnTo>
                        <a:pt x="1254" y="589"/>
                      </a:lnTo>
                      <a:lnTo>
                        <a:pt x="1244" y="704"/>
                      </a:lnTo>
                      <a:lnTo>
                        <a:pt x="1294" y="759"/>
                      </a:lnTo>
                      <a:lnTo>
                        <a:pt x="1304" y="829"/>
                      </a:lnTo>
                      <a:lnTo>
                        <a:pt x="1339" y="929"/>
                      </a:lnTo>
                      <a:lnTo>
                        <a:pt x="1369" y="979"/>
                      </a:lnTo>
                      <a:lnTo>
                        <a:pt x="1404" y="1014"/>
                      </a:lnTo>
                      <a:lnTo>
                        <a:pt x="1389" y="1054"/>
                      </a:lnTo>
                      <a:lnTo>
                        <a:pt x="1369" y="1084"/>
                      </a:lnTo>
                      <a:lnTo>
                        <a:pt x="1349" y="1099"/>
                      </a:lnTo>
                      <a:lnTo>
                        <a:pt x="1294" y="1054"/>
                      </a:lnTo>
                      <a:lnTo>
                        <a:pt x="1234" y="1054"/>
                      </a:lnTo>
                      <a:lnTo>
                        <a:pt x="1189" y="1084"/>
                      </a:lnTo>
                      <a:lnTo>
                        <a:pt x="1169" y="1124"/>
                      </a:lnTo>
                      <a:lnTo>
                        <a:pt x="1209" y="1179"/>
                      </a:lnTo>
                      <a:lnTo>
                        <a:pt x="1209" y="1309"/>
                      </a:lnTo>
                      <a:lnTo>
                        <a:pt x="1244" y="1349"/>
                      </a:lnTo>
                      <a:lnTo>
                        <a:pt x="1274" y="1359"/>
                      </a:lnTo>
                      <a:lnTo>
                        <a:pt x="1339" y="1349"/>
                      </a:lnTo>
                      <a:lnTo>
                        <a:pt x="1409" y="1339"/>
                      </a:lnTo>
                      <a:lnTo>
                        <a:pt x="1464" y="1454"/>
                      </a:lnTo>
                      <a:lnTo>
                        <a:pt x="1529" y="1529"/>
                      </a:lnTo>
                      <a:lnTo>
                        <a:pt x="1569" y="1579"/>
                      </a:lnTo>
                      <a:lnTo>
                        <a:pt x="1599" y="1624"/>
                      </a:lnTo>
                      <a:lnTo>
                        <a:pt x="1599" y="1709"/>
                      </a:lnTo>
                      <a:lnTo>
                        <a:pt x="1634" y="1749"/>
                      </a:lnTo>
                      <a:lnTo>
                        <a:pt x="1634" y="1769"/>
                      </a:lnTo>
                      <a:lnTo>
                        <a:pt x="1594" y="1824"/>
                      </a:lnTo>
                      <a:lnTo>
                        <a:pt x="1424" y="1804"/>
                      </a:lnTo>
                      <a:lnTo>
                        <a:pt x="1404" y="1814"/>
                      </a:lnTo>
                      <a:lnTo>
                        <a:pt x="1369" y="1874"/>
                      </a:lnTo>
                      <a:lnTo>
                        <a:pt x="1319" y="1889"/>
                      </a:lnTo>
                      <a:lnTo>
                        <a:pt x="1254" y="1834"/>
                      </a:lnTo>
                      <a:lnTo>
                        <a:pt x="1244" y="1854"/>
                      </a:lnTo>
                      <a:lnTo>
                        <a:pt x="1199" y="1854"/>
                      </a:lnTo>
                      <a:lnTo>
                        <a:pt x="1169" y="1874"/>
                      </a:lnTo>
                      <a:lnTo>
                        <a:pt x="1104" y="1874"/>
                      </a:lnTo>
                      <a:lnTo>
                        <a:pt x="1064" y="1844"/>
                      </a:lnTo>
                      <a:lnTo>
                        <a:pt x="999" y="1824"/>
                      </a:lnTo>
                      <a:lnTo>
                        <a:pt x="969" y="1804"/>
                      </a:lnTo>
                      <a:lnTo>
                        <a:pt x="929" y="1824"/>
                      </a:lnTo>
                      <a:lnTo>
                        <a:pt x="894" y="1844"/>
                      </a:lnTo>
                      <a:lnTo>
                        <a:pt x="904" y="1869"/>
                      </a:lnTo>
                      <a:lnTo>
                        <a:pt x="914" y="1889"/>
                      </a:lnTo>
                      <a:lnTo>
                        <a:pt x="904" y="1919"/>
                      </a:lnTo>
                      <a:lnTo>
                        <a:pt x="849" y="1954"/>
                      </a:lnTo>
                      <a:lnTo>
                        <a:pt x="829" y="1984"/>
                      </a:lnTo>
                      <a:lnTo>
                        <a:pt x="829" y="2034"/>
                      </a:lnTo>
                      <a:lnTo>
                        <a:pt x="829" y="2068"/>
                      </a:lnTo>
                      <a:lnTo>
                        <a:pt x="809" y="2098"/>
                      </a:lnTo>
                      <a:lnTo>
                        <a:pt x="759" y="2118"/>
                      </a:lnTo>
                      <a:lnTo>
                        <a:pt x="640" y="2128"/>
                      </a:lnTo>
                      <a:lnTo>
                        <a:pt x="560" y="2138"/>
                      </a:lnTo>
                      <a:lnTo>
                        <a:pt x="525" y="2088"/>
                      </a:lnTo>
                      <a:lnTo>
                        <a:pt x="475" y="2048"/>
                      </a:lnTo>
                      <a:lnTo>
                        <a:pt x="420" y="2014"/>
                      </a:lnTo>
                      <a:lnTo>
                        <a:pt x="400" y="2034"/>
                      </a:lnTo>
                      <a:lnTo>
                        <a:pt x="355" y="2053"/>
                      </a:lnTo>
                      <a:lnTo>
                        <a:pt x="330" y="2088"/>
                      </a:lnTo>
                      <a:lnTo>
                        <a:pt x="305" y="2108"/>
                      </a:lnTo>
                      <a:lnTo>
                        <a:pt x="275" y="2068"/>
                      </a:lnTo>
                      <a:lnTo>
                        <a:pt x="220" y="2034"/>
                      </a:lnTo>
                      <a:lnTo>
                        <a:pt x="160" y="2014"/>
                      </a:lnTo>
                      <a:lnTo>
                        <a:pt x="125" y="1939"/>
                      </a:lnTo>
                      <a:lnTo>
                        <a:pt x="105" y="1854"/>
                      </a:lnTo>
                      <a:lnTo>
                        <a:pt x="85" y="1804"/>
                      </a:lnTo>
                      <a:lnTo>
                        <a:pt x="65" y="1769"/>
                      </a:lnTo>
                      <a:lnTo>
                        <a:pt x="65" y="1729"/>
                      </a:lnTo>
                      <a:lnTo>
                        <a:pt x="85" y="1679"/>
                      </a:lnTo>
                      <a:lnTo>
                        <a:pt x="145" y="1634"/>
                      </a:lnTo>
                      <a:lnTo>
                        <a:pt x="180" y="1569"/>
                      </a:lnTo>
                      <a:lnTo>
                        <a:pt x="190" y="1519"/>
                      </a:lnTo>
                      <a:lnTo>
                        <a:pt x="210" y="1464"/>
                      </a:lnTo>
                      <a:lnTo>
                        <a:pt x="200" y="1424"/>
                      </a:lnTo>
                      <a:lnTo>
                        <a:pt x="145" y="1369"/>
                      </a:lnTo>
                      <a:lnTo>
                        <a:pt x="75" y="1294"/>
                      </a:lnTo>
                      <a:lnTo>
                        <a:pt x="20" y="1254"/>
                      </a:lnTo>
                      <a:lnTo>
                        <a:pt x="0" y="1209"/>
                      </a:lnTo>
                      <a:lnTo>
                        <a:pt x="10" y="1179"/>
                      </a:lnTo>
                      <a:lnTo>
                        <a:pt x="105" y="1149"/>
                      </a:lnTo>
                      <a:lnTo>
                        <a:pt x="160" y="1149"/>
                      </a:lnTo>
                      <a:lnTo>
                        <a:pt x="160" y="1084"/>
                      </a:lnTo>
                      <a:lnTo>
                        <a:pt x="190" y="1054"/>
                      </a:lnTo>
                      <a:lnTo>
                        <a:pt x="250" y="1019"/>
                      </a:lnTo>
                      <a:lnTo>
                        <a:pt x="265" y="989"/>
                      </a:lnTo>
                      <a:lnTo>
                        <a:pt x="285" y="949"/>
                      </a:lnTo>
                      <a:lnTo>
                        <a:pt x="330" y="894"/>
                      </a:lnTo>
                      <a:lnTo>
                        <a:pt x="400" y="884"/>
                      </a:lnTo>
                      <a:lnTo>
                        <a:pt x="420" y="864"/>
                      </a:lnTo>
                      <a:lnTo>
                        <a:pt x="495" y="864"/>
                      </a:lnTo>
                      <a:lnTo>
                        <a:pt x="545" y="864"/>
                      </a:lnTo>
                      <a:lnTo>
                        <a:pt x="640" y="884"/>
                      </a:lnTo>
                      <a:lnTo>
                        <a:pt x="704" y="854"/>
                      </a:lnTo>
                      <a:lnTo>
                        <a:pt x="769" y="829"/>
                      </a:lnTo>
                      <a:lnTo>
                        <a:pt x="789" y="829"/>
                      </a:lnTo>
                      <a:lnTo>
                        <a:pt x="779" y="789"/>
                      </a:lnTo>
                      <a:lnTo>
                        <a:pt x="809" y="749"/>
                      </a:lnTo>
                      <a:lnTo>
                        <a:pt x="844" y="769"/>
                      </a:lnTo>
                      <a:lnTo>
                        <a:pt x="884" y="749"/>
                      </a:lnTo>
                      <a:lnTo>
                        <a:pt x="864" y="609"/>
                      </a:lnTo>
                      <a:lnTo>
                        <a:pt x="844" y="599"/>
                      </a:lnTo>
                      <a:lnTo>
                        <a:pt x="844" y="504"/>
                      </a:lnTo>
                      <a:lnTo>
                        <a:pt x="844" y="41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095379D8-E333-42FA-AE49-7AA1757159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95" y="6287"/>
                  <a:ext cx="1023" cy="718"/>
                </a:xfrm>
                <a:custGeom>
                  <a:avLst/>
                  <a:gdLst>
                    <a:gd name="T0" fmla="*/ 1 w 1394"/>
                    <a:gd name="T1" fmla="*/ 1 h 1259"/>
                    <a:gd name="T2" fmla="*/ 1 w 1394"/>
                    <a:gd name="T3" fmla="*/ 1 h 1259"/>
                    <a:gd name="T4" fmla="*/ 1 w 1394"/>
                    <a:gd name="T5" fmla="*/ 1 h 1259"/>
                    <a:gd name="T6" fmla="*/ 1 w 1394"/>
                    <a:gd name="T7" fmla="*/ 1 h 1259"/>
                    <a:gd name="T8" fmla="*/ 1 w 1394"/>
                    <a:gd name="T9" fmla="*/ 1 h 1259"/>
                    <a:gd name="T10" fmla="*/ 1 w 1394"/>
                    <a:gd name="T11" fmla="*/ 1 h 1259"/>
                    <a:gd name="T12" fmla="*/ 1 w 1394"/>
                    <a:gd name="T13" fmla="*/ 1 h 1259"/>
                    <a:gd name="T14" fmla="*/ 1 w 1394"/>
                    <a:gd name="T15" fmla="*/ 1 h 1259"/>
                    <a:gd name="T16" fmla="*/ 1 w 1394"/>
                    <a:gd name="T17" fmla="*/ 1 h 1259"/>
                    <a:gd name="T18" fmla="*/ 1 w 1394"/>
                    <a:gd name="T19" fmla="*/ 1 h 1259"/>
                    <a:gd name="T20" fmla="*/ 1 w 1394"/>
                    <a:gd name="T21" fmla="*/ 1 h 1259"/>
                    <a:gd name="T22" fmla="*/ 1 w 1394"/>
                    <a:gd name="T23" fmla="*/ 1 h 1259"/>
                    <a:gd name="T24" fmla="*/ 1 w 1394"/>
                    <a:gd name="T25" fmla="*/ 1 h 1259"/>
                    <a:gd name="T26" fmla="*/ 1 w 1394"/>
                    <a:gd name="T27" fmla="*/ 1 h 1259"/>
                    <a:gd name="T28" fmla="*/ 1 w 1394"/>
                    <a:gd name="T29" fmla="*/ 1 h 1259"/>
                    <a:gd name="T30" fmla="*/ 1 w 1394"/>
                    <a:gd name="T31" fmla="*/ 1 h 1259"/>
                    <a:gd name="T32" fmla="*/ 1 w 1394"/>
                    <a:gd name="T33" fmla="*/ 1 h 1259"/>
                    <a:gd name="T34" fmla="*/ 1 w 1394"/>
                    <a:gd name="T35" fmla="*/ 1 h 1259"/>
                    <a:gd name="T36" fmla="*/ 1 w 1394"/>
                    <a:gd name="T37" fmla="*/ 1 h 1259"/>
                    <a:gd name="T38" fmla="*/ 1 w 1394"/>
                    <a:gd name="T39" fmla="*/ 1 h 1259"/>
                    <a:gd name="T40" fmla="*/ 1 w 1394"/>
                    <a:gd name="T41" fmla="*/ 1 h 1259"/>
                    <a:gd name="T42" fmla="*/ 1 w 1394"/>
                    <a:gd name="T43" fmla="*/ 1 h 1259"/>
                    <a:gd name="T44" fmla="*/ 1 w 1394"/>
                    <a:gd name="T45" fmla="*/ 1 h 1259"/>
                    <a:gd name="T46" fmla="*/ 1 w 1394"/>
                    <a:gd name="T47" fmla="*/ 1 h 1259"/>
                    <a:gd name="T48" fmla="*/ 1 w 1394"/>
                    <a:gd name="T49" fmla="*/ 1 h 1259"/>
                    <a:gd name="T50" fmla="*/ 1 w 1394"/>
                    <a:gd name="T51" fmla="*/ 1 h 1259"/>
                    <a:gd name="T52" fmla="*/ 1 w 1394"/>
                    <a:gd name="T53" fmla="*/ 1 h 1259"/>
                    <a:gd name="T54" fmla="*/ 1 w 1394"/>
                    <a:gd name="T55" fmla="*/ 1 h 1259"/>
                    <a:gd name="T56" fmla="*/ 1 w 1394"/>
                    <a:gd name="T57" fmla="*/ 1 h 1259"/>
                    <a:gd name="T58" fmla="*/ 1 w 1394"/>
                    <a:gd name="T59" fmla="*/ 1 h 1259"/>
                    <a:gd name="T60" fmla="*/ 1 w 1394"/>
                    <a:gd name="T61" fmla="*/ 1 h 1259"/>
                    <a:gd name="T62" fmla="*/ 1 w 1394"/>
                    <a:gd name="T63" fmla="*/ 1 h 1259"/>
                    <a:gd name="T64" fmla="*/ 1 w 1394"/>
                    <a:gd name="T65" fmla="*/ 1 h 1259"/>
                    <a:gd name="T66" fmla="*/ 1 w 1394"/>
                    <a:gd name="T67" fmla="*/ 1 h 1259"/>
                    <a:gd name="T68" fmla="*/ 1 w 1394"/>
                    <a:gd name="T69" fmla="*/ 1 h 1259"/>
                    <a:gd name="T70" fmla="*/ 1 w 1394"/>
                    <a:gd name="T71" fmla="*/ 1 h 1259"/>
                    <a:gd name="T72" fmla="*/ 1 w 1394"/>
                    <a:gd name="T73" fmla="*/ 1 h 1259"/>
                    <a:gd name="T74" fmla="*/ 1 w 1394"/>
                    <a:gd name="T75" fmla="*/ 1 h 1259"/>
                    <a:gd name="T76" fmla="*/ 1 w 1394"/>
                    <a:gd name="T77" fmla="*/ 1 h 1259"/>
                    <a:gd name="T78" fmla="*/ 1 w 1394"/>
                    <a:gd name="T79" fmla="*/ 1 h 1259"/>
                    <a:gd name="T80" fmla="*/ 1 w 1394"/>
                    <a:gd name="T81" fmla="*/ 1 h 1259"/>
                    <a:gd name="T82" fmla="*/ 1 w 1394"/>
                    <a:gd name="T83" fmla="*/ 1 h 1259"/>
                    <a:gd name="T84" fmla="*/ 1 w 1394"/>
                    <a:gd name="T85" fmla="*/ 1 h 12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94"/>
                    <a:gd name="T130" fmla="*/ 0 h 1259"/>
                    <a:gd name="T131" fmla="*/ 1394 w 1394"/>
                    <a:gd name="T132" fmla="*/ 1259 h 12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94" h="1259">
                      <a:moveTo>
                        <a:pt x="0" y="400"/>
                      </a:moveTo>
                      <a:lnTo>
                        <a:pt x="10" y="315"/>
                      </a:lnTo>
                      <a:lnTo>
                        <a:pt x="55" y="285"/>
                      </a:lnTo>
                      <a:lnTo>
                        <a:pt x="125" y="225"/>
                      </a:lnTo>
                      <a:lnTo>
                        <a:pt x="140" y="190"/>
                      </a:lnTo>
                      <a:lnTo>
                        <a:pt x="105" y="150"/>
                      </a:lnTo>
                      <a:lnTo>
                        <a:pt x="245" y="0"/>
                      </a:lnTo>
                      <a:lnTo>
                        <a:pt x="275" y="30"/>
                      </a:lnTo>
                      <a:lnTo>
                        <a:pt x="295" y="75"/>
                      </a:lnTo>
                      <a:lnTo>
                        <a:pt x="295" y="105"/>
                      </a:lnTo>
                      <a:lnTo>
                        <a:pt x="370" y="125"/>
                      </a:lnTo>
                      <a:lnTo>
                        <a:pt x="540" y="180"/>
                      </a:lnTo>
                      <a:lnTo>
                        <a:pt x="550" y="190"/>
                      </a:lnTo>
                      <a:lnTo>
                        <a:pt x="635" y="140"/>
                      </a:lnTo>
                      <a:lnTo>
                        <a:pt x="740" y="40"/>
                      </a:lnTo>
                      <a:lnTo>
                        <a:pt x="794" y="40"/>
                      </a:lnTo>
                      <a:lnTo>
                        <a:pt x="859" y="85"/>
                      </a:lnTo>
                      <a:lnTo>
                        <a:pt x="939" y="105"/>
                      </a:lnTo>
                      <a:lnTo>
                        <a:pt x="1049" y="75"/>
                      </a:lnTo>
                      <a:lnTo>
                        <a:pt x="1089" y="40"/>
                      </a:lnTo>
                      <a:lnTo>
                        <a:pt x="1144" y="40"/>
                      </a:lnTo>
                      <a:lnTo>
                        <a:pt x="1194" y="20"/>
                      </a:lnTo>
                      <a:lnTo>
                        <a:pt x="1229" y="75"/>
                      </a:lnTo>
                      <a:lnTo>
                        <a:pt x="1219" y="125"/>
                      </a:lnTo>
                      <a:lnTo>
                        <a:pt x="1229" y="190"/>
                      </a:lnTo>
                      <a:lnTo>
                        <a:pt x="1279" y="210"/>
                      </a:lnTo>
                      <a:lnTo>
                        <a:pt x="1324" y="265"/>
                      </a:lnTo>
                      <a:lnTo>
                        <a:pt x="1344" y="330"/>
                      </a:lnTo>
                      <a:lnTo>
                        <a:pt x="1394" y="400"/>
                      </a:lnTo>
                      <a:lnTo>
                        <a:pt x="1394" y="445"/>
                      </a:lnTo>
                      <a:lnTo>
                        <a:pt x="1324" y="455"/>
                      </a:lnTo>
                      <a:lnTo>
                        <a:pt x="1259" y="485"/>
                      </a:lnTo>
                      <a:lnTo>
                        <a:pt x="1194" y="550"/>
                      </a:lnTo>
                      <a:lnTo>
                        <a:pt x="1134" y="605"/>
                      </a:lnTo>
                      <a:lnTo>
                        <a:pt x="1079" y="645"/>
                      </a:lnTo>
                      <a:lnTo>
                        <a:pt x="1024" y="665"/>
                      </a:lnTo>
                      <a:lnTo>
                        <a:pt x="939" y="675"/>
                      </a:lnTo>
                      <a:lnTo>
                        <a:pt x="919" y="720"/>
                      </a:lnTo>
                      <a:lnTo>
                        <a:pt x="929" y="760"/>
                      </a:lnTo>
                      <a:lnTo>
                        <a:pt x="964" y="780"/>
                      </a:lnTo>
                      <a:lnTo>
                        <a:pt x="1004" y="805"/>
                      </a:lnTo>
                      <a:lnTo>
                        <a:pt x="1034" y="834"/>
                      </a:lnTo>
                      <a:lnTo>
                        <a:pt x="1014" y="854"/>
                      </a:lnTo>
                      <a:lnTo>
                        <a:pt x="974" y="894"/>
                      </a:lnTo>
                      <a:lnTo>
                        <a:pt x="929" y="909"/>
                      </a:lnTo>
                      <a:lnTo>
                        <a:pt x="899" y="919"/>
                      </a:lnTo>
                      <a:lnTo>
                        <a:pt x="909" y="959"/>
                      </a:lnTo>
                      <a:lnTo>
                        <a:pt x="889" y="1004"/>
                      </a:lnTo>
                      <a:lnTo>
                        <a:pt x="869" y="1034"/>
                      </a:lnTo>
                      <a:lnTo>
                        <a:pt x="824" y="1034"/>
                      </a:lnTo>
                      <a:lnTo>
                        <a:pt x="784" y="1024"/>
                      </a:lnTo>
                      <a:lnTo>
                        <a:pt x="740" y="1014"/>
                      </a:lnTo>
                      <a:lnTo>
                        <a:pt x="690" y="1014"/>
                      </a:lnTo>
                      <a:lnTo>
                        <a:pt x="670" y="1064"/>
                      </a:lnTo>
                      <a:lnTo>
                        <a:pt x="645" y="1119"/>
                      </a:lnTo>
                      <a:lnTo>
                        <a:pt x="605" y="1184"/>
                      </a:lnTo>
                      <a:lnTo>
                        <a:pt x="570" y="1214"/>
                      </a:lnTo>
                      <a:lnTo>
                        <a:pt x="540" y="1224"/>
                      </a:lnTo>
                      <a:lnTo>
                        <a:pt x="475" y="1244"/>
                      </a:lnTo>
                      <a:lnTo>
                        <a:pt x="415" y="1244"/>
                      </a:lnTo>
                      <a:lnTo>
                        <a:pt x="370" y="1224"/>
                      </a:lnTo>
                      <a:lnTo>
                        <a:pt x="340" y="1204"/>
                      </a:lnTo>
                      <a:lnTo>
                        <a:pt x="295" y="1214"/>
                      </a:lnTo>
                      <a:lnTo>
                        <a:pt x="265" y="1224"/>
                      </a:lnTo>
                      <a:lnTo>
                        <a:pt x="255" y="1204"/>
                      </a:lnTo>
                      <a:lnTo>
                        <a:pt x="225" y="1184"/>
                      </a:lnTo>
                      <a:lnTo>
                        <a:pt x="200" y="1204"/>
                      </a:lnTo>
                      <a:lnTo>
                        <a:pt x="180" y="1224"/>
                      </a:lnTo>
                      <a:lnTo>
                        <a:pt x="150" y="1259"/>
                      </a:lnTo>
                      <a:lnTo>
                        <a:pt x="115" y="1244"/>
                      </a:lnTo>
                      <a:lnTo>
                        <a:pt x="95" y="1204"/>
                      </a:lnTo>
                      <a:lnTo>
                        <a:pt x="85" y="1174"/>
                      </a:lnTo>
                      <a:lnTo>
                        <a:pt x="95" y="1109"/>
                      </a:lnTo>
                      <a:lnTo>
                        <a:pt x="95" y="1034"/>
                      </a:lnTo>
                      <a:lnTo>
                        <a:pt x="105" y="974"/>
                      </a:lnTo>
                      <a:lnTo>
                        <a:pt x="125" y="894"/>
                      </a:lnTo>
                      <a:lnTo>
                        <a:pt x="125" y="854"/>
                      </a:lnTo>
                      <a:lnTo>
                        <a:pt x="125" y="810"/>
                      </a:lnTo>
                      <a:lnTo>
                        <a:pt x="125" y="760"/>
                      </a:lnTo>
                      <a:lnTo>
                        <a:pt x="140" y="665"/>
                      </a:lnTo>
                      <a:lnTo>
                        <a:pt x="160" y="625"/>
                      </a:lnTo>
                      <a:lnTo>
                        <a:pt x="150" y="590"/>
                      </a:lnTo>
                      <a:lnTo>
                        <a:pt x="115" y="560"/>
                      </a:lnTo>
                      <a:lnTo>
                        <a:pt x="75" y="540"/>
                      </a:lnTo>
                      <a:lnTo>
                        <a:pt x="35" y="485"/>
                      </a:lnTo>
                      <a:lnTo>
                        <a:pt x="20" y="465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DA3F6DA1-1D84-4BCA-A3E5-CA53699B5A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26" y="6582"/>
                  <a:ext cx="691" cy="574"/>
                </a:xfrm>
                <a:custGeom>
                  <a:avLst/>
                  <a:gdLst>
                    <a:gd name="T0" fmla="*/ 1 w 939"/>
                    <a:gd name="T1" fmla="*/ 1 h 999"/>
                    <a:gd name="T2" fmla="*/ 1 w 939"/>
                    <a:gd name="T3" fmla="*/ 0 h 999"/>
                    <a:gd name="T4" fmla="*/ 1 w 939"/>
                    <a:gd name="T5" fmla="*/ 1 h 999"/>
                    <a:gd name="T6" fmla="*/ 1 w 939"/>
                    <a:gd name="T7" fmla="*/ 1 h 999"/>
                    <a:gd name="T8" fmla="*/ 1 w 939"/>
                    <a:gd name="T9" fmla="*/ 1 h 999"/>
                    <a:gd name="T10" fmla="*/ 1 w 939"/>
                    <a:gd name="T11" fmla="*/ 1 h 999"/>
                    <a:gd name="T12" fmla="*/ 1 w 939"/>
                    <a:gd name="T13" fmla="*/ 1 h 999"/>
                    <a:gd name="T14" fmla="*/ 1 w 939"/>
                    <a:gd name="T15" fmla="*/ 1 h 999"/>
                    <a:gd name="T16" fmla="*/ 1 w 939"/>
                    <a:gd name="T17" fmla="*/ 1 h 999"/>
                    <a:gd name="T18" fmla="*/ 1 w 939"/>
                    <a:gd name="T19" fmla="*/ 1 h 999"/>
                    <a:gd name="T20" fmla="*/ 1 w 939"/>
                    <a:gd name="T21" fmla="*/ 1 h 999"/>
                    <a:gd name="T22" fmla="*/ 1 w 939"/>
                    <a:gd name="T23" fmla="*/ 1 h 999"/>
                    <a:gd name="T24" fmla="*/ 1 w 939"/>
                    <a:gd name="T25" fmla="*/ 1 h 999"/>
                    <a:gd name="T26" fmla="*/ 1 w 939"/>
                    <a:gd name="T27" fmla="*/ 1 h 999"/>
                    <a:gd name="T28" fmla="*/ 1 w 939"/>
                    <a:gd name="T29" fmla="*/ 1 h 999"/>
                    <a:gd name="T30" fmla="*/ 1 w 939"/>
                    <a:gd name="T31" fmla="*/ 1 h 999"/>
                    <a:gd name="T32" fmla="*/ 1 w 939"/>
                    <a:gd name="T33" fmla="*/ 1 h 999"/>
                    <a:gd name="T34" fmla="*/ 1 w 939"/>
                    <a:gd name="T35" fmla="*/ 1 h 999"/>
                    <a:gd name="T36" fmla="*/ 1 w 939"/>
                    <a:gd name="T37" fmla="*/ 1 h 999"/>
                    <a:gd name="T38" fmla="*/ 1 w 939"/>
                    <a:gd name="T39" fmla="*/ 1 h 999"/>
                    <a:gd name="T40" fmla="*/ 1 w 939"/>
                    <a:gd name="T41" fmla="*/ 1 h 999"/>
                    <a:gd name="T42" fmla="*/ 1 w 939"/>
                    <a:gd name="T43" fmla="*/ 1 h 999"/>
                    <a:gd name="T44" fmla="*/ 1 w 939"/>
                    <a:gd name="T45" fmla="*/ 1 h 999"/>
                    <a:gd name="T46" fmla="*/ 1 w 939"/>
                    <a:gd name="T47" fmla="*/ 1 h 999"/>
                    <a:gd name="T48" fmla="*/ 1 w 939"/>
                    <a:gd name="T49" fmla="*/ 1 h 999"/>
                    <a:gd name="T50" fmla="*/ 1 w 939"/>
                    <a:gd name="T51" fmla="*/ 1 h 999"/>
                    <a:gd name="T52" fmla="*/ 1 w 939"/>
                    <a:gd name="T53" fmla="*/ 1 h 999"/>
                    <a:gd name="T54" fmla="*/ 1 w 939"/>
                    <a:gd name="T55" fmla="*/ 1 h 999"/>
                    <a:gd name="T56" fmla="*/ 1 w 939"/>
                    <a:gd name="T57" fmla="*/ 1 h 999"/>
                    <a:gd name="T58" fmla="*/ 1 w 939"/>
                    <a:gd name="T59" fmla="*/ 1 h 999"/>
                    <a:gd name="T60" fmla="*/ 1 w 939"/>
                    <a:gd name="T61" fmla="*/ 1 h 999"/>
                    <a:gd name="T62" fmla="*/ 1 w 939"/>
                    <a:gd name="T63" fmla="*/ 1 h 999"/>
                    <a:gd name="T64" fmla="*/ 1 w 939"/>
                    <a:gd name="T65" fmla="*/ 1 h 999"/>
                    <a:gd name="T66" fmla="*/ 1 w 939"/>
                    <a:gd name="T67" fmla="*/ 1 h 9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9"/>
                    <a:gd name="T103" fmla="*/ 0 h 999"/>
                    <a:gd name="T104" fmla="*/ 939 w 939"/>
                    <a:gd name="T105" fmla="*/ 999 h 9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9" h="999">
                      <a:moveTo>
                        <a:pt x="315" y="30"/>
                      </a:moveTo>
                      <a:lnTo>
                        <a:pt x="305" y="30"/>
                      </a:lnTo>
                      <a:lnTo>
                        <a:pt x="315" y="40"/>
                      </a:lnTo>
                      <a:lnTo>
                        <a:pt x="340" y="0"/>
                      </a:lnTo>
                      <a:lnTo>
                        <a:pt x="400" y="10"/>
                      </a:lnTo>
                      <a:lnTo>
                        <a:pt x="485" y="40"/>
                      </a:lnTo>
                      <a:lnTo>
                        <a:pt x="620" y="105"/>
                      </a:lnTo>
                      <a:lnTo>
                        <a:pt x="655" y="90"/>
                      </a:lnTo>
                      <a:lnTo>
                        <a:pt x="834" y="170"/>
                      </a:lnTo>
                      <a:lnTo>
                        <a:pt x="899" y="210"/>
                      </a:lnTo>
                      <a:lnTo>
                        <a:pt x="919" y="240"/>
                      </a:lnTo>
                      <a:lnTo>
                        <a:pt x="904" y="275"/>
                      </a:lnTo>
                      <a:lnTo>
                        <a:pt x="874" y="290"/>
                      </a:lnTo>
                      <a:lnTo>
                        <a:pt x="834" y="300"/>
                      </a:lnTo>
                      <a:lnTo>
                        <a:pt x="789" y="314"/>
                      </a:lnTo>
                      <a:lnTo>
                        <a:pt x="799" y="374"/>
                      </a:lnTo>
                      <a:lnTo>
                        <a:pt x="884" y="454"/>
                      </a:lnTo>
                      <a:lnTo>
                        <a:pt x="899" y="504"/>
                      </a:lnTo>
                      <a:lnTo>
                        <a:pt x="884" y="569"/>
                      </a:lnTo>
                      <a:lnTo>
                        <a:pt x="844" y="639"/>
                      </a:lnTo>
                      <a:lnTo>
                        <a:pt x="819" y="704"/>
                      </a:lnTo>
                      <a:lnTo>
                        <a:pt x="864" y="759"/>
                      </a:lnTo>
                      <a:lnTo>
                        <a:pt x="919" y="829"/>
                      </a:lnTo>
                      <a:lnTo>
                        <a:pt x="924" y="864"/>
                      </a:lnTo>
                      <a:lnTo>
                        <a:pt x="939" y="959"/>
                      </a:lnTo>
                      <a:lnTo>
                        <a:pt x="939" y="989"/>
                      </a:lnTo>
                      <a:lnTo>
                        <a:pt x="904" y="999"/>
                      </a:lnTo>
                      <a:lnTo>
                        <a:pt x="854" y="999"/>
                      </a:lnTo>
                      <a:lnTo>
                        <a:pt x="834" y="969"/>
                      </a:lnTo>
                      <a:lnTo>
                        <a:pt x="814" y="909"/>
                      </a:lnTo>
                      <a:lnTo>
                        <a:pt x="784" y="864"/>
                      </a:lnTo>
                      <a:lnTo>
                        <a:pt x="770" y="864"/>
                      </a:lnTo>
                      <a:lnTo>
                        <a:pt x="740" y="884"/>
                      </a:lnTo>
                      <a:lnTo>
                        <a:pt x="695" y="929"/>
                      </a:lnTo>
                      <a:lnTo>
                        <a:pt x="675" y="934"/>
                      </a:lnTo>
                      <a:lnTo>
                        <a:pt x="610" y="934"/>
                      </a:lnTo>
                      <a:lnTo>
                        <a:pt x="580" y="914"/>
                      </a:lnTo>
                      <a:lnTo>
                        <a:pt x="515" y="914"/>
                      </a:lnTo>
                      <a:lnTo>
                        <a:pt x="485" y="929"/>
                      </a:lnTo>
                      <a:lnTo>
                        <a:pt x="465" y="914"/>
                      </a:lnTo>
                      <a:lnTo>
                        <a:pt x="430" y="894"/>
                      </a:lnTo>
                      <a:lnTo>
                        <a:pt x="390" y="854"/>
                      </a:lnTo>
                      <a:lnTo>
                        <a:pt x="360" y="809"/>
                      </a:lnTo>
                      <a:lnTo>
                        <a:pt x="325" y="799"/>
                      </a:lnTo>
                      <a:lnTo>
                        <a:pt x="260" y="829"/>
                      </a:lnTo>
                      <a:lnTo>
                        <a:pt x="220" y="844"/>
                      </a:lnTo>
                      <a:lnTo>
                        <a:pt x="190" y="844"/>
                      </a:lnTo>
                      <a:lnTo>
                        <a:pt x="150" y="809"/>
                      </a:lnTo>
                      <a:lnTo>
                        <a:pt x="125" y="769"/>
                      </a:lnTo>
                      <a:lnTo>
                        <a:pt x="125" y="739"/>
                      </a:lnTo>
                      <a:lnTo>
                        <a:pt x="125" y="694"/>
                      </a:lnTo>
                      <a:lnTo>
                        <a:pt x="95" y="664"/>
                      </a:lnTo>
                      <a:lnTo>
                        <a:pt x="70" y="619"/>
                      </a:lnTo>
                      <a:lnTo>
                        <a:pt x="40" y="599"/>
                      </a:lnTo>
                      <a:lnTo>
                        <a:pt x="20" y="599"/>
                      </a:lnTo>
                      <a:lnTo>
                        <a:pt x="30" y="559"/>
                      </a:lnTo>
                      <a:lnTo>
                        <a:pt x="20" y="524"/>
                      </a:lnTo>
                      <a:lnTo>
                        <a:pt x="10" y="474"/>
                      </a:lnTo>
                      <a:lnTo>
                        <a:pt x="0" y="429"/>
                      </a:lnTo>
                      <a:lnTo>
                        <a:pt x="30" y="389"/>
                      </a:lnTo>
                      <a:lnTo>
                        <a:pt x="95" y="314"/>
                      </a:lnTo>
                      <a:lnTo>
                        <a:pt x="155" y="230"/>
                      </a:lnTo>
                      <a:lnTo>
                        <a:pt x="175" y="220"/>
                      </a:lnTo>
                      <a:lnTo>
                        <a:pt x="175" y="175"/>
                      </a:lnTo>
                      <a:lnTo>
                        <a:pt x="210" y="145"/>
                      </a:lnTo>
                      <a:lnTo>
                        <a:pt x="255" y="115"/>
                      </a:lnTo>
                      <a:lnTo>
                        <a:pt x="305" y="105"/>
                      </a:lnTo>
                      <a:lnTo>
                        <a:pt x="285" y="85"/>
                      </a:lnTo>
                      <a:lnTo>
                        <a:pt x="315" y="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191A2B2-998B-4519-BE68-85BE6BA52B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2" y="6528"/>
                  <a:ext cx="1156" cy="1014"/>
                </a:xfrm>
                <a:custGeom>
                  <a:avLst/>
                  <a:gdLst>
                    <a:gd name="T0" fmla="*/ 1 w 1569"/>
                    <a:gd name="T1" fmla="*/ 1 h 1779"/>
                    <a:gd name="T2" fmla="*/ 1 w 1569"/>
                    <a:gd name="T3" fmla="*/ 1 h 1779"/>
                    <a:gd name="T4" fmla="*/ 1 w 1569"/>
                    <a:gd name="T5" fmla="*/ 1 h 1779"/>
                    <a:gd name="T6" fmla="*/ 1 w 1569"/>
                    <a:gd name="T7" fmla="*/ 1 h 1779"/>
                    <a:gd name="T8" fmla="*/ 1 w 1569"/>
                    <a:gd name="T9" fmla="*/ 1 h 1779"/>
                    <a:gd name="T10" fmla="*/ 1 w 1569"/>
                    <a:gd name="T11" fmla="*/ 1 h 1779"/>
                    <a:gd name="T12" fmla="*/ 1 w 1569"/>
                    <a:gd name="T13" fmla="*/ 1 h 1779"/>
                    <a:gd name="T14" fmla="*/ 1 w 1569"/>
                    <a:gd name="T15" fmla="*/ 1 h 1779"/>
                    <a:gd name="T16" fmla="*/ 1 w 1569"/>
                    <a:gd name="T17" fmla="*/ 1 h 1779"/>
                    <a:gd name="T18" fmla="*/ 1 w 1569"/>
                    <a:gd name="T19" fmla="*/ 1 h 1779"/>
                    <a:gd name="T20" fmla="*/ 1 w 1569"/>
                    <a:gd name="T21" fmla="*/ 1 h 1779"/>
                    <a:gd name="T22" fmla="*/ 1 w 1569"/>
                    <a:gd name="T23" fmla="*/ 1 h 1779"/>
                    <a:gd name="T24" fmla="*/ 1 w 1569"/>
                    <a:gd name="T25" fmla="*/ 1 h 1779"/>
                    <a:gd name="T26" fmla="*/ 1 w 1569"/>
                    <a:gd name="T27" fmla="*/ 1 h 1779"/>
                    <a:gd name="T28" fmla="*/ 1 w 1569"/>
                    <a:gd name="T29" fmla="*/ 1 h 1779"/>
                    <a:gd name="T30" fmla="*/ 1 w 1569"/>
                    <a:gd name="T31" fmla="*/ 1 h 1779"/>
                    <a:gd name="T32" fmla="*/ 1 w 1569"/>
                    <a:gd name="T33" fmla="*/ 1 h 1779"/>
                    <a:gd name="T34" fmla="*/ 1 w 1569"/>
                    <a:gd name="T35" fmla="*/ 1 h 1779"/>
                    <a:gd name="T36" fmla="*/ 1 w 1569"/>
                    <a:gd name="T37" fmla="*/ 1 h 1779"/>
                    <a:gd name="T38" fmla="*/ 1 w 1569"/>
                    <a:gd name="T39" fmla="*/ 1 h 1779"/>
                    <a:gd name="T40" fmla="*/ 1 w 1569"/>
                    <a:gd name="T41" fmla="*/ 1 h 1779"/>
                    <a:gd name="T42" fmla="*/ 1 w 1569"/>
                    <a:gd name="T43" fmla="*/ 1 h 1779"/>
                    <a:gd name="T44" fmla="*/ 1 w 1569"/>
                    <a:gd name="T45" fmla="*/ 1 h 1779"/>
                    <a:gd name="T46" fmla="*/ 1 w 1569"/>
                    <a:gd name="T47" fmla="*/ 1 h 1779"/>
                    <a:gd name="T48" fmla="*/ 1 w 1569"/>
                    <a:gd name="T49" fmla="*/ 1 h 1779"/>
                    <a:gd name="T50" fmla="*/ 1 w 1569"/>
                    <a:gd name="T51" fmla="*/ 1 h 1779"/>
                    <a:gd name="T52" fmla="*/ 1 w 1569"/>
                    <a:gd name="T53" fmla="*/ 1 h 1779"/>
                    <a:gd name="T54" fmla="*/ 1 w 1569"/>
                    <a:gd name="T55" fmla="*/ 1 h 1779"/>
                    <a:gd name="T56" fmla="*/ 1 w 1569"/>
                    <a:gd name="T57" fmla="*/ 1 h 1779"/>
                    <a:gd name="T58" fmla="*/ 1 w 1569"/>
                    <a:gd name="T59" fmla="*/ 1 h 1779"/>
                    <a:gd name="T60" fmla="*/ 1 w 1569"/>
                    <a:gd name="T61" fmla="*/ 1 h 1779"/>
                    <a:gd name="T62" fmla="*/ 1 w 1569"/>
                    <a:gd name="T63" fmla="*/ 1 h 1779"/>
                    <a:gd name="T64" fmla="*/ 1 w 1569"/>
                    <a:gd name="T65" fmla="*/ 1 h 1779"/>
                    <a:gd name="T66" fmla="*/ 1 w 1569"/>
                    <a:gd name="T67" fmla="*/ 1 h 1779"/>
                    <a:gd name="T68" fmla="*/ 1 w 1569"/>
                    <a:gd name="T69" fmla="*/ 1 h 1779"/>
                    <a:gd name="T70" fmla="*/ 1 w 1569"/>
                    <a:gd name="T71" fmla="*/ 1 h 1779"/>
                    <a:gd name="T72" fmla="*/ 1 w 1569"/>
                    <a:gd name="T73" fmla="*/ 1 h 1779"/>
                    <a:gd name="T74" fmla="*/ 1 w 1569"/>
                    <a:gd name="T75" fmla="*/ 1 h 1779"/>
                    <a:gd name="T76" fmla="*/ 1 w 1569"/>
                    <a:gd name="T77" fmla="*/ 1 h 1779"/>
                    <a:gd name="T78" fmla="*/ 1 w 1569"/>
                    <a:gd name="T79" fmla="*/ 1 h 1779"/>
                    <a:gd name="T80" fmla="*/ 1 w 1569"/>
                    <a:gd name="T81" fmla="*/ 1 h 1779"/>
                    <a:gd name="T82" fmla="*/ 1 w 1569"/>
                    <a:gd name="T83" fmla="*/ 1 h 1779"/>
                    <a:gd name="T84" fmla="*/ 1 w 1569"/>
                    <a:gd name="T85" fmla="*/ 1 h 1779"/>
                    <a:gd name="T86" fmla="*/ 1 w 1569"/>
                    <a:gd name="T87" fmla="*/ 1 h 1779"/>
                    <a:gd name="T88" fmla="*/ 1 w 1569"/>
                    <a:gd name="T89" fmla="*/ 1 h 1779"/>
                    <a:gd name="T90" fmla="*/ 1 w 1569"/>
                    <a:gd name="T91" fmla="*/ 1 h 1779"/>
                    <a:gd name="T92" fmla="*/ 1 w 1569"/>
                    <a:gd name="T93" fmla="*/ 1 h 17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69"/>
                    <a:gd name="T142" fmla="*/ 0 h 1779"/>
                    <a:gd name="T143" fmla="*/ 1569 w 1569"/>
                    <a:gd name="T144" fmla="*/ 1779 h 17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69" h="1779">
                      <a:moveTo>
                        <a:pt x="1224" y="20"/>
                      </a:moveTo>
                      <a:lnTo>
                        <a:pt x="1284" y="0"/>
                      </a:lnTo>
                      <a:lnTo>
                        <a:pt x="1329" y="15"/>
                      </a:lnTo>
                      <a:lnTo>
                        <a:pt x="1389" y="45"/>
                      </a:lnTo>
                      <a:lnTo>
                        <a:pt x="1454" y="75"/>
                      </a:lnTo>
                      <a:lnTo>
                        <a:pt x="1454" y="95"/>
                      </a:lnTo>
                      <a:lnTo>
                        <a:pt x="1434" y="120"/>
                      </a:lnTo>
                      <a:lnTo>
                        <a:pt x="1389" y="170"/>
                      </a:lnTo>
                      <a:lnTo>
                        <a:pt x="1399" y="190"/>
                      </a:lnTo>
                      <a:lnTo>
                        <a:pt x="1359" y="205"/>
                      </a:lnTo>
                      <a:lnTo>
                        <a:pt x="1329" y="235"/>
                      </a:lnTo>
                      <a:lnTo>
                        <a:pt x="1284" y="275"/>
                      </a:lnTo>
                      <a:lnTo>
                        <a:pt x="1274" y="300"/>
                      </a:lnTo>
                      <a:lnTo>
                        <a:pt x="1284" y="320"/>
                      </a:lnTo>
                      <a:lnTo>
                        <a:pt x="1254" y="330"/>
                      </a:lnTo>
                      <a:lnTo>
                        <a:pt x="1234" y="370"/>
                      </a:lnTo>
                      <a:lnTo>
                        <a:pt x="1199" y="400"/>
                      </a:lnTo>
                      <a:lnTo>
                        <a:pt x="1159" y="444"/>
                      </a:lnTo>
                      <a:lnTo>
                        <a:pt x="1129" y="489"/>
                      </a:lnTo>
                      <a:lnTo>
                        <a:pt x="1109" y="519"/>
                      </a:lnTo>
                      <a:lnTo>
                        <a:pt x="1114" y="574"/>
                      </a:lnTo>
                      <a:lnTo>
                        <a:pt x="1139" y="614"/>
                      </a:lnTo>
                      <a:lnTo>
                        <a:pt x="1129" y="644"/>
                      </a:lnTo>
                      <a:lnTo>
                        <a:pt x="1114" y="689"/>
                      </a:lnTo>
                      <a:lnTo>
                        <a:pt x="1169" y="719"/>
                      </a:lnTo>
                      <a:lnTo>
                        <a:pt x="1199" y="759"/>
                      </a:lnTo>
                      <a:lnTo>
                        <a:pt x="1224" y="784"/>
                      </a:lnTo>
                      <a:lnTo>
                        <a:pt x="1234" y="804"/>
                      </a:lnTo>
                      <a:lnTo>
                        <a:pt x="1224" y="844"/>
                      </a:lnTo>
                      <a:lnTo>
                        <a:pt x="1244" y="889"/>
                      </a:lnTo>
                      <a:lnTo>
                        <a:pt x="1264" y="929"/>
                      </a:lnTo>
                      <a:lnTo>
                        <a:pt x="1294" y="949"/>
                      </a:lnTo>
                      <a:lnTo>
                        <a:pt x="1349" y="929"/>
                      </a:lnTo>
                      <a:lnTo>
                        <a:pt x="1389" y="909"/>
                      </a:lnTo>
                      <a:lnTo>
                        <a:pt x="1424" y="889"/>
                      </a:lnTo>
                      <a:lnTo>
                        <a:pt x="1464" y="909"/>
                      </a:lnTo>
                      <a:lnTo>
                        <a:pt x="1499" y="949"/>
                      </a:lnTo>
                      <a:lnTo>
                        <a:pt x="1539" y="994"/>
                      </a:lnTo>
                      <a:lnTo>
                        <a:pt x="1569" y="1034"/>
                      </a:lnTo>
                      <a:lnTo>
                        <a:pt x="1519" y="1059"/>
                      </a:lnTo>
                      <a:lnTo>
                        <a:pt x="1424" y="1069"/>
                      </a:lnTo>
                      <a:lnTo>
                        <a:pt x="1369" y="1089"/>
                      </a:lnTo>
                      <a:lnTo>
                        <a:pt x="1234" y="1119"/>
                      </a:lnTo>
                      <a:lnTo>
                        <a:pt x="1139" y="1164"/>
                      </a:lnTo>
                      <a:lnTo>
                        <a:pt x="1064" y="1204"/>
                      </a:lnTo>
                      <a:lnTo>
                        <a:pt x="1029" y="1229"/>
                      </a:lnTo>
                      <a:lnTo>
                        <a:pt x="1029" y="1279"/>
                      </a:lnTo>
                      <a:lnTo>
                        <a:pt x="1029" y="1354"/>
                      </a:lnTo>
                      <a:lnTo>
                        <a:pt x="1004" y="1494"/>
                      </a:lnTo>
                      <a:lnTo>
                        <a:pt x="989" y="1534"/>
                      </a:lnTo>
                      <a:lnTo>
                        <a:pt x="1044" y="1574"/>
                      </a:lnTo>
                      <a:lnTo>
                        <a:pt x="1114" y="1649"/>
                      </a:lnTo>
                      <a:lnTo>
                        <a:pt x="1129" y="1694"/>
                      </a:lnTo>
                      <a:lnTo>
                        <a:pt x="1114" y="1734"/>
                      </a:lnTo>
                      <a:lnTo>
                        <a:pt x="1064" y="1759"/>
                      </a:lnTo>
                      <a:lnTo>
                        <a:pt x="1004" y="1779"/>
                      </a:lnTo>
                      <a:lnTo>
                        <a:pt x="1004" y="1764"/>
                      </a:lnTo>
                      <a:lnTo>
                        <a:pt x="969" y="1724"/>
                      </a:lnTo>
                      <a:lnTo>
                        <a:pt x="949" y="1674"/>
                      </a:lnTo>
                      <a:lnTo>
                        <a:pt x="924" y="1649"/>
                      </a:lnTo>
                      <a:lnTo>
                        <a:pt x="864" y="1629"/>
                      </a:lnTo>
                      <a:lnTo>
                        <a:pt x="799" y="1619"/>
                      </a:lnTo>
                      <a:lnTo>
                        <a:pt x="749" y="1639"/>
                      </a:lnTo>
                      <a:lnTo>
                        <a:pt x="729" y="1674"/>
                      </a:lnTo>
                      <a:lnTo>
                        <a:pt x="684" y="1684"/>
                      </a:lnTo>
                      <a:lnTo>
                        <a:pt x="644" y="1649"/>
                      </a:lnTo>
                      <a:lnTo>
                        <a:pt x="600" y="1649"/>
                      </a:lnTo>
                      <a:lnTo>
                        <a:pt x="550" y="1659"/>
                      </a:lnTo>
                      <a:lnTo>
                        <a:pt x="515" y="1649"/>
                      </a:lnTo>
                      <a:lnTo>
                        <a:pt x="475" y="1639"/>
                      </a:lnTo>
                      <a:lnTo>
                        <a:pt x="445" y="1629"/>
                      </a:lnTo>
                      <a:lnTo>
                        <a:pt x="435" y="1619"/>
                      </a:lnTo>
                      <a:lnTo>
                        <a:pt x="400" y="1609"/>
                      </a:lnTo>
                      <a:lnTo>
                        <a:pt x="360" y="1589"/>
                      </a:lnTo>
                      <a:lnTo>
                        <a:pt x="340" y="1554"/>
                      </a:lnTo>
                      <a:lnTo>
                        <a:pt x="285" y="1494"/>
                      </a:lnTo>
                      <a:lnTo>
                        <a:pt x="255" y="1459"/>
                      </a:lnTo>
                      <a:lnTo>
                        <a:pt x="210" y="1419"/>
                      </a:lnTo>
                      <a:lnTo>
                        <a:pt x="180" y="1394"/>
                      </a:lnTo>
                      <a:lnTo>
                        <a:pt x="150" y="1364"/>
                      </a:lnTo>
                      <a:lnTo>
                        <a:pt x="125" y="1334"/>
                      </a:lnTo>
                      <a:lnTo>
                        <a:pt x="125" y="1309"/>
                      </a:lnTo>
                      <a:lnTo>
                        <a:pt x="120" y="1259"/>
                      </a:lnTo>
                      <a:lnTo>
                        <a:pt x="120" y="1249"/>
                      </a:lnTo>
                      <a:lnTo>
                        <a:pt x="95" y="1239"/>
                      </a:lnTo>
                      <a:lnTo>
                        <a:pt x="65" y="1259"/>
                      </a:lnTo>
                      <a:lnTo>
                        <a:pt x="35" y="1229"/>
                      </a:lnTo>
                      <a:lnTo>
                        <a:pt x="20" y="1184"/>
                      </a:lnTo>
                      <a:lnTo>
                        <a:pt x="0" y="1144"/>
                      </a:lnTo>
                      <a:lnTo>
                        <a:pt x="15" y="1099"/>
                      </a:lnTo>
                      <a:lnTo>
                        <a:pt x="20" y="1069"/>
                      </a:lnTo>
                      <a:lnTo>
                        <a:pt x="55" y="1034"/>
                      </a:lnTo>
                      <a:lnTo>
                        <a:pt x="85" y="1009"/>
                      </a:lnTo>
                      <a:lnTo>
                        <a:pt x="125" y="974"/>
                      </a:lnTo>
                      <a:lnTo>
                        <a:pt x="120" y="944"/>
                      </a:lnTo>
                      <a:lnTo>
                        <a:pt x="105" y="909"/>
                      </a:lnTo>
                      <a:lnTo>
                        <a:pt x="105" y="869"/>
                      </a:lnTo>
                      <a:lnTo>
                        <a:pt x="105" y="839"/>
                      </a:lnTo>
                      <a:lnTo>
                        <a:pt x="120" y="814"/>
                      </a:lnTo>
                      <a:lnTo>
                        <a:pt x="170" y="774"/>
                      </a:lnTo>
                      <a:lnTo>
                        <a:pt x="210" y="814"/>
                      </a:lnTo>
                      <a:lnTo>
                        <a:pt x="235" y="824"/>
                      </a:lnTo>
                      <a:lnTo>
                        <a:pt x="295" y="824"/>
                      </a:lnTo>
                      <a:lnTo>
                        <a:pt x="380" y="804"/>
                      </a:lnTo>
                      <a:lnTo>
                        <a:pt x="410" y="784"/>
                      </a:lnTo>
                      <a:lnTo>
                        <a:pt x="445" y="754"/>
                      </a:lnTo>
                      <a:lnTo>
                        <a:pt x="475" y="709"/>
                      </a:lnTo>
                      <a:lnTo>
                        <a:pt x="510" y="644"/>
                      </a:lnTo>
                      <a:lnTo>
                        <a:pt x="515" y="594"/>
                      </a:lnTo>
                      <a:lnTo>
                        <a:pt x="580" y="584"/>
                      </a:lnTo>
                      <a:lnTo>
                        <a:pt x="609" y="604"/>
                      </a:lnTo>
                      <a:lnTo>
                        <a:pt x="654" y="614"/>
                      </a:lnTo>
                      <a:lnTo>
                        <a:pt x="684" y="614"/>
                      </a:lnTo>
                      <a:lnTo>
                        <a:pt x="709" y="614"/>
                      </a:lnTo>
                      <a:lnTo>
                        <a:pt x="749" y="529"/>
                      </a:lnTo>
                      <a:lnTo>
                        <a:pt x="729" y="509"/>
                      </a:lnTo>
                      <a:lnTo>
                        <a:pt x="749" y="489"/>
                      </a:lnTo>
                      <a:lnTo>
                        <a:pt x="769" y="489"/>
                      </a:lnTo>
                      <a:lnTo>
                        <a:pt x="789" y="489"/>
                      </a:lnTo>
                      <a:lnTo>
                        <a:pt x="874" y="414"/>
                      </a:lnTo>
                      <a:lnTo>
                        <a:pt x="864" y="400"/>
                      </a:lnTo>
                      <a:lnTo>
                        <a:pt x="844" y="385"/>
                      </a:lnTo>
                      <a:lnTo>
                        <a:pt x="799" y="360"/>
                      </a:lnTo>
                      <a:lnTo>
                        <a:pt x="779" y="340"/>
                      </a:lnTo>
                      <a:lnTo>
                        <a:pt x="769" y="330"/>
                      </a:lnTo>
                      <a:lnTo>
                        <a:pt x="769" y="310"/>
                      </a:lnTo>
                      <a:lnTo>
                        <a:pt x="759" y="300"/>
                      </a:lnTo>
                      <a:lnTo>
                        <a:pt x="759" y="265"/>
                      </a:lnTo>
                      <a:lnTo>
                        <a:pt x="769" y="255"/>
                      </a:lnTo>
                      <a:lnTo>
                        <a:pt x="789" y="255"/>
                      </a:lnTo>
                      <a:lnTo>
                        <a:pt x="844" y="235"/>
                      </a:lnTo>
                      <a:lnTo>
                        <a:pt x="874" y="235"/>
                      </a:lnTo>
                      <a:lnTo>
                        <a:pt x="919" y="225"/>
                      </a:lnTo>
                      <a:lnTo>
                        <a:pt x="939" y="205"/>
                      </a:lnTo>
                      <a:lnTo>
                        <a:pt x="969" y="180"/>
                      </a:lnTo>
                      <a:lnTo>
                        <a:pt x="1004" y="150"/>
                      </a:lnTo>
                      <a:lnTo>
                        <a:pt x="1044" y="120"/>
                      </a:lnTo>
                      <a:lnTo>
                        <a:pt x="1074" y="85"/>
                      </a:lnTo>
                      <a:lnTo>
                        <a:pt x="1094" y="65"/>
                      </a:lnTo>
                      <a:lnTo>
                        <a:pt x="1129" y="45"/>
                      </a:lnTo>
                      <a:lnTo>
                        <a:pt x="1169" y="45"/>
                      </a:lnTo>
                      <a:lnTo>
                        <a:pt x="12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B1D303F7-6DB3-4552-BA47-D9C807D904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04" y="7714"/>
                  <a:ext cx="1125" cy="1093"/>
                </a:xfrm>
                <a:custGeom>
                  <a:avLst/>
                  <a:gdLst>
                    <a:gd name="T0" fmla="*/ 1 w 1534"/>
                    <a:gd name="T1" fmla="*/ 1 h 1919"/>
                    <a:gd name="T2" fmla="*/ 1 w 1534"/>
                    <a:gd name="T3" fmla="*/ 1 h 1919"/>
                    <a:gd name="T4" fmla="*/ 1 w 1534"/>
                    <a:gd name="T5" fmla="*/ 1 h 1919"/>
                    <a:gd name="T6" fmla="*/ 1 w 1534"/>
                    <a:gd name="T7" fmla="*/ 1 h 1919"/>
                    <a:gd name="T8" fmla="*/ 1 w 1534"/>
                    <a:gd name="T9" fmla="*/ 1 h 1919"/>
                    <a:gd name="T10" fmla="*/ 1 w 1534"/>
                    <a:gd name="T11" fmla="*/ 1 h 1919"/>
                    <a:gd name="T12" fmla="*/ 1 w 1534"/>
                    <a:gd name="T13" fmla="*/ 1 h 1919"/>
                    <a:gd name="T14" fmla="*/ 1 w 1534"/>
                    <a:gd name="T15" fmla="*/ 1 h 1919"/>
                    <a:gd name="T16" fmla="*/ 1 w 1534"/>
                    <a:gd name="T17" fmla="*/ 1 h 1919"/>
                    <a:gd name="T18" fmla="*/ 1 w 1534"/>
                    <a:gd name="T19" fmla="*/ 1 h 1919"/>
                    <a:gd name="T20" fmla="*/ 1 w 1534"/>
                    <a:gd name="T21" fmla="*/ 1 h 1919"/>
                    <a:gd name="T22" fmla="*/ 1 w 1534"/>
                    <a:gd name="T23" fmla="*/ 1 h 1919"/>
                    <a:gd name="T24" fmla="*/ 1 w 1534"/>
                    <a:gd name="T25" fmla="*/ 1 h 1919"/>
                    <a:gd name="T26" fmla="*/ 1 w 1534"/>
                    <a:gd name="T27" fmla="*/ 1 h 1919"/>
                    <a:gd name="T28" fmla="*/ 1 w 1534"/>
                    <a:gd name="T29" fmla="*/ 1 h 1919"/>
                    <a:gd name="T30" fmla="*/ 1 w 1534"/>
                    <a:gd name="T31" fmla="*/ 1 h 1919"/>
                    <a:gd name="T32" fmla="*/ 1 w 1534"/>
                    <a:gd name="T33" fmla="*/ 1 h 1919"/>
                    <a:gd name="T34" fmla="*/ 1 w 1534"/>
                    <a:gd name="T35" fmla="*/ 1 h 1919"/>
                    <a:gd name="T36" fmla="*/ 1 w 1534"/>
                    <a:gd name="T37" fmla="*/ 1 h 1919"/>
                    <a:gd name="T38" fmla="*/ 1 w 1534"/>
                    <a:gd name="T39" fmla="*/ 1 h 1919"/>
                    <a:gd name="T40" fmla="*/ 1 w 1534"/>
                    <a:gd name="T41" fmla="*/ 1 h 1919"/>
                    <a:gd name="T42" fmla="*/ 1 w 1534"/>
                    <a:gd name="T43" fmla="*/ 1 h 1919"/>
                    <a:gd name="T44" fmla="*/ 1 w 1534"/>
                    <a:gd name="T45" fmla="*/ 1 h 1919"/>
                    <a:gd name="T46" fmla="*/ 1 w 1534"/>
                    <a:gd name="T47" fmla="*/ 1 h 1919"/>
                    <a:gd name="T48" fmla="*/ 1 w 1534"/>
                    <a:gd name="T49" fmla="*/ 1 h 1919"/>
                    <a:gd name="T50" fmla="*/ 1 w 1534"/>
                    <a:gd name="T51" fmla="*/ 1 h 1919"/>
                    <a:gd name="T52" fmla="*/ 1 w 1534"/>
                    <a:gd name="T53" fmla="*/ 1 h 1919"/>
                    <a:gd name="T54" fmla="*/ 1 w 1534"/>
                    <a:gd name="T55" fmla="*/ 1 h 1919"/>
                    <a:gd name="T56" fmla="*/ 1 w 1534"/>
                    <a:gd name="T57" fmla="*/ 1 h 1919"/>
                    <a:gd name="T58" fmla="*/ 1 w 1534"/>
                    <a:gd name="T59" fmla="*/ 1 h 1919"/>
                    <a:gd name="T60" fmla="*/ 1 w 1534"/>
                    <a:gd name="T61" fmla="*/ 1 h 1919"/>
                    <a:gd name="T62" fmla="*/ 1 w 1534"/>
                    <a:gd name="T63" fmla="*/ 1 h 1919"/>
                    <a:gd name="T64" fmla="*/ 1 w 1534"/>
                    <a:gd name="T65" fmla="*/ 1 h 1919"/>
                    <a:gd name="T66" fmla="*/ 1 w 1534"/>
                    <a:gd name="T67" fmla="*/ 1 h 1919"/>
                    <a:gd name="T68" fmla="*/ 1 w 1534"/>
                    <a:gd name="T69" fmla="*/ 1 h 1919"/>
                    <a:gd name="T70" fmla="*/ 1 w 1534"/>
                    <a:gd name="T71" fmla="*/ 1 h 1919"/>
                    <a:gd name="T72" fmla="*/ 1 w 1534"/>
                    <a:gd name="T73" fmla="*/ 1 h 1919"/>
                    <a:gd name="T74" fmla="*/ 1 w 1534"/>
                    <a:gd name="T75" fmla="*/ 1 h 1919"/>
                    <a:gd name="T76" fmla="*/ 1 w 1534"/>
                    <a:gd name="T77" fmla="*/ 1 h 1919"/>
                    <a:gd name="T78" fmla="*/ 1 w 1534"/>
                    <a:gd name="T79" fmla="*/ 1 h 1919"/>
                    <a:gd name="T80" fmla="*/ 1 w 1534"/>
                    <a:gd name="T81" fmla="*/ 1 h 1919"/>
                    <a:gd name="T82" fmla="*/ 1 w 1534"/>
                    <a:gd name="T83" fmla="*/ 1 h 1919"/>
                    <a:gd name="T84" fmla="*/ 1 w 1534"/>
                    <a:gd name="T85" fmla="*/ 1 h 1919"/>
                    <a:gd name="T86" fmla="*/ 1 w 1534"/>
                    <a:gd name="T87" fmla="*/ 1 h 1919"/>
                    <a:gd name="T88" fmla="*/ 1 w 1534"/>
                    <a:gd name="T89" fmla="*/ 1 h 1919"/>
                    <a:gd name="T90" fmla="*/ 1 w 1534"/>
                    <a:gd name="T91" fmla="*/ 1 h 1919"/>
                    <a:gd name="T92" fmla="*/ 1 w 1534"/>
                    <a:gd name="T93" fmla="*/ 1 h 1919"/>
                    <a:gd name="T94" fmla="*/ 1 w 1534"/>
                    <a:gd name="T95" fmla="*/ 1 h 1919"/>
                    <a:gd name="T96" fmla="*/ 1 w 1534"/>
                    <a:gd name="T97" fmla="*/ 1 h 1919"/>
                    <a:gd name="T98" fmla="*/ 1 w 1534"/>
                    <a:gd name="T99" fmla="*/ 1 h 1919"/>
                    <a:gd name="T100" fmla="*/ 1 w 1534"/>
                    <a:gd name="T101" fmla="*/ 1 h 1919"/>
                    <a:gd name="T102" fmla="*/ 1 w 1534"/>
                    <a:gd name="T103" fmla="*/ 1 h 19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4"/>
                    <a:gd name="T157" fmla="*/ 0 h 1919"/>
                    <a:gd name="T158" fmla="*/ 1534 w 1534"/>
                    <a:gd name="T159" fmla="*/ 1919 h 19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4" h="1919">
                      <a:moveTo>
                        <a:pt x="95" y="335"/>
                      </a:moveTo>
                      <a:lnTo>
                        <a:pt x="80" y="380"/>
                      </a:lnTo>
                      <a:lnTo>
                        <a:pt x="135" y="420"/>
                      </a:lnTo>
                      <a:lnTo>
                        <a:pt x="180" y="525"/>
                      </a:lnTo>
                      <a:lnTo>
                        <a:pt x="165" y="610"/>
                      </a:lnTo>
                      <a:lnTo>
                        <a:pt x="145" y="675"/>
                      </a:lnTo>
                      <a:lnTo>
                        <a:pt x="135" y="705"/>
                      </a:lnTo>
                      <a:lnTo>
                        <a:pt x="200" y="835"/>
                      </a:lnTo>
                      <a:lnTo>
                        <a:pt x="250" y="960"/>
                      </a:lnTo>
                      <a:lnTo>
                        <a:pt x="290" y="1065"/>
                      </a:lnTo>
                      <a:lnTo>
                        <a:pt x="315" y="1130"/>
                      </a:lnTo>
                      <a:lnTo>
                        <a:pt x="290" y="1200"/>
                      </a:lnTo>
                      <a:lnTo>
                        <a:pt x="260" y="1265"/>
                      </a:lnTo>
                      <a:lnTo>
                        <a:pt x="270" y="1320"/>
                      </a:lnTo>
                      <a:lnTo>
                        <a:pt x="325" y="1350"/>
                      </a:lnTo>
                      <a:lnTo>
                        <a:pt x="365" y="1395"/>
                      </a:lnTo>
                      <a:lnTo>
                        <a:pt x="390" y="1425"/>
                      </a:lnTo>
                      <a:lnTo>
                        <a:pt x="390" y="1480"/>
                      </a:lnTo>
                      <a:lnTo>
                        <a:pt x="450" y="1520"/>
                      </a:lnTo>
                      <a:lnTo>
                        <a:pt x="505" y="1570"/>
                      </a:lnTo>
                      <a:lnTo>
                        <a:pt x="535" y="1614"/>
                      </a:lnTo>
                      <a:lnTo>
                        <a:pt x="555" y="1664"/>
                      </a:lnTo>
                      <a:lnTo>
                        <a:pt x="590" y="1699"/>
                      </a:lnTo>
                      <a:lnTo>
                        <a:pt x="630" y="1774"/>
                      </a:lnTo>
                      <a:lnTo>
                        <a:pt x="660" y="1834"/>
                      </a:lnTo>
                      <a:lnTo>
                        <a:pt x="685" y="1879"/>
                      </a:lnTo>
                      <a:lnTo>
                        <a:pt x="725" y="1879"/>
                      </a:lnTo>
                      <a:lnTo>
                        <a:pt x="790" y="1889"/>
                      </a:lnTo>
                      <a:lnTo>
                        <a:pt x="840" y="1899"/>
                      </a:lnTo>
                      <a:lnTo>
                        <a:pt x="895" y="1919"/>
                      </a:lnTo>
                      <a:lnTo>
                        <a:pt x="905" y="1899"/>
                      </a:lnTo>
                      <a:lnTo>
                        <a:pt x="950" y="1859"/>
                      </a:lnTo>
                      <a:lnTo>
                        <a:pt x="995" y="1794"/>
                      </a:lnTo>
                      <a:lnTo>
                        <a:pt x="1015" y="1744"/>
                      </a:lnTo>
                      <a:lnTo>
                        <a:pt x="1020" y="1679"/>
                      </a:lnTo>
                      <a:lnTo>
                        <a:pt x="1060" y="1679"/>
                      </a:lnTo>
                      <a:lnTo>
                        <a:pt x="1080" y="1644"/>
                      </a:lnTo>
                      <a:lnTo>
                        <a:pt x="1125" y="1600"/>
                      </a:lnTo>
                      <a:lnTo>
                        <a:pt x="1105" y="1540"/>
                      </a:lnTo>
                      <a:lnTo>
                        <a:pt x="1135" y="1510"/>
                      </a:lnTo>
                      <a:lnTo>
                        <a:pt x="1179" y="1540"/>
                      </a:lnTo>
                      <a:lnTo>
                        <a:pt x="1219" y="1520"/>
                      </a:lnTo>
                      <a:lnTo>
                        <a:pt x="1209" y="1490"/>
                      </a:lnTo>
                      <a:lnTo>
                        <a:pt x="1259" y="1425"/>
                      </a:lnTo>
                      <a:lnTo>
                        <a:pt x="1259" y="1360"/>
                      </a:lnTo>
                      <a:lnTo>
                        <a:pt x="1304" y="1320"/>
                      </a:lnTo>
                      <a:lnTo>
                        <a:pt x="1294" y="1285"/>
                      </a:lnTo>
                      <a:lnTo>
                        <a:pt x="1319" y="1265"/>
                      </a:lnTo>
                      <a:lnTo>
                        <a:pt x="1304" y="1215"/>
                      </a:lnTo>
                      <a:lnTo>
                        <a:pt x="1294" y="1175"/>
                      </a:lnTo>
                      <a:lnTo>
                        <a:pt x="1319" y="1140"/>
                      </a:lnTo>
                      <a:lnTo>
                        <a:pt x="1359" y="1110"/>
                      </a:lnTo>
                      <a:lnTo>
                        <a:pt x="1409" y="1095"/>
                      </a:lnTo>
                      <a:lnTo>
                        <a:pt x="1444" y="1075"/>
                      </a:lnTo>
                      <a:lnTo>
                        <a:pt x="1464" y="1055"/>
                      </a:lnTo>
                      <a:lnTo>
                        <a:pt x="1444" y="1005"/>
                      </a:lnTo>
                      <a:lnTo>
                        <a:pt x="1379" y="900"/>
                      </a:lnTo>
                      <a:lnTo>
                        <a:pt x="1409" y="845"/>
                      </a:lnTo>
                      <a:lnTo>
                        <a:pt x="1464" y="855"/>
                      </a:lnTo>
                      <a:lnTo>
                        <a:pt x="1494" y="865"/>
                      </a:lnTo>
                      <a:lnTo>
                        <a:pt x="1469" y="800"/>
                      </a:lnTo>
                      <a:lnTo>
                        <a:pt x="1464" y="770"/>
                      </a:lnTo>
                      <a:lnTo>
                        <a:pt x="1484" y="735"/>
                      </a:lnTo>
                      <a:lnTo>
                        <a:pt x="1514" y="715"/>
                      </a:lnTo>
                      <a:lnTo>
                        <a:pt x="1534" y="695"/>
                      </a:lnTo>
                      <a:lnTo>
                        <a:pt x="1514" y="665"/>
                      </a:lnTo>
                      <a:lnTo>
                        <a:pt x="1484" y="645"/>
                      </a:lnTo>
                      <a:lnTo>
                        <a:pt x="1464" y="665"/>
                      </a:lnTo>
                      <a:lnTo>
                        <a:pt x="1429" y="675"/>
                      </a:lnTo>
                      <a:lnTo>
                        <a:pt x="1389" y="630"/>
                      </a:lnTo>
                      <a:lnTo>
                        <a:pt x="1379" y="600"/>
                      </a:lnTo>
                      <a:lnTo>
                        <a:pt x="1359" y="570"/>
                      </a:lnTo>
                      <a:lnTo>
                        <a:pt x="1284" y="505"/>
                      </a:lnTo>
                      <a:lnTo>
                        <a:pt x="1239" y="495"/>
                      </a:lnTo>
                      <a:lnTo>
                        <a:pt x="1189" y="485"/>
                      </a:lnTo>
                      <a:lnTo>
                        <a:pt x="1169" y="465"/>
                      </a:lnTo>
                      <a:lnTo>
                        <a:pt x="1169" y="410"/>
                      </a:lnTo>
                      <a:lnTo>
                        <a:pt x="1169" y="380"/>
                      </a:lnTo>
                      <a:lnTo>
                        <a:pt x="1125" y="335"/>
                      </a:lnTo>
                      <a:lnTo>
                        <a:pt x="1095" y="345"/>
                      </a:lnTo>
                      <a:lnTo>
                        <a:pt x="1000" y="345"/>
                      </a:lnTo>
                      <a:lnTo>
                        <a:pt x="955" y="325"/>
                      </a:lnTo>
                      <a:lnTo>
                        <a:pt x="935" y="335"/>
                      </a:lnTo>
                      <a:lnTo>
                        <a:pt x="915" y="345"/>
                      </a:lnTo>
                      <a:lnTo>
                        <a:pt x="870" y="335"/>
                      </a:lnTo>
                      <a:lnTo>
                        <a:pt x="840" y="335"/>
                      </a:lnTo>
                      <a:lnTo>
                        <a:pt x="765" y="280"/>
                      </a:lnTo>
                      <a:lnTo>
                        <a:pt x="640" y="275"/>
                      </a:lnTo>
                      <a:lnTo>
                        <a:pt x="610" y="260"/>
                      </a:lnTo>
                      <a:lnTo>
                        <a:pt x="565" y="210"/>
                      </a:lnTo>
                      <a:lnTo>
                        <a:pt x="515" y="170"/>
                      </a:lnTo>
                      <a:lnTo>
                        <a:pt x="440" y="125"/>
                      </a:lnTo>
                      <a:lnTo>
                        <a:pt x="375" y="115"/>
                      </a:lnTo>
                      <a:lnTo>
                        <a:pt x="290" y="105"/>
                      </a:lnTo>
                      <a:lnTo>
                        <a:pt x="200" y="70"/>
                      </a:lnTo>
                      <a:lnTo>
                        <a:pt x="155" y="65"/>
                      </a:lnTo>
                      <a:lnTo>
                        <a:pt x="135" y="50"/>
                      </a:lnTo>
                      <a:lnTo>
                        <a:pt x="115" y="20"/>
                      </a:lnTo>
                      <a:lnTo>
                        <a:pt x="80" y="0"/>
                      </a:lnTo>
                      <a:lnTo>
                        <a:pt x="20" y="50"/>
                      </a:lnTo>
                      <a:lnTo>
                        <a:pt x="0" y="135"/>
                      </a:lnTo>
                      <a:lnTo>
                        <a:pt x="50" y="205"/>
                      </a:lnTo>
                      <a:lnTo>
                        <a:pt x="115" y="240"/>
                      </a:lnTo>
                      <a:lnTo>
                        <a:pt x="140" y="305"/>
                      </a:lnTo>
                      <a:lnTo>
                        <a:pt x="95" y="3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C9318326-F638-45B2-AE21-7422668127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78" y="11030"/>
                  <a:ext cx="1693" cy="871"/>
                </a:xfrm>
                <a:custGeom>
                  <a:avLst/>
                  <a:gdLst>
                    <a:gd name="T0" fmla="*/ 1 w 2309"/>
                    <a:gd name="T1" fmla="*/ 1 h 1529"/>
                    <a:gd name="T2" fmla="*/ 1 w 2309"/>
                    <a:gd name="T3" fmla="*/ 1 h 1529"/>
                    <a:gd name="T4" fmla="*/ 1 w 2309"/>
                    <a:gd name="T5" fmla="*/ 1 h 1529"/>
                    <a:gd name="T6" fmla="*/ 1 w 2309"/>
                    <a:gd name="T7" fmla="*/ 1 h 1529"/>
                    <a:gd name="T8" fmla="*/ 1 w 2309"/>
                    <a:gd name="T9" fmla="*/ 1 h 1529"/>
                    <a:gd name="T10" fmla="*/ 1 w 2309"/>
                    <a:gd name="T11" fmla="*/ 1 h 1529"/>
                    <a:gd name="T12" fmla="*/ 1 w 2309"/>
                    <a:gd name="T13" fmla="*/ 1 h 1529"/>
                    <a:gd name="T14" fmla="*/ 1 w 2309"/>
                    <a:gd name="T15" fmla="*/ 1 h 1529"/>
                    <a:gd name="T16" fmla="*/ 1 w 2309"/>
                    <a:gd name="T17" fmla="*/ 1 h 1529"/>
                    <a:gd name="T18" fmla="*/ 1 w 2309"/>
                    <a:gd name="T19" fmla="*/ 1 h 1529"/>
                    <a:gd name="T20" fmla="*/ 1 w 2309"/>
                    <a:gd name="T21" fmla="*/ 1 h 1529"/>
                    <a:gd name="T22" fmla="*/ 1 w 2309"/>
                    <a:gd name="T23" fmla="*/ 1 h 1529"/>
                    <a:gd name="T24" fmla="*/ 1 w 2309"/>
                    <a:gd name="T25" fmla="*/ 1 h 1529"/>
                    <a:gd name="T26" fmla="*/ 1 w 2309"/>
                    <a:gd name="T27" fmla="*/ 1 h 1529"/>
                    <a:gd name="T28" fmla="*/ 1 w 2309"/>
                    <a:gd name="T29" fmla="*/ 1 h 1529"/>
                    <a:gd name="T30" fmla="*/ 1 w 2309"/>
                    <a:gd name="T31" fmla="*/ 1 h 1529"/>
                    <a:gd name="T32" fmla="*/ 1 w 2309"/>
                    <a:gd name="T33" fmla="*/ 1 h 1529"/>
                    <a:gd name="T34" fmla="*/ 1 w 2309"/>
                    <a:gd name="T35" fmla="*/ 1 h 1529"/>
                    <a:gd name="T36" fmla="*/ 1 w 2309"/>
                    <a:gd name="T37" fmla="*/ 1 h 1529"/>
                    <a:gd name="T38" fmla="*/ 1 w 2309"/>
                    <a:gd name="T39" fmla="*/ 1 h 1529"/>
                    <a:gd name="T40" fmla="*/ 1 w 2309"/>
                    <a:gd name="T41" fmla="*/ 1 h 1529"/>
                    <a:gd name="T42" fmla="*/ 1 w 2309"/>
                    <a:gd name="T43" fmla="*/ 1 h 1529"/>
                    <a:gd name="T44" fmla="*/ 1 w 2309"/>
                    <a:gd name="T45" fmla="*/ 1 h 1529"/>
                    <a:gd name="T46" fmla="*/ 1 w 2309"/>
                    <a:gd name="T47" fmla="*/ 1 h 1529"/>
                    <a:gd name="T48" fmla="*/ 1 w 2309"/>
                    <a:gd name="T49" fmla="*/ 1 h 1529"/>
                    <a:gd name="T50" fmla="*/ 1 w 2309"/>
                    <a:gd name="T51" fmla="*/ 1 h 1529"/>
                    <a:gd name="T52" fmla="*/ 1 w 2309"/>
                    <a:gd name="T53" fmla="*/ 1 h 1529"/>
                    <a:gd name="T54" fmla="*/ 1 w 2309"/>
                    <a:gd name="T55" fmla="*/ 1 h 1529"/>
                    <a:gd name="T56" fmla="*/ 1 w 2309"/>
                    <a:gd name="T57" fmla="*/ 1 h 1529"/>
                    <a:gd name="T58" fmla="*/ 1 w 2309"/>
                    <a:gd name="T59" fmla="*/ 1 h 1529"/>
                    <a:gd name="T60" fmla="*/ 1 w 2309"/>
                    <a:gd name="T61" fmla="*/ 1 h 1529"/>
                    <a:gd name="T62" fmla="*/ 0 w 2309"/>
                    <a:gd name="T63" fmla="*/ 1 h 1529"/>
                    <a:gd name="T64" fmla="*/ 1 w 2309"/>
                    <a:gd name="T65" fmla="*/ 1 h 1529"/>
                    <a:gd name="T66" fmla="*/ 1 w 2309"/>
                    <a:gd name="T67" fmla="*/ 1 h 1529"/>
                    <a:gd name="T68" fmla="*/ 1 w 2309"/>
                    <a:gd name="T69" fmla="*/ 1 h 1529"/>
                    <a:gd name="T70" fmla="*/ 1 w 2309"/>
                    <a:gd name="T71" fmla="*/ 1 h 1529"/>
                    <a:gd name="T72" fmla="*/ 1 w 2309"/>
                    <a:gd name="T73" fmla="*/ 1 h 1529"/>
                    <a:gd name="T74" fmla="*/ 1 w 2309"/>
                    <a:gd name="T75" fmla="*/ 1 h 1529"/>
                    <a:gd name="T76" fmla="*/ 1 w 2309"/>
                    <a:gd name="T77" fmla="*/ 1 h 1529"/>
                    <a:gd name="T78" fmla="*/ 1 w 2309"/>
                    <a:gd name="T79" fmla="*/ 1 h 1529"/>
                    <a:gd name="T80" fmla="*/ 1 w 2309"/>
                    <a:gd name="T81" fmla="*/ 1 h 1529"/>
                    <a:gd name="T82" fmla="*/ 1 w 2309"/>
                    <a:gd name="T83" fmla="*/ 1 h 1529"/>
                    <a:gd name="T84" fmla="*/ 1 w 2309"/>
                    <a:gd name="T85" fmla="*/ 1 h 1529"/>
                    <a:gd name="T86" fmla="*/ 1 w 2309"/>
                    <a:gd name="T87" fmla="*/ 1 h 1529"/>
                    <a:gd name="T88" fmla="*/ 1 w 2309"/>
                    <a:gd name="T89" fmla="*/ 1 h 1529"/>
                    <a:gd name="T90" fmla="*/ 1 w 2309"/>
                    <a:gd name="T91" fmla="*/ 1 h 1529"/>
                    <a:gd name="T92" fmla="*/ 1 w 2309"/>
                    <a:gd name="T93" fmla="*/ 1 h 1529"/>
                    <a:gd name="T94" fmla="*/ 1 w 2309"/>
                    <a:gd name="T95" fmla="*/ 1 h 1529"/>
                    <a:gd name="T96" fmla="*/ 1 w 2309"/>
                    <a:gd name="T97" fmla="*/ 1 h 1529"/>
                    <a:gd name="T98" fmla="*/ 1 w 2309"/>
                    <a:gd name="T99" fmla="*/ 1 h 1529"/>
                    <a:gd name="T100" fmla="*/ 1 w 2309"/>
                    <a:gd name="T101" fmla="*/ 1 h 15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309"/>
                    <a:gd name="T154" fmla="*/ 0 h 1529"/>
                    <a:gd name="T155" fmla="*/ 2309 w 2309"/>
                    <a:gd name="T156" fmla="*/ 1529 h 152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309" h="1529">
                      <a:moveTo>
                        <a:pt x="2289" y="0"/>
                      </a:moveTo>
                      <a:lnTo>
                        <a:pt x="2309" y="45"/>
                      </a:lnTo>
                      <a:lnTo>
                        <a:pt x="2224" y="180"/>
                      </a:lnTo>
                      <a:lnTo>
                        <a:pt x="2184" y="300"/>
                      </a:lnTo>
                      <a:lnTo>
                        <a:pt x="2119" y="415"/>
                      </a:lnTo>
                      <a:lnTo>
                        <a:pt x="2054" y="540"/>
                      </a:lnTo>
                      <a:lnTo>
                        <a:pt x="2014" y="580"/>
                      </a:lnTo>
                      <a:lnTo>
                        <a:pt x="2034" y="685"/>
                      </a:lnTo>
                      <a:lnTo>
                        <a:pt x="1909" y="759"/>
                      </a:lnTo>
                      <a:lnTo>
                        <a:pt x="1929" y="834"/>
                      </a:lnTo>
                      <a:lnTo>
                        <a:pt x="1929" y="919"/>
                      </a:lnTo>
                      <a:lnTo>
                        <a:pt x="2004" y="984"/>
                      </a:lnTo>
                      <a:lnTo>
                        <a:pt x="1994" y="1034"/>
                      </a:lnTo>
                      <a:lnTo>
                        <a:pt x="2044" y="1119"/>
                      </a:lnTo>
                      <a:lnTo>
                        <a:pt x="2079" y="1139"/>
                      </a:lnTo>
                      <a:lnTo>
                        <a:pt x="2079" y="1204"/>
                      </a:lnTo>
                      <a:lnTo>
                        <a:pt x="1959" y="1319"/>
                      </a:lnTo>
                      <a:lnTo>
                        <a:pt x="1949" y="1374"/>
                      </a:lnTo>
                      <a:lnTo>
                        <a:pt x="1959" y="1439"/>
                      </a:lnTo>
                      <a:lnTo>
                        <a:pt x="1939" y="1499"/>
                      </a:lnTo>
                      <a:lnTo>
                        <a:pt x="1889" y="1529"/>
                      </a:lnTo>
                      <a:lnTo>
                        <a:pt x="1854" y="1529"/>
                      </a:lnTo>
                      <a:lnTo>
                        <a:pt x="1804" y="1489"/>
                      </a:lnTo>
                      <a:lnTo>
                        <a:pt x="1769" y="1459"/>
                      </a:lnTo>
                      <a:lnTo>
                        <a:pt x="1709" y="1459"/>
                      </a:lnTo>
                      <a:lnTo>
                        <a:pt x="1614" y="1439"/>
                      </a:lnTo>
                      <a:lnTo>
                        <a:pt x="1579" y="1444"/>
                      </a:lnTo>
                      <a:lnTo>
                        <a:pt x="1539" y="1404"/>
                      </a:lnTo>
                      <a:lnTo>
                        <a:pt x="1494" y="1359"/>
                      </a:lnTo>
                      <a:lnTo>
                        <a:pt x="1454" y="1359"/>
                      </a:lnTo>
                      <a:lnTo>
                        <a:pt x="1424" y="1339"/>
                      </a:lnTo>
                      <a:lnTo>
                        <a:pt x="1424" y="1289"/>
                      </a:lnTo>
                      <a:lnTo>
                        <a:pt x="1404" y="1224"/>
                      </a:lnTo>
                      <a:lnTo>
                        <a:pt x="1369" y="1194"/>
                      </a:lnTo>
                      <a:lnTo>
                        <a:pt x="1304" y="1129"/>
                      </a:lnTo>
                      <a:lnTo>
                        <a:pt x="1189" y="1044"/>
                      </a:lnTo>
                      <a:lnTo>
                        <a:pt x="1125" y="1044"/>
                      </a:lnTo>
                      <a:lnTo>
                        <a:pt x="1055" y="1044"/>
                      </a:lnTo>
                      <a:lnTo>
                        <a:pt x="1000" y="1004"/>
                      </a:lnTo>
                      <a:lnTo>
                        <a:pt x="915" y="969"/>
                      </a:lnTo>
                      <a:lnTo>
                        <a:pt x="885" y="939"/>
                      </a:lnTo>
                      <a:lnTo>
                        <a:pt x="810" y="909"/>
                      </a:lnTo>
                      <a:lnTo>
                        <a:pt x="725" y="899"/>
                      </a:lnTo>
                      <a:lnTo>
                        <a:pt x="685" y="899"/>
                      </a:lnTo>
                      <a:lnTo>
                        <a:pt x="620" y="824"/>
                      </a:lnTo>
                      <a:lnTo>
                        <a:pt x="600" y="799"/>
                      </a:lnTo>
                      <a:lnTo>
                        <a:pt x="555" y="794"/>
                      </a:lnTo>
                      <a:lnTo>
                        <a:pt x="550" y="759"/>
                      </a:lnTo>
                      <a:lnTo>
                        <a:pt x="505" y="685"/>
                      </a:lnTo>
                      <a:lnTo>
                        <a:pt x="450" y="685"/>
                      </a:lnTo>
                      <a:lnTo>
                        <a:pt x="400" y="665"/>
                      </a:lnTo>
                      <a:lnTo>
                        <a:pt x="360" y="600"/>
                      </a:lnTo>
                      <a:lnTo>
                        <a:pt x="345" y="595"/>
                      </a:lnTo>
                      <a:lnTo>
                        <a:pt x="295" y="595"/>
                      </a:lnTo>
                      <a:lnTo>
                        <a:pt x="240" y="615"/>
                      </a:lnTo>
                      <a:lnTo>
                        <a:pt x="190" y="615"/>
                      </a:lnTo>
                      <a:lnTo>
                        <a:pt x="145" y="580"/>
                      </a:lnTo>
                      <a:lnTo>
                        <a:pt x="145" y="540"/>
                      </a:lnTo>
                      <a:lnTo>
                        <a:pt x="125" y="495"/>
                      </a:lnTo>
                      <a:lnTo>
                        <a:pt x="70" y="510"/>
                      </a:lnTo>
                      <a:lnTo>
                        <a:pt x="50" y="490"/>
                      </a:lnTo>
                      <a:lnTo>
                        <a:pt x="70" y="470"/>
                      </a:lnTo>
                      <a:lnTo>
                        <a:pt x="0" y="415"/>
                      </a:lnTo>
                      <a:lnTo>
                        <a:pt x="0" y="370"/>
                      </a:lnTo>
                      <a:lnTo>
                        <a:pt x="20" y="340"/>
                      </a:lnTo>
                      <a:lnTo>
                        <a:pt x="50" y="305"/>
                      </a:lnTo>
                      <a:lnTo>
                        <a:pt x="50" y="275"/>
                      </a:lnTo>
                      <a:lnTo>
                        <a:pt x="20" y="245"/>
                      </a:lnTo>
                      <a:lnTo>
                        <a:pt x="30" y="200"/>
                      </a:lnTo>
                      <a:lnTo>
                        <a:pt x="60" y="160"/>
                      </a:lnTo>
                      <a:lnTo>
                        <a:pt x="200" y="55"/>
                      </a:lnTo>
                      <a:lnTo>
                        <a:pt x="260" y="65"/>
                      </a:lnTo>
                      <a:lnTo>
                        <a:pt x="280" y="95"/>
                      </a:lnTo>
                      <a:lnTo>
                        <a:pt x="365" y="140"/>
                      </a:lnTo>
                      <a:lnTo>
                        <a:pt x="410" y="95"/>
                      </a:lnTo>
                      <a:lnTo>
                        <a:pt x="440" y="45"/>
                      </a:lnTo>
                      <a:lnTo>
                        <a:pt x="695" y="45"/>
                      </a:lnTo>
                      <a:lnTo>
                        <a:pt x="705" y="85"/>
                      </a:lnTo>
                      <a:lnTo>
                        <a:pt x="790" y="130"/>
                      </a:lnTo>
                      <a:lnTo>
                        <a:pt x="810" y="170"/>
                      </a:lnTo>
                      <a:lnTo>
                        <a:pt x="845" y="190"/>
                      </a:lnTo>
                      <a:lnTo>
                        <a:pt x="875" y="170"/>
                      </a:lnTo>
                      <a:lnTo>
                        <a:pt x="980" y="225"/>
                      </a:lnTo>
                      <a:lnTo>
                        <a:pt x="1035" y="245"/>
                      </a:lnTo>
                      <a:lnTo>
                        <a:pt x="1095" y="225"/>
                      </a:lnTo>
                      <a:lnTo>
                        <a:pt x="1170" y="180"/>
                      </a:lnTo>
                      <a:lnTo>
                        <a:pt x="1234" y="180"/>
                      </a:lnTo>
                      <a:lnTo>
                        <a:pt x="1304" y="225"/>
                      </a:lnTo>
                      <a:lnTo>
                        <a:pt x="1349" y="235"/>
                      </a:lnTo>
                      <a:lnTo>
                        <a:pt x="1429" y="215"/>
                      </a:lnTo>
                      <a:lnTo>
                        <a:pt x="1514" y="225"/>
                      </a:lnTo>
                      <a:lnTo>
                        <a:pt x="1569" y="200"/>
                      </a:lnTo>
                      <a:lnTo>
                        <a:pt x="1634" y="180"/>
                      </a:lnTo>
                      <a:lnTo>
                        <a:pt x="1709" y="130"/>
                      </a:lnTo>
                      <a:lnTo>
                        <a:pt x="1769" y="105"/>
                      </a:lnTo>
                      <a:lnTo>
                        <a:pt x="1864" y="95"/>
                      </a:lnTo>
                      <a:lnTo>
                        <a:pt x="1939" y="105"/>
                      </a:lnTo>
                      <a:lnTo>
                        <a:pt x="2004" y="95"/>
                      </a:lnTo>
                      <a:lnTo>
                        <a:pt x="2069" y="35"/>
                      </a:lnTo>
                      <a:lnTo>
                        <a:pt x="2099" y="20"/>
                      </a:lnTo>
                      <a:lnTo>
                        <a:pt x="2139" y="35"/>
                      </a:lnTo>
                      <a:lnTo>
                        <a:pt x="2224" y="35"/>
                      </a:lnTo>
                      <a:lnTo>
                        <a:pt x="228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AABFAF6C-147D-4FC2-B509-1725038EC6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93" y="6287"/>
                <a:ext cx="1023" cy="427"/>
              </a:xfrm>
              <a:custGeom>
                <a:avLst/>
                <a:gdLst>
                  <a:gd name="T0" fmla="*/ 2147483646 w 559"/>
                  <a:gd name="T1" fmla="*/ 2147483646 h 234"/>
                  <a:gd name="T2" fmla="*/ 2147483646 w 559"/>
                  <a:gd name="T3" fmla="*/ 2147483646 h 234"/>
                  <a:gd name="T4" fmla="*/ 2147483646 w 559"/>
                  <a:gd name="T5" fmla="*/ 2147483646 h 234"/>
                  <a:gd name="T6" fmla="*/ 2147483646 w 559"/>
                  <a:gd name="T7" fmla="*/ 2147483646 h 234"/>
                  <a:gd name="T8" fmla="*/ 2147483646 w 559"/>
                  <a:gd name="T9" fmla="*/ 2147483646 h 234"/>
                  <a:gd name="T10" fmla="*/ 2147483646 w 559"/>
                  <a:gd name="T11" fmla="*/ 2147483646 h 234"/>
                  <a:gd name="T12" fmla="*/ 2147483646 w 559"/>
                  <a:gd name="T13" fmla="*/ 2147483646 h 234"/>
                  <a:gd name="T14" fmla="*/ 2147483646 w 559"/>
                  <a:gd name="T15" fmla="*/ 2147483646 h 234"/>
                  <a:gd name="T16" fmla="*/ 2147483646 w 559"/>
                  <a:gd name="T17" fmla="*/ 2147483646 h 234"/>
                  <a:gd name="T18" fmla="*/ 2147483646 w 559"/>
                  <a:gd name="T19" fmla="*/ 2147483646 h 234"/>
                  <a:gd name="T20" fmla="*/ 2147483646 w 559"/>
                  <a:gd name="T21" fmla="*/ 2147483646 h 234"/>
                  <a:gd name="T22" fmla="*/ 2147483646 w 559"/>
                  <a:gd name="T23" fmla="*/ 2147483646 h 234"/>
                  <a:gd name="T24" fmla="*/ 2147483646 w 559"/>
                  <a:gd name="T25" fmla="*/ 2147483646 h 234"/>
                  <a:gd name="T26" fmla="*/ 2147483646 w 559"/>
                  <a:gd name="T27" fmla="*/ 2147483646 h 234"/>
                  <a:gd name="T28" fmla="*/ 2147483646 w 559"/>
                  <a:gd name="T29" fmla="*/ 2147483646 h 234"/>
                  <a:gd name="T30" fmla="*/ 2147483646 w 559"/>
                  <a:gd name="T31" fmla="*/ 2147483646 h 234"/>
                  <a:gd name="T32" fmla="*/ 2147483646 w 559"/>
                  <a:gd name="T33" fmla="*/ 2147483646 h 234"/>
                  <a:gd name="T34" fmla="*/ 2147483646 w 559"/>
                  <a:gd name="T35" fmla="*/ 2147483646 h 234"/>
                  <a:gd name="T36" fmla="*/ 2147483646 w 559"/>
                  <a:gd name="T37" fmla="*/ 2147483646 h 234"/>
                  <a:gd name="T38" fmla="*/ 2147483646 w 559"/>
                  <a:gd name="T39" fmla="*/ 2147483646 h 234"/>
                  <a:gd name="T40" fmla="*/ 2147483646 w 559"/>
                  <a:gd name="T41" fmla="*/ 2147483646 h 234"/>
                  <a:gd name="T42" fmla="*/ 2147483646 w 559"/>
                  <a:gd name="T43" fmla="*/ 2147483646 h 234"/>
                  <a:gd name="T44" fmla="*/ 2147483646 w 559"/>
                  <a:gd name="T45" fmla="*/ 2147483646 h 234"/>
                  <a:gd name="T46" fmla="*/ 2147483646 w 559"/>
                  <a:gd name="T47" fmla="*/ 2147483646 h 234"/>
                  <a:gd name="T48" fmla="*/ 2147483646 w 559"/>
                  <a:gd name="T49" fmla="*/ 2147483646 h 234"/>
                  <a:gd name="T50" fmla="*/ 2147483646 w 559"/>
                  <a:gd name="T51" fmla="*/ 2147483646 h 234"/>
                  <a:gd name="T52" fmla="*/ 2147483646 w 559"/>
                  <a:gd name="T53" fmla="*/ 2147483646 h 234"/>
                  <a:gd name="T54" fmla="*/ 2147483646 w 559"/>
                  <a:gd name="T55" fmla="*/ 2147483646 h 234"/>
                  <a:gd name="T56" fmla="*/ 2147483646 w 559"/>
                  <a:gd name="T57" fmla="*/ 2147483646 h 234"/>
                  <a:gd name="T58" fmla="*/ 2147483646 w 559"/>
                  <a:gd name="T59" fmla="*/ 2147483646 h 234"/>
                  <a:gd name="T60" fmla="*/ 2147483646 w 559"/>
                  <a:gd name="T61" fmla="*/ 2147483646 h 234"/>
                  <a:gd name="T62" fmla="*/ 2147483646 w 559"/>
                  <a:gd name="T63" fmla="*/ 2147483646 h 234"/>
                  <a:gd name="T64" fmla="*/ 2147483646 w 559"/>
                  <a:gd name="T65" fmla="*/ 2147483646 h 234"/>
                  <a:gd name="T66" fmla="*/ 2147483646 w 559"/>
                  <a:gd name="T67" fmla="*/ 2147483646 h 234"/>
                  <a:gd name="T68" fmla="*/ 2147483646 w 559"/>
                  <a:gd name="T69" fmla="*/ 2147483646 h 234"/>
                  <a:gd name="T70" fmla="*/ 2147483646 w 559"/>
                  <a:gd name="T71" fmla="*/ 2147483646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9"/>
                  <a:gd name="T109" fmla="*/ 0 h 234"/>
                  <a:gd name="T110" fmla="*/ 559 w 559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9" h="234">
                    <a:moveTo>
                      <a:pt x="0" y="125"/>
                    </a:moveTo>
                    <a:lnTo>
                      <a:pt x="4" y="99"/>
                    </a:lnTo>
                    <a:lnTo>
                      <a:pt x="22" y="89"/>
                    </a:lnTo>
                    <a:lnTo>
                      <a:pt x="50" y="71"/>
                    </a:lnTo>
                    <a:lnTo>
                      <a:pt x="56" y="60"/>
                    </a:lnTo>
                    <a:lnTo>
                      <a:pt x="42" y="47"/>
                    </a:lnTo>
                    <a:lnTo>
                      <a:pt x="98" y="0"/>
                    </a:lnTo>
                    <a:lnTo>
                      <a:pt x="110" y="9"/>
                    </a:lnTo>
                    <a:lnTo>
                      <a:pt x="118" y="24"/>
                    </a:lnTo>
                    <a:lnTo>
                      <a:pt x="118" y="33"/>
                    </a:lnTo>
                    <a:lnTo>
                      <a:pt x="148" y="39"/>
                    </a:lnTo>
                    <a:lnTo>
                      <a:pt x="217" y="56"/>
                    </a:lnTo>
                    <a:lnTo>
                      <a:pt x="221" y="60"/>
                    </a:lnTo>
                    <a:lnTo>
                      <a:pt x="255" y="44"/>
                    </a:lnTo>
                    <a:lnTo>
                      <a:pt x="297" y="13"/>
                    </a:lnTo>
                    <a:lnTo>
                      <a:pt x="318" y="13"/>
                    </a:lnTo>
                    <a:lnTo>
                      <a:pt x="344" y="27"/>
                    </a:lnTo>
                    <a:lnTo>
                      <a:pt x="377" y="33"/>
                    </a:lnTo>
                    <a:lnTo>
                      <a:pt x="421" y="24"/>
                    </a:lnTo>
                    <a:lnTo>
                      <a:pt x="437" y="13"/>
                    </a:lnTo>
                    <a:lnTo>
                      <a:pt x="459" y="13"/>
                    </a:lnTo>
                    <a:lnTo>
                      <a:pt x="479" y="6"/>
                    </a:lnTo>
                    <a:lnTo>
                      <a:pt x="493" y="24"/>
                    </a:lnTo>
                    <a:lnTo>
                      <a:pt x="489" y="39"/>
                    </a:lnTo>
                    <a:lnTo>
                      <a:pt x="493" y="60"/>
                    </a:lnTo>
                    <a:lnTo>
                      <a:pt x="513" y="66"/>
                    </a:lnTo>
                    <a:lnTo>
                      <a:pt x="531" y="83"/>
                    </a:lnTo>
                    <a:lnTo>
                      <a:pt x="539" y="104"/>
                    </a:lnTo>
                    <a:lnTo>
                      <a:pt x="559" y="125"/>
                    </a:lnTo>
                    <a:lnTo>
                      <a:pt x="559" y="140"/>
                    </a:lnTo>
                    <a:lnTo>
                      <a:pt x="531" y="143"/>
                    </a:lnTo>
                    <a:lnTo>
                      <a:pt x="505" y="152"/>
                    </a:lnTo>
                    <a:lnTo>
                      <a:pt x="479" y="173"/>
                    </a:lnTo>
                    <a:lnTo>
                      <a:pt x="455" y="190"/>
                    </a:lnTo>
                    <a:lnTo>
                      <a:pt x="433" y="202"/>
                    </a:lnTo>
                    <a:lnTo>
                      <a:pt x="411" y="209"/>
                    </a:lnTo>
                    <a:lnTo>
                      <a:pt x="390" y="206"/>
                    </a:lnTo>
                    <a:lnTo>
                      <a:pt x="369" y="198"/>
                    </a:lnTo>
                    <a:lnTo>
                      <a:pt x="351" y="203"/>
                    </a:lnTo>
                    <a:lnTo>
                      <a:pt x="339" y="209"/>
                    </a:lnTo>
                    <a:lnTo>
                      <a:pt x="332" y="215"/>
                    </a:lnTo>
                    <a:lnTo>
                      <a:pt x="320" y="219"/>
                    </a:lnTo>
                    <a:lnTo>
                      <a:pt x="311" y="222"/>
                    </a:lnTo>
                    <a:lnTo>
                      <a:pt x="305" y="230"/>
                    </a:lnTo>
                    <a:lnTo>
                      <a:pt x="294" y="233"/>
                    </a:lnTo>
                    <a:lnTo>
                      <a:pt x="282" y="234"/>
                    </a:lnTo>
                    <a:lnTo>
                      <a:pt x="276" y="225"/>
                    </a:lnTo>
                    <a:lnTo>
                      <a:pt x="278" y="216"/>
                    </a:lnTo>
                    <a:lnTo>
                      <a:pt x="284" y="207"/>
                    </a:lnTo>
                    <a:lnTo>
                      <a:pt x="279" y="197"/>
                    </a:lnTo>
                    <a:lnTo>
                      <a:pt x="267" y="194"/>
                    </a:lnTo>
                    <a:lnTo>
                      <a:pt x="249" y="192"/>
                    </a:lnTo>
                    <a:lnTo>
                      <a:pt x="236" y="191"/>
                    </a:lnTo>
                    <a:lnTo>
                      <a:pt x="221" y="191"/>
                    </a:lnTo>
                    <a:lnTo>
                      <a:pt x="209" y="189"/>
                    </a:lnTo>
                    <a:lnTo>
                      <a:pt x="200" y="195"/>
                    </a:lnTo>
                    <a:lnTo>
                      <a:pt x="192" y="194"/>
                    </a:lnTo>
                    <a:lnTo>
                      <a:pt x="188" y="197"/>
                    </a:lnTo>
                    <a:lnTo>
                      <a:pt x="182" y="203"/>
                    </a:lnTo>
                    <a:lnTo>
                      <a:pt x="171" y="206"/>
                    </a:lnTo>
                    <a:lnTo>
                      <a:pt x="164" y="206"/>
                    </a:lnTo>
                    <a:lnTo>
                      <a:pt x="156" y="209"/>
                    </a:lnTo>
                    <a:lnTo>
                      <a:pt x="138" y="207"/>
                    </a:lnTo>
                    <a:lnTo>
                      <a:pt x="120" y="204"/>
                    </a:lnTo>
                    <a:lnTo>
                      <a:pt x="96" y="201"/>
                    </a:lnTo>
                    <a:lnTo>
                      <a:pt x="81" y="200"/>
                    </a:lnTo>
                    <a:lnTo>
                      <a:pt x="64" y="196"/>
                    </a:lnTo>
                    <a:lnTo>
                      <a:pt x="60" y="185"/>
                    </a:lnTo>
                    <a:lnTo>
                      <a:pt x="46" y="176"/>
                    </a:lnTo>
                    <a:lnTo>
                      <a:pt x="30" y="169"/>
                    </a:lnTo>
                    <a:lnTo>
                      <a:pt x="14" y="152"/>
                    </a:lnTo>
                    <a:lnTo>
                      <a:pt x="8" y="14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 sz="1867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 Box 82">
              <a:extLst>
                <a:ext uri="{FF2B5EF4-FFF2-40B4-BE49-F238E27FC236}">
                  <a16:creationId xmlns:a16="http://schemas.microsoft.com/office/drawing/2014/main" id="{DD11B344-61BC-4148-8234-574EACDBE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235" y="2643257"/>
              <a:ext cx="337800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altLang="it-IT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 Box 83">
              <a:extLst>
                <a:ext uri="{FF2B5EF4-FFF2-40B4-BE49-F238E27FC236}">
                  <a16:creationId xmlns:a16="http://schemas.microsoft.com/office/drawing/2014/main" id="{DD4E9D3D-D030-4CA4-AD51-78C9EDE8A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40" y="3117849"/>
              <a:ext cx="369887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 Box 85">
              <a:extLst>
                <a:ext uri="{FF2B5EF4-FFF2-40B4-BE49-F238E27FC236}">
                  <a16:creationId xmlns:a16="http://schemas.microsoft.com/office/drawing/2014/main" id="{390E8DEA-5C23-4B2B-A989-9E557C06B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408" y="2426536"/>
              <a:ext cx="387339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6" name="Text Box 86">
              <a:extLst>
                <a:ext uri="{FF2B5EF4-FFF2-40B4-BE49-F238E27FC236}">
                  <a16:creationId xmlns:a16="http://schemas.microsoft.com/office/drawing/2014/main" id="{2B7F73F1-B9C7-4D67-9A1C-75E2F81F8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876" y="2238949"/>
              <a:ext cx="277812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 Box 88">
              <a:extLst>
                <a:ext uri="{FF2B5EF4-FFF2-40B4-BE49-F238E27FC236}">
                  <a16:creationId xmlns:a16="http://schemas.microsoft.com/office/drawing/2014/main" id="{1A16EC05-0AA0-42B1-A5A2-EDBF6FEA9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194" y="2553279"/>
              <a:ext cx="329698" cy="42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 Box 89">
              <a:extLst>
                <a:ext uri="{FF2B5EF4-FFF2-40B4-BE49-F238E27FC236}">
                  <a16:creationId xmlns:a16="http://schemas.microsoft.com/office/drawing/2014/main" id="{A618CB20-0F36-439A-BC35-5AE2DCFD8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546" y="2253660"/>
              <a:ext cx="463280" cy="39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467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</p:txBody>
        </p:sp>
        <p:sp>
          <p:nvSpPr>
            <p:cNvPr id="79" name="Text Box 90">
              <a:extLst>
                <a:ext uri="{FF2B5EF4-FFF2-40B4-BE49-F238E27FC236}">
                  <a16:creationId xmlns:a16="http://schemas.microsoft.com/office/drawing/2014/main" id="{E7AB472F-96B8-4922-B5FB-98C0153D1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340" y="2938781"/>
              <a:ext cx="414338" cy="42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 Box 91">
              <a:extLst>
                <a:ext uri="{FF2B5EF4-FFF2-40B4-BE49-F238E27FC236}">
                  <a16:creationId xmlns:a16="http://schemas.microsoft.com/office/drawing/2014/main" id="{38336BA0-39F9-4B09-BACF-245D2909C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913" y="3462957"/>
              <a:ext cx="414338" cy="42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1" name="Text Box 92">
              <a:extLst>
                <a:ext uri="{FF2B5EF4-FFF2-40B4-BE49-F238E27FC236}">
                  <a16:creationId xmlns:a16="http://schemas.microsoft.com/office/drawing/2014/main" id="{702CAF17-FD2E-45C3-B537-D99886EBE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0474" y="3695732"/>
              <a:ext cx="350837" cy="42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 Box 94">
              <a:extLst>
                <a:ext uri="{FF2B5EF4-FFF2-40B4-BE49-F238E27FC236}">
                  <a16:creationId xmlns:a16="http://schemas.microsoft.com/office/drawing/2014/main" id="{F55B3A54-3725-4B17-A591-7B268F00B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193" y="4123163"/>
              <a:ext cx="345606" cy="4249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3" name="Text Box 97">
              <a:extLst>
                <a:ext uri="{FF2B5EF4-FFF2-40B4-BE49-F238E27FC236}">
                  <a16:creationId xmlns:a16="http://schemas.microsoft.com/office/drawing/2014/main" id="{C0CBA3A3-8667-4EC9-BCE0-964CB54B2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145" y="4555799"/>
              <a:ext cx="358668" cy="42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4" name="Text Box 98">
              <a:extLst>
                <a:ext uri="{FF2B5EF4-FFF2-40B4-BE49-F238E27FC236}">
                  <a16:creationId xmlns:a16="http://schemas.microsoft.com/office/drawing/2014/main" id="{7905CDEB-CBB6-4444-A53B-F9611D4C4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5751" y="4829716"/>
              <a:ext cx="369887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99">
              <a:extLst>
                <a:ext uri="{FF2B5EF4-FFF2-40B4-BE49-F238E27FC236}">
                  <a16:creationId xmlns:a16="http://schemas.microsoft.com/office/drawing/2014/main" id="{B4CDB0AF-090B-4403-8D25-38595A498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3563" y="4677584"/>
              <a:ext cx="296218" cy="424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333"/>
                </a:spcAft>
                <a:defRPr/>
              </a:pPr>
              <a:r>
                <a:rPr 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6" name="Text Box 101">
              <a:extLst>
                <a:ext uri="{FF2B5EF4-FFF2-40B4-BE49-F238E27FC236}">
                  <a16:creationId xmlns:a16="http://schemas.microsoft.com/office/drawing/2014/main" id="{C3FB388A-524A-4AF0-9101-E35F9912B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1690" y="4843812"/>
              <a:ext cx="371475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 Box 102">
              <a:extLst>
                <a:ext uri="{FF2B5EF4-FFF2-40B4-BE49-F238E27FC236}">
                  <a16:creationId xmlns:a16="http://schemas.microsoft.com/office/drawing/2014/main" id="{7FBDDA22-6B59-43D4-BF5D-7F016E83D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420" y="6111696"/>
              <a:ext cx="359158" cy="42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BB0ADFE-11AB-4802-9017-CE2589F7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79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12956" y="2565392"/>
            <a:ext cx="18877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48614" y="520578"/>
            <a:ext cx="909477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spcBef>
                <a:spcPts val="800"/>
              </a:spcBef>
              <a:defRPr/>
            </a:pP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RISULTATI DEL CENSIMENTO SU BASE VOLONTARIA (</a:t>
            </a:r>
            <a:r>
              <a:rPr lang="it-IT" sz="1800" dirty="0" err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agg</a:t>
            </a: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. Dicembre 2023)</a:t>
            </a:r>
          </a:p>
          <a:p>
            <a:pPr>
              <a:spcBef>
                <a:spcPts val="600"/>
              </a:spcBef>
              <a:defRPr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CRIOCONSERVAZIONE DI TESSUTO OVARICO - TOT. 29 CENTRI DI PMA + 1 BTO</a:t>
            </a:r>
          </a:p>
        </p:txBody>
      </p:sp>
      <p:sp>
        <p:nvSpPr>
          <p:cNvPr id="52" name="Rettangolo arrotondato 51"/>
          <p:cNvSpPr>
            <a:spLocks noChangeAspect="1"/>
          </p:cNvSpPr>
          <p:nvPr/>
        </p:nvSpPr>
        <p:spPr>
          <a:xfrm>
            <a:off x="3775361" y="3179427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centri di PMA 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BTO</a:t>
            </a:r>
          </a:p>
        </p:txBody>
      </p:sp>
      <p:sp>
        <p:nvSpPr>
          <p:cNvPr id="54" name="Rettangolo arrotondato 53"/>
          <p:cNvSpPr>
            <a:spLocks noChangeAspect="1"/>
          </p:cNvSpPr>
          <p:nvPr/>
        </p:nvSpPr>
        <p:spPr>
          <a:xfrm>
            <a:off x="3767029" y="4483138"/>
            <a:ext cx="2113469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2.069 pazienti trattati   </a:t>
            </a:r>
          </a:p>
        </p:txBody>
      </p:sp>
      <p:cxnSp>
        <p:nvCxnSpPr>
          <p:cNvPr id="57" name="Connettore 2 56"/>
          <p:cNvCxnSpPr>
            <a:stCxn id="52" idx="2"/>
            <a:endCxn id="54" idx="0"/>
          </p:cNvCxnSpPr>
          <p:nvPr/>
        </p:nvCxnSpPr>
        <p:spPr>
          <a:xfrm>
            <a:off x="4823764" y="3671196"/>
            <a:ext cx="0" cy="811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59"/>
          <p:cNvSpPr>
            <a:spLocks noChangeAspect="1"/>
          </p:cNvSpPr>
          <p:nvPr/>
        </p:nvSpPr>
        <p:spPr>
          <a:xfrm>
            <a:off x="3775361" y="1962366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Totali che svolgono attività</a:t>
            </a:r>
          </a:p>
        </p:txBody>
      </p:sp>
      <p:cxnSp>
        <p:nvCxnSpPr>
          <p:cNvPr id="62" name="Connettore 2 61"/>
          <p:cNvCxnSpPr>
            <a:stCxn id="60" idx="2"/>
            <a:endCxn id="52" idx="0"/>
          </p:cNvCxnSpPr>
          <p:nvPr/>
        </p:nvCxnSpPr>
        <p:spPr>
          <a:xfrm>
            <a:off x="4823764" y="2454135"/>
            <a:ext cx="0" cy="725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magine 63">
            <a:extLst>
              <a:ext uri="{FF2B5EF4-FFF2-40B4-BE49-F238E27FC236}">
                <a16:creationId xmlns:a16="http://schemas.microsoft.com/office/drawing/2014/main" id="{BFBE39AB-6077-4828-9C4D-9CF151CA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sp>
        <p:nvSpPr>
          <p:cNvPr id="66" name="Rettangolo arrotondato 51">
            <a:extLst>
              <a:ext uri="{FF2B5EF4-FFF2-40B4-BE49-F238E27FC236}">
                <a16:creationId xmlns:a16="http://schemas.microsoft.com/office/drawing/2014/main" id="{92AD363C-1FA7-4B99-B0A1-EAE80F022375}"/>
              </a:ext>
            </a:extLst>
          </p:cNvPr>
          <p:cNvSpPr>
            <a:spLocks noChangeAspect="1"/>
          </p:cNvSpPr>
          <p:nvPr/>
        </p:nvSpPr>
        <p:spPr>
          <a:xfrm>
            <a:off x="6326225" y="3174275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centri di PMA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BTO</a:t>
            </a:r>
          </a:p>
        </p:txBody>
      </p:sp>
      <p:sp>
        <p:nvSpPr>
          <p:cNvPr id="67" name="Rettangolo arrotondato 53">
            <a:extLst>
              <a:ext uri="{FF2B5EF4-FFF2-40B4-BE49-F238E27FC236}">
                <a16:creationId xmlns:a16="http://schemas.microsoft.com/office/drawing/2014/main" id="{05F580A0-0E00-4975-B8A8-7F412A4A1350}"/>
              </a:ext>
            </a:extLst>
          </p:cNvPr>
          <p:cNvSpPr>
            <a:spLocks noChangeAspect="1"/>
          </p:cNvSpPr>
          <p:nvPr/>
        </p:nvSpPr>
        <p:spPr>
          <a:xfrm>
            <a:off x="6317893" y="4477986"/>
            <a:ext cx="2113469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1.966 pazienti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(95,0% del totale)</a:t>
            </a:r>
          </a:p>
        </p:txBody>
      </p: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2F7CE66D-5648-490B-BFEF-DF68305E9B26}"/>
              </a:ext>
            </a:extLst>
          </p:cNvPr>
          <p:cNvCxnSpPr>
            <a:stCxn id="66" idx="2"/>
            <a:endCxn id="67" idx="0"/>
          </p:cNvCxnSpPr>
          <p:nvPr/>
        </p:nvCxnSpPr>
        <p:spPr>
          <a:xfrm>
            <a:off x="7374628" y="3666044"/>
            <a:ext cx="0" cy="811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arrotondato 59">
            <a:extLst>
              <a:ext uri="{FF2B5EF4-FFF2-40B4-BE49-F238E27FC236}">
                <a16:creationId xmlns:a16="http://schemas.microsoft.com/office/drawing/2014/main" id="{DD4A906D-B7EB-4957-937C-3D81B36350F5}"/>
              </a:ext>
            </a:extLst>
          </p:cNvPr>
          <p:cNvSpPr>
            <a:spLocks noChangeAspect="1"/>
          </p:cNvSpPr>
          <p:nvPr/>
        </p:nvSpPr>
        <p:spPr>
          <a:xfrm>
            <a:off x="6227610" y="1725708"/>
            <a:ext cx="2311587" cy="723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Pubblici/Convenzionati che svolgono attività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8C78DC49-E299-4E40-A484-B2B08497D056}"/>
              </a:ext>
            </a:extLst>
          </p:cNvPr>
          <p:cNvCxnSpPr>
            <a:cxnSpLocks/>
            <a:stCxn id="69" idx="2"/>
            <a:endCxn id="66" idx="0"/>
          </p:cNvCxnSpPr>
          <p:nvPr/>
        </p:nvCxnSpPr>
        <p:spPr>
          <a:xfrm flipH="1">
            <a:off x="7374628" y="2448983"/>
            <a:ext cx="8776" cy="725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4DCFC117-9432-41C6-A406-C07CE64FE85F}"/>
              </a:ext>
            </a:extLst>
          </p:cNvPr>
          <p:cNvSpPr/>
          <p:nvPr/>
        </p:nvSpPr>
        <p:spPr>
          <a:xfrm>
            <a:off x="2157999" y="76425"/>
            <a:ext cx="7876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Registro Nazionale PMA – Istituto Superiore di Sanità (ISS)</a:t>
            </a:r>
          </a:p>
        </p:txBody>
      </p:sp>
      <p:grpSp>
        <p:nvGrpSpPr>
          <p:cNvPr id="148" name="Gruppo 147">
            <a:extLst>
              <a:ext uri="{FF2B5EF4-FFF2-40B4-BE49-F238E27FC236}">
                <a16:creationId xmlns:a16="http://schemas.microsoft.com/office/drawing/2014/main" id="{8302D88B-8030-4451-B780-638461869847}"/>
              </a:ext>
            </a:extLst>
          </p:cNvPr>
          <p:cNvGrpSpPr/>
          <p:nvPr/>
        </p:nvGrpSpPr>
        <p:grpSpPr>
          <a:xfrm>
            <a:off x="251822" y="1952528"/>
            <a:ext cx="3456000" cy="3780000"/>
            <a:chOff x="1627189" y="1976439"/>
            <a:chExt cx="4329380" cy="4738687"/>
          </a:xfrm>
        </p:grpSpPr>
        <p:grpSp>
          <p:nvGrpSpPr>
            <p:cNvPr id="149" name="Group 59">
              <a:extLst>
                <a:ext uri="{FF2B5EF4-FFF2-40B4-BE49-F238E27FC236}">
                  <a16:creationId xmlns:a16="http://schemas.microsoft.com/office/drawing/2014/main" id="{AF6A1E1F-F0B1-460C-B843-CDCAF707FE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27189" y="1976439"/>
              <a:ext cx="4329380" cy="4738687"/>
              <a:chOff x="2304" y="6287"/>
              <a:chExt cx="5590" cy="5614"/>
            </a:xfrm>
          </p:grpSpPr>
          <p:grpSp>
            <p:nvGrpSpPr>
              <p:cNvPr id="164" name="Group 60">
                <a:extLst>
                  <a:ext uri="{FF2B5EF4-FFF2-40B4-BE49-F238E27FC236}">
                    <a16:creationId xmlns:a16="http://schemas.microsoft.com/office/drawing/2014/main" id="{1AA6AC63-D040-4EBB-BE2D-E901921246A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304" y="6287"/>
                <a:ext cx="5590" cy="5614"/>
                <a:chOff x="2304" y="6287"/>
                <a:chExt cx="5590" cy="5614"/>
              </a:xfrm>
            </p:grpSpPr>
            <p:sp>
              <p:nvSpPr>
                <p:cNvPr id="166" name="Freeform 61">
                  <a:extLst>
                    <a:ext uri="{FF2B5EF4-FFF2-40B4-BE49-F238E27FC236}">
                      <a16:creationId xmlns:a16="http://schemas.microsoft.com/office/drawing/2014/main" id="{DF4A2B00-8B64-4CFE-AE05-4A7EB3BEE6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23" y="9311"/>
                  <a:ext cx="963" cy="797"/>
                </a:xfrm>
                <a:custGeom>
                  <a:avLst/>
                  <a:gdLst>
                    <a:gd name="T0" fmla="*/ 1 w 1309"/>
                    <a:gd name="T1" fmla="*/ 0 h 1394"/>
                    <a:gd name="T2" fmla="*/ 1 w 1309"/>
                    <a:gd name="T3" fmla="*/ 1 h 1394"/>
                    <a:gd name="T4" fmla="*/ 1 w 1309"/>
                    <a:gd name="T5" fmla="*/ 1 h 1394"/>
                    <a:gd name="T6" fmla="*/ 1 w 1309"/>
                    <a:gd name="T7" fmla="*/ 1 h 1394"/>
                    <a:gd name="T8" fmla="*/ 1 w 1309"/>
                    <a:gd name="T9" fmla="*/ 1 h 1394"/>
                    <a:gd name="T10" fmla="*/ 1 w 1309"/>
                    <a:gd name="T11" fmla="*/ 1 h 1394"/>
                    <a:gd name="T12" fmla="*/ 1 w 1309"/>
                    <a:gd name="T13" fmla="*/ 1 h 1394"/>
                    <a:gd name="T14" fmla="*/ 1 w 1309"/>
                    <a:gd name="T15" fmla="*/ 1 h 1394"/>
                    <a:gd name="T16" fmla="*/ 0 w 1309"/>
                    <a:gd name="T17" fmla="*/ 1 h 1394"/>
                    <a:gd name="T18" fmla="*/ 1 w 1309"/>
                    <a:gd name="T19" fmla="*/ 1 h 1394"/>
                    <a:gd name="T20" fmla="*/ 1 w 1309"/>
                    <a:gd name="T21" fmla="*/ 1 h 1394"/>
                    <a:gd name="T22" fmla="*/ 1 w 1309"/>
                    <a:gd name="T23" fmla="*/ 1 h 1394"/>
                    <a:gd name="T24" fmla="*/ 1 w 1309"/>
                    <a:gd name="T25" fmla="*/ 1 h 1394"/>
                    <a:gd name="T26" fmla="*/ 1 w 1309"/>
                    <a:gd name="T27" fmla="*/ 1 h 1394"/>
                    <a:gd name="T28" fmla="*/ 1 w 1309"/>
                    <a:gd name="T29" fmla="*/ 1 h 1394"/>
                    <a:gd name="T30" fmla="*/ 1 w 1309"/>
                    <a:gd name="T31" fmla="*/ 1 h 1394"/>
                    <a:gd name="T32" fmla="*/ 1 w 1309"/>
                    <a:gd name="T33" fmla="*/ 1 h 1394"/>
                    <a:gd name="T34" fmla="*/ 1 w 1309"/>
                    <a:gd name="T35" fmla="*/ 1 h 1394"/>
                    <a:gd name="T36" fmla="*/ 1 w 1309"/>
                    <a:gd name="T37" fmla="*/ 1 h 1394"/>
                    <a:gd name="T38" fmla="*/ 1 w 1309"/>
                    <a:gd name="T39" fmla="*/ 1 h 1394"/>
                    <a:gd name="T40" fmla="*/ 1 w 1309"/>
                    <a:gd name="T41" fmla="*/ 1 h 1394"/>
                    <a:gd name="T42" fmla="*/ 1 w 1309"/>
                    <a:gd name="T43" fmla="*/ 1 h 1394"/>
                    <a:gd name="T44" fmla="*/ 1 w 1309"/>
                    <a:gd name="T45" fmla="*/ 1 h 1394"/>
                    <a:gd name="T46" fmla="*/ 1 w 1309"/>
                    <a:gd name="T47" fmla="*/ 1 h 1394"/>
                    <a:gd name="T48" fmla="*/ 1 w 1309"/>
                    <a:gd name="T49" fmla="*/ 1 h 1394"/>
                    <a:gd name="T50" fmla="*/ 1 w 1309"/>
                    <a:gd name="T51" fmla="*/ 1 h 1394"/>
                    <a:gd name="T52" fmla="*/ 1 w 1309"/>
                    <a:gd name="T53" fmla="*/ 1 h 1394"/>
                    <a:gd name="T54" fmla="*/ 1 w 1309"/>
                    <a:gd name="T55" fmla="*/ 1 h 1394"/>
                    <a:gd name="T56" fmla="*/ 1 w 1309"/>
                    <a:gd name="T57" fmla="*/ 1 h 1394"/>
                    <a:gd name="T58" fmla="*/ 1 w 1309"/>
                    <a:gd name="T59" fmla="*/ 1 h 1394"/>
                    <a:gd name="T60" fmla="*/ 1 w 1309"/>
                    <a:gd name="T61" fmla="*/ 1 h 1394"/>
                    <a:gd name="T62" fmla="*/ 1 w 1309"/>
                    <a:gd name="T63" fmla="*/ 1 h 1394"/>
                    <a:gd name="T64" fmla="*/ 1 w 1309"/>
                    <a:gd name="T65" fmla="*/ 1 h 1394"/>
                    <a:gd name="T66" fmla="*/ 1 w 1309"/>
                    <a:gd name="T67" fmla="*/ 1 h 1394"/>
                    <a:gd name="T68" fmla="*/ 1 w 1309"/>
                    <a:gd name="T69" fmla="*/ 1 h 1394"/>
                    <a:gd name="T70" fmla="*/ 1 w 1309"/>
                    <a:gd name="T71" fmla="*/ 1 h 1394"/>
                    <a:gd name="T72" fmla="*/ 1 w 1309"/>
                    <a:gd name="T73" fmla="*/ 1 h 1394"/>
                    <a:gd name="T74" fmla="*/ 1 w 1309"/>
                    <a:gd name="T75" fmla="*/ 1 h 1394"/>
                    <a:gd name="T76" fmla="*/ 1 w 1309"/>
                    <a:gd name="T77" fmla="*/ 1 h 1394"/>
                    <a:gd name="T78" fmla="*/ 1 w 1309"/>
                    <a:gd name="T79" fmla="*/ 1 h 1394"/>
                    <a:gd name="T80" fmla="*/ 1 w 1309"/>
                    <a:gd name="T81" fmla="*/ 1 h 1394"/>
                    <a:gd name="T82" fmla="*/ 1 w 1309"/>
                    <a:gd name="T83" fmla="*/ 0 h 139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09"/>
                    <a:gd name="T127" fmla="*/ 0 h 1394"/>
                    <a:gd name="T128" fmla="*/ 1309 w 1309"/>
                    <a:gd name="T129" fmla="*/ 1394 h 139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09" h="1394">
                      <a:moveTo>
                        <a:pt x="769" y="0"/>
                      </a:moveTo>
                      <a:lnTo>
                        <a:pt x="704" y="0"/>
                      </a:lnTo>
                      <a:lnTo>
                        <a:pt x="664" y="60"/>
                      </a:lnTo>
                      <a:lnTo>
                        <a:pt x="599" y="85"/>
                      </a:lnTo>
                      <a:lnTo>
                        <a:pt x="524" y="70"/>
                      </a:lnTo>
                      <a:lnTo>
                        <a:pt x="474" y="20"/>
                      </a:lnTo>
                      <a:lnTo>
                        <a:pt x="409" y="10"/>
                      </a:lnTo>
                      <a:lnTo>
                        <a:pt x="334" y="30"/>
                      </a:lnTo>
                      <a:lnTo>
                        <a:pt x="269" y="50"/>
                      </a:lnTo>
                      <a:lnTo>
                        <a:pt x="229" y="70"/>
                      </a:lnTo>
                      <a:lnTo>
                        <a:pt x="199" y="30"/>
                      </a:lnTo>
                      <a:lnTo>
                        <a:pt x="159" y="30"/>
                      </a:lnTo>
                      <a:lnTo>
                        <a:pt x="124" y="50"/>
                      </a:lnTo>
                      <a:lnTo>
                        <a:pt x="79" y="60"/>
                      </a:lnTo>
                      <a:lnTo>
                        <a:pt x="59" y="105"/>
                      </a:lnTo>
                      <a:lnTo>
                        <a:pt x="79" y="170"/>
                      </a:lnTo>
                      <a:lnTo>
                        <a:pt x="39" y="220"/>
                      </a:lnTo>
                      <a:lnTo>
                        <a:pt x="0" y="280"/>
                      </a:lnTo>
                      <a:lnTo>
                        <a:pt x="10" y="380"/>
                      </a:lnTo>
                      <a:lnTo>
                        <a:pt x="44" y="474"/>
                      </a:lnTo>
                      <a:lnTo>
                        <a:pt x="104" y="539"/>
                      </a:lnTo>
                      <a:lnTo>
                        <a:pt x="104" y="579"/>
                      </a:lnTo>
                      <a:lnTo>
                        <a:pt x="54" y="609"/>
                      </a:lnTo>
                      <a:lnTo>
                        <a:pt x="20" y="644"/>
                      </a:lnTo>
                      <a:lnTo>
                        <a:pt x="20" y="694"/>
                      </a:lnTo>
                      <a:lnTo>
                        <a:pt x="79" y="734"/>
                      </a:lnTo>
                      <a:lnTo>
                        <a:pt x="114" y="734"/>
                      </a:lnTo>
                      <a:lnTo>
                        <a:pt x="199" y="674"/>
                      </a:lnTo>
                      <a:lnTo>
                        <a:pt x="264" y="684"/>
                      </a:lnTo>
                      <a:lnTo>
                        <a:pt x="354" y="704"/>
                      </a:lnTo>
                      <a:lnTo>
                        <a:pt x="354" y="769"/>
                      </a:lnTo>
                      <a:lnTo>
                        <a:pt x="314" y="814"/>
                      </a:lnTo>
                      <a:lnTo>
                        <a:pt x="334" y="854"/>
                      </a:lnTo>
                      <a:lnTo>
                        <a:pt x="374" y="894"/>
                      </a:lnTo>
                      <a:lnTo>
                        <a:pt x="419" y="834"/>
                      </a:lnTo>
                      <a:lnTo>
                        <a:pt x="434" y="819"/>
                      </a:lnTo>
                      <a:lnTo>
                        <a:pt x="504" y="874"/>
                      </a:lnTo>
                      <a:lnTo>
                        <a:pt x="579" y="844"/>
                      </a:lnTo>
                      <a:lnTo>
                        <a:pt x="644" y="854"/>
                      </a:lnTo>
                      <a:lnTo>
                        <a:pt x="694" y="959"/>
                      </a:lnTo>
                      <a:lnTo>
                        <a:pt x="749" y="1024"/>
                      </a:lnTo>
                      <a:lnTo>
                        <a:pt x="789" y="1084"/>
                      </a:lnTo>
                      <a:lnTo>
                        <a:pt x="779" y="1119"/>
                      </a:lnTo>
                      <a:lnTo>
                        <a:pt x="734" y="1169"/>
                      </a:lnTo>
                      <a:lnTo>
                        <a:pt x="749" y="1224"/>
                      </a:lnTo>
                      <a:lnTo>
                        <a:pt x="779" y="1244"/>
                      </a:lnTo>
                      <a:lnTo>
                        <a:pt x="834" y="1274"/>
                      </a:lnTo>
                      <a:lnTo>
                        <a:pt x="884" y="1339"/>
                      </a:lnTo>
                      <a:lnTo>
                        <a:pt x="929" y="1379"/>
                      </a:lnTo>
                      <a:lnTo>
                        <a:pt x="979" y="1394"/>
                      </a:lnTo>
                      <a:lnTo>
                        <a:pt x="1009" y="1359"/>
                      </a:lnTo>
                      <a:lnTo>
                        <a:pt x="1064" y="1394"/>
                      </a:lnTo>
                      <a:lnTo>
                        <a:pt x="1159" y="1394"/>
                      </a:lnTo>
                      <a:lnTo>
                        <a:pt x="1234" y="1359"/>
                      </a:lnTo>
                      <a:lnTo>
                        <a:pt x="1224" y="1374"/>
                      </a:lnTo>
                      <a:lnTo>
                        <a:pt x="1264" y="1309"/>
                      </a:lnTo>
                      <a:lnTo>
                        <a:pt x="1284" y="1269"/>
                      </a:lnTo>
                      <a:lnTo>
                        <a:pt x="1309" y="1224"/>
                      </a:lnTo>
                      <a:lnTo>
                        <a:pt x="1309" y="1149"/>
                      </a:lnTo>
                      <a:lnTo>
                        <a:pt x="1284" y="1074"/>
                      </a:lnTo>
                      <a:lnTo>
                        <a:pt x="1234" y="949"/>
                      </a:lnTo>
                      <a:lnTo>
                        <a:pt x="1104" y="819"/>
                      </a:lnTo>
                      <a:lnTo>
                        <a:pt x="1129" y="749"/>
                      </a:lnTo>
                      <a:lnTo>
                        <a:pt x="1169" y="684"/>
                      </a:lnTo>
                      <a:lnTo>
                        <a:pt x="1084" y="599"/>
                      </a:lnTo>
                      <a:lnTo>
                        <a:pt x="1104" y="559"/>
                      </a:lnTo>
                      <a:lnTo>
                        <a:pt x="1179" y="559"/>
                      </a:lnTo>
                      <a:lnTo>
                        <a:pt x="1234" y="474"/>
                      </a:lnTo>
                      <a:lnTo>
                        <a:pt x="1254" y="444"/>
                      </a:lnTo>
                      <a:lnTo>
                        <a:pt x="1294" y="400"/>
                      </a:lnTo>
                      <a:lnTo>
                        <a:pt x="1234" y="365"/>
                      </a:lnTo>
                      <a:lnTo>
                        <a:pt x="1189" y="390"/>
                      </a:lnTo>
                      <a:lnTo>
                        <a:pt x="1104" y="345"/>
                      </a:lnTo>
                      <a:lnTo>
                        <a:pt x="1084" y="325"/>
                      </a:lnTo>
                      <a:lnTo>
                        <a:pt x="1094" y="295"/>
                      </a:lnTo>
                      <a:lnTo>
                        <a:pt x="1094" y="275"/>
                      </a:lnTo>
                      <a:lnTo>
                        <a:pt x="1104" y="240"/>
                      </a:lnTo>
                      <a:lnTo>
                        <a:pt x="1054" y="210"/>
                      </a:lnTo>
                      <a:lnTo>
                        <a:pt x="1009" y="230"/>
                      </a:lnTo>
                      <a:lnTo>
                        <a:pt x="979" y="240"/>
                      </a:lnTo>
                      <a:lnTo>
                        <a:pt x="854" y="105"/>
                      </a:lnTo>
                      <a:lnTo>
                        <a:pt x="864" y="40"/>
                      </a:lnTo>
                      <a:lnTo>
                        <a:pt x="834" y="10"/>
                      </a:lnTo>
                      <a:lnTo>
                        <a:pt x="7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62">
                  <a:extLst>
                    <a:ext uri="{FF2B5EF4-FFF2-40B4-BE49-F238E27FC236}">
                      <a16:creationId xmlns:a16="http://schemas.microsoft.com/office/drawing/2014/main" id="{B8565FBD-93CB-4B40-A32E-14999482AD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61" y="6515"/>
                  <a:ext cx="1312" cy="1006"/>
                </a:xfrm>
                <a:custGeom>
                  <a:avLst/>
                  <a:gdLst>
                    <a:gd name="T0" fmla="*/ 1 w 1784"/>
                    <a:gd name="T1" fmla="*/ 1 h 1764"/>
                    <a:gd name="T2" fmla="*/ 1 w 1784"/>
                    <a:gd name="T3" fmla="*/ 1 h 1764"/>
                    <a:gd name="T4" fmla="*/ 1 w 1784"/>
                    <a:gd name="T5" fmla="*/ 1 h 1764"/>
                    <a:gd name="T6" fmla="*/ 1 w 1784"/>
                    <a:gd name="T7" fmla="*/ 1 h 1764"/>
                    <a:gd name="T8" fmla="*/ 1 w 1784"/>
                    <a:gd name="T9" fmla="*/ 1 h 1764"/>
                    <a:gd name="T10" fmla="*/ 1 w 1784"/>
                    <a:gd name="T11" fmla="*/ 1 h 1764"/>
                    <a:gd name="T12" fmla="*/ 1 w 1784"/>
                    <a:gd name="T13" fmla="*/ 1 h 1764"/>
                    <a:gd name="T14" fmla="*/ 1 w 1784"/>
                    <a:gd name="T15" fmla="*/ 1 h 1764"/>
                    <a:gd name="T16" fmla="*/ 1 w 1784"/>
                    <a:gd name="T17" fmla="*/ 1 h 1764"/>
                    <a:gd name="T18" fmla="*/ 1 w 1784"/>
                    <a:gd name="T19" fmla="*/ 1 h 1764"/>
                    <a:gd name="T20" fmla="*/ 1 w 1784"/>
                    <a:gd name="T21" fmla="*/ 0 h 1764"/>
                    <a:gd name="T22" fmla="*/ 1 w 1784"/>
                    <a:gd name="T23" fmla="*/ 1 h 1764"/>
                    <a:gd name="T24" fmla="*/ 1 w 1784"/>
                    <a:gd name="T25" fmla="*/ 1 h 1764"/>
                    <a:gd name="T26" fmla="*/ 1 w 1784"/>
                    <a:gd name="T27" fmla="*/ 1 h 1764"/>
                    <a:gd name="T28" fmla="*/ 1 w 1784"/>
                    <a:gd name="T29" fmla="*/ 1 h 1764"/>
                    <a:gd name="T30" fmla="*/ 1 w 1784"/>
                    <a:gd name="T31" fmla="*/ 1 h 1764"/>
                    <a:gd name="T32" fmla="*/ 1 w 1784"/>
                    <a:gd name="T33" fmla="*/ 1 h 1764"/>
                    <a:gd name="T34" fmla="*/ 1 w 1784"/>
                    <a:gd name="T35" fmla="*/ 1 h 1764"/>
                    <a:gd name="T36" fmla="*/ 1 w 1784"/>
                    <a:gd name="T37" fmla="*/ 1 h 1764"/>
                    <a:gd name="T38" fmla="*/ 1 w 1784"/>
                    <a:gd name="T39" fmla="*/ 1 h 1764"/>
                    <a:gd name="T40" fmla="*/ 1 w 1784"/>
                    <a:gd name="T41" fmla="*/ 1 h 1764"/>
                    <a:gd name="T42" fmla="*/ 1 w 1784"/>
                    <a:gd name="T43" fmla="*/ 1 h 1764"/>
                    <a:gd name="T44" fmla="*/ 1 w 1784"/>
                    <a:gd name="T45" fmla="*/ 1 h 1764"/>
                    <a:gd name="T46" fmla="*/ 1 w 1784"/>
                    <a:gd name="T47" fmla="*/ 1 h 1764"/>
                    <a:gd name="T48" fmla="*/ 1 w 1784"/>
                    <a:gd name="T49" fmla="*/ 1 h 1764"/>
                    <a:gd name="T50" fmla="*/ 1 w 1784"/>
                    <a:gd name="T51" fmla="*/ 1 h 1764"/>
                    <a:gd name="T52" fmla="*/ 1 w 1784"/>
                    <a:gd name="T53" fmla="*/ 1 h 1764"/>
                    <a:gd name="T54" fmla="*/ 1 w 1784"/>
                    <a:gd name="T55" fmla="*/ 1 h 1764"/>
                    <a:gd name="T56" fmla="*/ 1 w 1784"/>
                    <a:gd name="T57" fmla="*/ 1 h 1764"/>
                    <a:gd name="T58" fmla="*/ 1 w 1784"/>
                    <a:gd name="T59" fmla="*/ 1 h 1764"/>
                    <a:gd name="T60" fmla="*/ 1 w 1784"/>
                    <a:gd name="T61" fmla="*/ 1 h 1764"/>
                    <a:gd name="T62" fmla="*/ 1 w 1784"/>
                    <a:gd name="T63" fmla="*/ 1 h 1764"/>
                    <a:gd name="T64" fmla="*/ 1 w 1784"/>
                    <a:gd name="T65" fmla="*/ 1 h 1764"/>
                    <a:gd name="T66" fmla="*/ 1 w 1784"/>
                    <a:gd name="T67" fmla="*/ 1 h 1764"/>
                    <a:gd name="T68" fmla="*/ 1 w 1784"/>
                    <a:gd name="T69" fmla="*/ 1 h 1764"/>
                    <a:gd name="T70" fmla="*/ 1 w 1784"/>
                    <a:gd name="T71" fmla="*/ 1 h 1764"/>
                    <a:gd name="T72" fmla="*/ 1 w 1784"/>
                    <a:gd name="T73" fmla="*/ 1 h 1764"/>
                    <a:gd name="T74" fmla="*/ 1 w 1784"/>
                    <a:gd name="T75" fmla="*/ 1 h 1764"/>
                    <a:gd name="T76" fmla="*/ 1 w 1784"/>
                    <a:gd name="T77" fmla="*/ 1 h 1764"/>
                    <a:gd name="T78" fmla="*/ 1 w 1784"/>
                    <a:gd name="T79" fmla="*/ 1 h 1764"/>
                    <a:gd name="T80" fmla="*/ 1 w 1784"/>
                    <a:gd name="T81" fmla="*/ 1 h 1764"/>
                    <a:gd name="T82" fmla="*/ 1 w 1784"/>
                    <a:gd name="T83" fmla="*/ 1 h 1764"/>
                    <a:gd name="T84" fmla="*/ 1 w 1784"/>
                    <a:gd name="T85" fmla="*/ 1 h 1764"/>
                    <a:gd name="T86" fmla="*/ 1 w 1784"/>
                    <a:gd name="T87" fmla="*/ 1 h 1764"/>
                    <a:gd name="T88" fmla="*/ 1 w 1784"/>
                    <a:gd name="T89" fmla="*/ 1 h 1764"/>
                    <a:gd name="T90" fmla="*/ 1 w 1784"/>
                    <a:gd name="T91" fmla="*/ 1 h 1764"/>
                    <a:gd name="T92" fmla="*/ 1 w 1784"/>
                    <a:gd name="T93" fmla="*/ 1 h 17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784"/>
                    <a:gd name="T142" fmla="*/ 0 h 1764"/>
                    <a:gd name="T143" fmla="*/ 1784 w 1784"/>
                    <a:gd name="T144" fmla="*/ 1764 h 17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784" h="1764">
                      <a:moveTo>
                        <a:pt x="225" y="320"/>
                      </a:moveTo>
                      <a:lnTo>
                        <a:pt x="295" y="320"/>
                      </a:lnTo>
                      <a:lnTo>
                        <a:pt x="350" y="360"/>
                      </a:lnTo>
                      <a:lnTo>
                        <a:pt x="350" y="390"/>
                      </a:lnTo>
                      <a:lnTo>
                        <a:pt x="350" y="434"/>
                      </a:lnTo>
                      <a:lnTo>
                        <a:pt x="330" y="474"/>
                      </a:lnTo>
                      <a:lnTo>
                        <a:pt x="295" y="489"/>
                      </a:lnTo>
                      <a:lnTo>
                        <a:pt x="320" y="549"/>
                      </a:lnTo>
                      <a:lnTo>
                        <a:pt x="360" y="594"/>
                      </a:lnTo>
                      <a:lnTo>
                        <a:pt x="415" y="539"/>
                      </a:lnTo>
                      <a:lnTo>
                        <a:pt x="445" y="509"/>
                      </a:lnTo>
                      <a:lnTo>
                        <a:pt x="495" y="454"/>
                      </a:lnTo>
                      <a:lnTo>
                        <a:pt x="495" y="405"/>
                      </a:lnTo>
                      <a:lnTo>
                        <a:pt x="540" y="380"/>
                      </a:lnTo>
                      <a:lnTo>
                        <a:pt x="615" y="340"/>
                      </a:lnTo>
                      <a:lnTo>
                        <a:pt x="665" y="265"/>
                      </a:lnTo>
                      <a:lnTo>
                        <a:pt x="680" y="235"/>
                      </a:lnTo>
                      <a:lnTo>
                        <a:pt x="685" y="75"/>
                      </a:lnTo>
                      <a:lnTo>
                        <a:pt x="730" y="55"/>
                      </a:lnTo>
                      <a:lnTo>
                        <a:pt x="779" y="65"/>
                      </a:lnTo>
                      <a:lnTo>
                        <a:pt x="779" y="120"/>
                      </a:lnTo>
                      <a:lnTo>
                        <a:pt x="769" y="205"/>
                      </a:lnTo>
                      <a:lnTo>
                        <a:pt x="824" y="245"/>
                      </a:lnTo>
                      <a:lnTo>
                        <a:pt x="864" y="275"/>
                      </a:lnTo>
                      <a:lnTo>
                        <a:pt x="874" y="310"/>
                      </a:lnTo>
                      <a:lnTo>
                        <a:pt x="919" y="330"/>
                      </a:lnTo>
                      <a:lnTo>
                        <a:pt x="1004" y="235"/>
                      </a:lnTo>
                      <a:lnTo>
                        <a:pt x="1054" y="255"/>
                      </a:lnTo>
                      <a:lnTo>
                        <a:pt x="1089" y="210"/>
                      </a:lnTo>
                      <a:lnTo>
                        <a:pt x="1074" y="170"/>
                      </a:lnTo>
                      <a:lnTo>
                        <a:pt x="1129" y="65"/>
                      </a:lnTo>
                      <a:lnTo>
                        <a:pt x="1159" y="15"/>
                      </a:lnTo>
                      <a:lnTo>
                        <a:pt x="1214" y="0"/>
                      </a:lnTo>
                      <a:lnTo>
                        <a:pt x="1264" y="15"/>
                      </a:lnTo>
                      <a:lnTo>
                        <a:pt x="1299" y="85"/>
                      </a:lnTo>
                      <a:lnTo>
                        <a:pt x="1344" y="140"/>
                      </a:lnTo>
                      <a:lnTo>
                        <a:pt x="1404" y="180"/>
                      </a:lnTo>
                      <a:lnTo>
                        <a:pt x="1424" y="210"/>
                      </a:lnTo>
                      <a:lnTo>
                        <a:pt x="1414" y="265"/>
                      </a:lnTo>
                      <a:lnTo>
                        <a:pt x="1414" y="370"/>
                      </a:lnTo>
                      <a:lnTo>
                        <a:pt x="1414" y="424"/>
                      </a:lnTo>
                      <a:lnTo>
                        <a:pt x="1394" y="489"/>
                      </a:lnTo>
                      <a:lnTo>
                        <a:pt x="1394" y="549"/>
                      </a:lnTo>
                      <a:lnTo>
                        <a:pt x="1369" y="614"/>
                      </a:lnTo>
                      <a:lnTo>
                        <a:pt x="1369" y="719"/>
                      </a:lnTo>
                      <a:lnTo>
                        <a:pt x="1369" y="784"/>
                      </a:lnTo>
                      <a:lnTo>
                        <a:pt x="1394" y="859"/>
                      </a:lnTo>
                      <a:lnTo>
                        <a:pt x="1424" y="879"/>
                      </a:lnTo>
                      <a:lnTo>
                        <a:pt x="1474" y="834"/>
                      </a:lnTo>
                      <a:lnTo>
                        <a:pt x="1509" y="784"/>
                      </a:lnTo>
                      <a:lnTo>
                        <a:pt x="1554" y="814"/>
                      </a:lnTo>
                      <a:lnTo>
                        <a:pt x="1539" y="864"/>
                      </a:lnTo>
                      <a:lnTo>
                        <a:pt x="1554" y="964"/>
                      </a:lnTo>
                      <a:lnTo>
                        <a:pt x="1559" y="1004"/>
                      </a:lnTo>
                      <a:lnTo>
                        <a:pt x="1529" y="1029"/>
                      </a:lnTo>
                      <a:lnTo>
                        <a:pt x="1474" y="1079"/>
                      </a:lnTo>
                      <a:lnTo>
                        <a:pt x="1449" y="1134"/>
                      </a:lnTo>
                      <a:lnTo>
                        <a:pt x="1434" y="1184"/>
                      </a:lnTo>
                      <a:lnTo>
                        <a:pt x="1454" y="1259"/>
                      </a:lnTo>
                      <a:lnTo>
                        <a:pt x="1499" y="1289"/>
                      </a:lnTo>
                      <a:lnTo>
                        <a:pt x="1529" y="1259"/>
                      </a:lnTo>
                      <a:lnTo>
                        <a:pt x="1574" y="1269"/>
                      </a:lnTo>
                      <a:lnTo>
                        <a:pt x="1554" y="1299"/>
                      </a:lnTo>
                      <a:lnTo>
                        <a:pt x="1574" y="1374"/>
                      </a:lnTo>
                      <a:lnTo>
                        <a:pt x="1594" y="1404"/>
                      </a:lnTo>
                      <a:lnTo>
                        <a:pt x="1644" y="1449"/>
                      </a:lnTo>
                      <a:lnTo>
                        <a:pt x="1679" y="1479"/>
                      </a:lnTo>
                      <a:lnTo>
                        <a:pt x="1719" y="1524"/>
                      </a:lnTo>
                      <a:lnTo>
                        <a:pt x="1749" y="1564"/>
                      </a:lnTo>
                      <a:lnTo>
                        <a:pt x="1784" y="1584"/>
                      </a:lnTo>
                      <a:lnTo>
                        <a:pt x="1744" y="1609"/>
                      </a:lnTo>
                      <a:lnTo>
                        <a:pt x="1594" y="1609"/>
                      </a:lnTo>
                      <a:lnTo>
                        <a:pt x="1554" y="1629"/>
                      </a:lnTo>
                      <a:lnTo>
                        <a:pt x="1489" y="1619"/>
                      </a:lnTo>
                      <a:lnTo>
                        <a:pt x="1404" y="1554"/>
                      </a:lnTo>
                      <a:lnTo>
                        <a:pt x="1364" y="1574"/>
                      </a:lnTo>
                      <a:lnTo>
                        <a:pt x="1319" y="1594"/>
                      </a:lnTo>
                      <a:lnTo>
                        <a:pt x="1289" y="1584"/>
                      </a:lnTo>
                      <a:lnTo>
                        <a:pt x="1234" y="1534"/>
                      </a:lnTo>
                      <a:lnTo>
                        <a:pt x="1214" y="1544"/>
                      </a:lnTo>
                      <a:lnTo>
                        <a:pt x="1174" y="1554"/>
                      </a:lnTo>
                      <a:lnTo>
                        <a:pt x="1119" y="1534"/>
                      </a:lnTo>
                      <a:lnTo>
                        <a:pt x="1034" y="1489"/>
                      </a:lnTo>
                      <a:lnTo>
                        <a:pt x="959" y="1439"/>
                      </a:lnTo>
                      <a:lnTo>
                        <a:pt x="899" y="1374"/>
                      </a:lnTo>
                      <a:lnTo>
                        <a:pt x="864" y="1384"/>
                      </a:lnTo>
                      <a:lnTo>
                        <a:pt x="834" y="1404"/>
                      </a:lnTo>
                      <a:lnTo>
                        <a:pt x="794" y="1404"/>
                      </a:lnTo>
                      <a:lnTo>
                        <a:pt x="740" y="1364"/>
                      </a:lnTo>
                      <a:lnTo>
                        <a:pt x="700" y="1344"/>
                      </a:lnTo>
                      <a:lnTo>
                        <a:pt x="665" y="1354"/>
                      </a:lnTo>
                      <a:lnTo>
                        <a:pt x="635" y="1364"/>
                      </a:lnTo>
                      <a:lnTo>
                        <a:pt x="615" y="1384"/>
                      </a:lnTo>
                      <a:lnTo>
                        <a:pt x="595" y="1414"/>
                      </a:lnTo>
                      <a:lnTo>
                        <a:pt x="605" y="1479"/>
                      </a:lnTo>
                      <a:lnTo>
                        <a:pt x="595" y="1534"/>
                      </a:lnTo>
                      <a:lnTo>
                        <a:pt x="570" y="1619"/>
                      </a:lnTo>
                      <a:lnTo>
                        <a:pt x="550" y="1649"/>
                      </a:lnTo>
                      <a:lnTo>
                        <a:pt x="520" y="1699"/>
                      </a:lnTo>
                      <a:lnTo>
                        <a:pt x="510" y="1724"/>
                      </a:lnTo>
                      <a:lnTo>
                        <a:pt x="465" y="1764"/>
                      </a:lnTo>
                      <a:lnTo>
                        <a:pt x="455" y="1744"/>
                      </a:lnTo>
                      <a:lnTo>
                        <a:pt x="435" y="1724"/>
                      </a:lnTo>
                      <a:lnTo>
                        <a:pt x="435" y="1629"/>
                      </a:lnTo>
                      <a:lnTo>
                        <a:pt x="275" y="1449"/>
                      </a:lnTo>
                      <a:lnTo>
                        <a:pt x="245" y="1354"/>
                      </a:lnTo>
                      <a:lnTo>
                        <a:pt x="190" y="1354"/>
                      </a:lnTo>
                      <a:lnTo>
                        <a:pt x="150" y="1354"/>
                      </a:lnTo>
                      <a:lnTo>
                        <a:pt x="125" y="1364"/>
                      </a:lnTo>
                      <a:lnTo>
                        <a:pt x="95" y="1364"/>
                      </a:lnTo>
                      <a:lnTo>
                        <a:pt x="65" y="1329"/>
                      </a:lnTo>
                      <a:lnTo>
                        <a:pt x="40" y="1309"/>
                      </a:lnTo>
                      <a:lnTo>
                        <a:pt x="40" y="1259"/>
                      </a:lnTo>
                      <a:lnTo>
                        <a:pt x="40" y="1174"/>
                      </a:lnTo>
                      <a:lnTo>
                        <a:pt x="15" y="1154"/>
                      </a:lnTo>
                      <a:lnTo>
                        <a:pt x="0" y="1134"/>
                      </a:lnTo>
                      <a:lnTo>
                        <a:pt x="20" y="1109"/>
                      </a:lnTo>
                      <a:lnTo>
                        <a:pt x="55" y="1069"/>
                      </a:lnTo>
                      <a:lnTo>
                        <a:pt x="75" y="1054"/>
                      </a:lnTo>
                      <a:lnTo>
                        <a:pt x="125" y="1069"/>
                      </a:lnTo>
                      <a:lnTo>
                        <a:pt x="180" y="1099"/>
                      </a:lnTo>
                      <a:lnTo>
                        <a:pt x="210" y="1069"/>
                      </a:lnTo>
                      <a:lnTo>
                        <a:pt x="235" y="1034"/>
                      </a:lnTo>
                      <a:lnTo>
                        <a:pt x="235" y="1014"/>
                      </a:lnTo>
                      <a:lnTo>
                        <a:pt x="205" y="964"/>
                      </a:lnTo>
                      <a:lnTo>
                        <a:pt x="150" y="899"/>
                      </a:lnTo>
                      <a:lnTo>
                        <a:pt x="140" y="844"/>
                      </a:lnTo>
                      <a:lnTo>
                        <a:pt x="125" y="774"/>
                      </a:lnTo>
                      <a:lnTo>
                        <a:pt x="75" y="719"/>
                      </a:lnTo>
                      <a:lnTo>
                        <a:pt x="75" y="664"/>
                      </a:lnTo>
                      <a:lnTo>
                        <a:pt x="85" y="624"/>
                      </a:lnTo>
                      <a:lnTo>
                        <a:pt x="75" y="579"/>
                      </a:lnTo>
                      <a:lnTo>
                        <a:pt x="55" y="559"/>
                      </a:lnTo>
                      <a:lnTo>
                        <a:pt x="65" y="529"/>
                      </a:lnTo>
                      <a:lnTo>
                        <a:pt x="75" y="509"/>
                      </a:lnTo>
                      <a:lnTo>
                        <a:pt x="95" y="509"/>
                      </a:lnTo>
                      <a:lnTo>
                        <a:pt x="140" y="509"/>
                      </a:lnTo>
                      <a:lnTo>
                        <a:pt x="190" y="454"/>
                      </a:lnTo>
                      <a:lnTo>
                        <a:pt x="210" y="410"/>
                      </a:lnTo>
                      <a:lnTo>
                        <a:pt x="210" y="390"/>
                      </a:lnTo>
                      <a:lnTo>
                        <a:pt x="225" y="3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63">
                  <a:extLst>
                    <a:ext uri="{FF2B5EF4-FFF2-40B4-BE49-F238E27FC236}">
                      <a16:creationId xmlns:a16="http://schemas.microsoft.com/office/drawing/2014/main" id="{1809FAEE-28EA-4AB6-9EC4-D8D5E52880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44" y="8578"/>
                  <a:ext cx="1245" cy="919"/>
                </a:xfrm>
                <a:custGeom>
                  <a:avLst/>
                  <a:gdLst>
                    <a:gd name="T0" fmla="*/ 1 w 1698"/>
                    <a:gd name="T1" fmla="*/ 1 h 1614"/>
                    <a:gd name="T2" fmla="*/ 1 w 1698"/>
                    <a:gd name="T3" fmla="*/ 1 h 1614"/>
                    <a:gd name="T4" fmla="*/ 1 w 1698"/>
                    <a:gd name="T5" fmla="*/ 1 h 1614"/>
                    <a:gd name="T6" fmla="*/ 1 w 1698"/>
                    <a:gd name="T7" fmla="*/ 1 h 1614"/>
                    <a:gd name="T8" fmla="*/ 1 w 1698"/>
                    <a:gd name="T9" fmla="*/ 1 h 1614"/>
                    <a:gd name="T10" fmla="*/ 1 w 1698"/>
                    <a:gd name="T11" fmla="*/ 1 h 1614"/>
                    <a:gd name="T12" fmla="*/ 1 w 1698"/>
                    <a:gd name="T13" fmla="*/ 1 h 1614"/>
                    <a:gd name="T14" fmla="*/ 1 w 1698"/>
                    <a:gd name="T15" fmla="*/ 1 h 1614"/>
                    <a:gd name="T16" fmla="*/ 1 w 1698"/>
                    <a:gd name="T17" fmla="*/ 1 h 1614"/>
                    <a:gd name="T18" fmla="*/ 1 w 1698"/>
                    <a:gd name="T19" fmla="*/ 1 h 1614"/>
                    <a:gd name="T20" fmla="*/ 1 w 1698"/>
                    <a:gd name="T21" fmla="*/ 1 h 1614"/>
                    <a:gd name="T22" fmla="*/ 1 w 1698"/>
                    <a:gd name="T23" fmla="*/ 1 h 1614"/>
                    <a:gd name="T24" fmla="*/ 1 w 1698"/>
                    <a:gd name="T25" fmla="*/ 1 h 1614"/>
                    <a:gd name="T26" fmla="*/ 1 w 1698"/>
                    <a:gd name="T27" fmla="*/ 1 h 1614"/>
                    <a:gd name="T28" fmla="*/ 1 w 1698"/>
                    <a:gd name="T29" fmla="*/ 1 h 1614"/>
                    <a:gd name="T30" fmla="*/ 1 w 1698"/>
                    <a:gd name="T31" fmla="*/ 1 h 1614"/>
                    <a:gd name="T32" fmla="*/ 1 w 1698"/>
                    <a:gd name="T33" fmla="*/ 1 h 1614"/>
                    <a:gd name="T34" fmla="*/ 1 w 1698"/>
                    <a:gd name="T35" fmla="*/ 1 h 1614"/>
                    <a:gd name="T36" fmla="*/ 1 w 1698"/>
                    <a:gd name="T37" fmla="*/ 1 h 1614"/>
                    <a:gd name="T38" fmla="*/ 1 w 1698"/>
                    <a:gd name="T39" fmla="*/ 1 h 1614"/>
                    <a:gd name="T40" fmla="*/ 1 w 1698"/>
                    <a:gd name="T41" fmla="*/ 1 h 1614"/>
                    <a:gd name="T42" fmla="*/ 1 w 1698"/>
                    <a:gd name="T43" fmla="*/ 1 h 1614"/>
                    <a:gd name="T44" fmla="*/ 1 w 1698"/>
                    <a:gd name="T45" fmla="*/ 1 h 1614"/>
                    <a:gd name="T46" fmla="*/ 1 w 1698"/>
                    <a:gd name="T47" fmla="*/ 1 h 1614"/>
                    <a:gd name="T48" fmla="*/ 1 w 1698"/>
                    <a:gd name="T49" fmla="*/ 1 h 1614"/>
                    <a:gd name="T50" fmla="*/ 1 w 1698"/>
                    <a:gd name="T51" fmla="*/ 1 h 1614"/>
                    <a:gd name="T52" fmla="*/ 1 w 1698"/>
                    <a:gd name="T53" fmla="*/ 1 h 1614"/>
                    <a:gd name="T54" fmla="*/ 1 w 1698"/>
                    <a:gd name="T55" fmla="*/ 1 h 1614"/>
                    <a:gd name="T56" fmla="*/ 2 w 1698"/>
                    <a:gd name="T57" fmla="*/ 1 h 1614"/>
                    <a:gd name="T58" fmla="*/ 2 w 1698"/>
                    <a:gd name="T59" fmla="*/ 1 h 1614"/>
                    <a:gd name="T60" fmla="*/ 1 w 1698"/>
                    <a:gd name="T61" fmla="*/ 1 h 1614"/>
                    <a:gd name="T62" fmla="*/ 1 w 1698"/>
                    <a:gd name="T63" fmla="*/ 1 h 1614"/>
                    <a:gd name="T64" fmla="*/ 1 w 1698"/>
                    <a:gd name="T65" fmla="*/ 1 h 1614"/>
                    <a:gd name="T66" fmla="*/ 1 w 1698"/>
                    <a:gd name="T67" fmla="*/ 1 h 1614"/>
                    <a:gd name="T68" fmla="*/ 1 w 1698"/>
                    <a:gd name="T69" fmla="*/ 1 h 1614"/>
                    <a:gd name="T70" fmla="*/ 1 w 1698"/>
                    <a:gd name="T71" fmla="*/ 1 h 1614"/>
                    <a:gd name="T72" fmla="*/ 1 w 1698"/>
                    <a:gd name="T73" fmla="*/ 1 h 1614"/>
                    <a:gd name="T74" fmla="*/ 1 w 1698"/>
                    <a:gd name="T75" fmla="*/ 1 h 1614"/>
                    <a:gd name="T76" fmla="*/ 1 w 1698"/>
                    <a:gd name="T77" fmla="*/ 1 h 1614"/>
                    <a:gd name="T78" fmla="*/ 1 w 1698"/>
                    <a:gd name="T79" fmla="*/ 1 h 1614"/>
                    <a:gd name="T80" fmla="*/ 1 w 1698"/>
                    <a:gd name="T81" fmla="*/ 1 h 1614"/>
                    <a:gd name="T82" fmla="*/ 1 w 1698"/>
                    <a:gd name="T83" fmla="*/ 1 h 1614"/>
                    <a:gd name="T84" fmla="*/ 1 w 1698"/>
                    <a:gd name="T85" fmla="*/ 1 h 1614"/>
                    <a:gd name="T86" fmla="*/ 1 w 1698"/>
                    <a:gd name="T87" fmla="*/ 1 h 1614"/>
                    <a:gd name="T88" fmla="*/ 1 w 1698"/>
                    <a:gd name="T89" fmla="*/ 1 h 1614"/>
                    <a:gd name="T90" fmla="*/ 0 w 1698"/>
                    <a:gd name="T91" fmla="*/ 1 h 1614"/>
                    <a:gd name="T92" fmla="*/ 1 w 1698"/>
                    <a:gd name="T93" fmla="*/ 1 h 1614"/>
                    <a:gd name="T94" fmla="*/ 1 w 1698"/>
                    <a:gd name="T95" fmla="*/ 1 h 1614"/>
                    <a:gd name="T96" fmla="*/ 1 w 1698"/>
                    <a:gd name="T97" fmla="*/ 1 h 1614"/>
                    <a:gd name="T98" fmla="*/ 1 w 1698"/>
                    <a:gd name="T99" fmla="*/ 1 h 1614"/>
                    <a:gd name="T100" fmla="*/ 1 w 1698"/>
                    <a:gd name="T101" fmla="*/ 1 h 16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98"/>
                    <a:gd name="T154" fmla="*/ 0 h 1614"/>
                    <a:gd name="T155" fmla="*/ 1698 w 1698"/>
                    <a:gd name="T156" fmla="*/ 1614 h 16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98" h="1614">
                      <a:moveTo>
                        <a:pt x="299" y="35"/>
                      </a:moveTo>
                      <a:lnTo>
                        <a:pt x="349" y="55"/>
                      </a:lnTo>
                      <a:lnTo>
                        <a:pt x="349" y="85"/>
                      </a:lnTo>
                      <a:lnTo>
                        <a:pt x="309" y="134"/>
                      </a:lnTo>
                      <a:lnTo>
                        <a:pt x="339" y="199"/>
                      </a:lnTo>
                      <a:lnTo>
                        <a:pt x="379" y="179"/>
                      </a:lnTo>
                      <a:lnTo>
                        <a:pt x="444" y="179"/>
                      </a:lnTo>
                      <a:lnTo>
                        <a:pt x="464" y="179"/>
                      </a:lnTo>
                      <a:lnTo>
                        <a:pt x="499" y="214"/>
                      </a:lnTo>
                      <a:lnTo>
                        <a:pt x="519" y="264"/>
                      </a:lnTo>
                      <a:lnTo>
                        <a:pt x="519" y="299"/>
                      </a:lnTo>
                      <a:lnTo>
                        <a:pt x="539" y="319"/>
                      </a:lnTo>
                      <a:lnTo>
                        <a:pt x="559" y="319"/>
                      </a:lnTo>
                      <a:lnTo>
                        <a:pt x="594" y="369"/>
                      </a:lnTo>
                      <a:lnTo>
                        <a:pt x="614" y="404"/>
                      </a:lnTo>
                      <a:lnTo>
                        <a:pt x="634" y="409"/>
                      </a:lnTo>
                      <a:lnTo>
                        <a:pt x="699" y="404"/>
                      </a:lnTo>
                      <a:lnTo>
                        <a:pt x="719" y="409"/>
                      </a:lnTo>
                      <a:lnTo>
                        <a:pt x="759" y="409"/>
                      </a:lnTo>
                      <a:lnTo>
                        <a:pt x="814" y="369"/>
                      </a:lnTo>
                      <a:lnTo>
                        <a:pt x="859" y="324"/>
                      </a:lnTo>
                      <a:lnTo>
                        <a:pt x="889" y="324"/>
                      </a:lnTo>
                      <a:lnTo>
                        <a:pt x="944" y="324"/>
                      </a:lnTo>
                      <a:lnTo>
                        <a:pt x="969" y="304"/>
                      </a:lnTo>
                      <a:lnTo>
                        <a:pt x="1029" y="219"/>
                      </a:lnTo>
                      <a:lnTo>
                        <a:pt x="1049" y="219"/>
                      </a:lnTo>
                      <a:lnTo>
                        <a:pt x="1069" y="234"/>
                      </a:lnTo>
                      <a:lnTo>
                        <a:pt x="1109" y="219"/>
                      </a:lnTo>
                      <a:lnTo>
                        <a:pt x="1159" y="214"/>
                      </a:lnTo>
                      <a:lnTo>
                        <a:pt x="1184" y="199"/>
                      </a:lnTo>
                      <a:lnTo>
                        <a:pt x="1244" y="169"/>
                      </a:lnTo>
                      <a:lnTo>
                        <a:pt x="1269" y="199"/>
                      </a:lnTo>
                      <a:lnTo>
                        <a:pt x="1259" y="219"/>
                      </a:lnTo>
                      <a:lnTo>
                        <a:pt x="1224" y="239"/>
                      </a:lnTo>
                      <a:lnTo>
                        <a:pt x="1204" y="274"/>
                      </a:lnTo>
                      <a:lnTo>
                        <a:pt x="1154" y="274"/>
                      </a:lnTo>
                      <a:lnTo>
                        <a:pt x="1099" y="304"/>
                      </a:lnTo>
                      <a:lnTo>
                        <a:pt x="1079" y="349"/>
                      </a:lnTo>
                      <a:lnTo>
                        <a:pt x="1079" y="379"/>
                      </a:lnTo>
                      <a:lnTo>
                        <a:pt x="1089" y="409"/>
                      </a:lnTo>
                      <a:lnTo>
                        <a:pt x="1054" y="424"/>
                      </a:lnTo>
                      <a:lnTo>
                        <a:pt x="1049" y="454"/>
                      </a:lnTo>
                      <a:lnTo>
                        <a:pt x="1034" y="494"/>
                      </a:lnTo>
                      <a:lnTo>
                        <a:pt x="1079" y="569"/>
                      </a:lnTo>
                      <a:lnTo>
                        <a:pt x="1079" y="599"/>
                      </a:lnTo>
                      <a:lnTo>
                        <a:pt x="1079" y="644"/>
                      </a:lnTo>
                      <a:lnTo>
                        <a:pt x="1054" y="729"/>
                      </a:lnTo>
                      <a:lnTo>
                        <a:pt x="1054" y="794"/>
                      </a:lnTo>
                      <a:lnTo>
                        <a:pt x="1089" y="824"/>
                      </a:lnTo>
                      <a:lnTo>
                        <a:pt x="1154" y="814"/>
                      </a:lnTo>
                      <a:lnTo>
                        <a:pt x="1244" y="844"/>
                      </a:lnTo>
                      <a:lnTo>
                        <a:pt x="1299" y="879"/>
                      </a:lnTo>
                      <a:lnTo>
                        <a:pt x="1374" y="949"/>
                      </a:lnTo>
                      <a:lnTo>
                        <a:pt x="1499" y="1044"/>
                      </a:lnTo>
                      <a:lnTo>
                        <a:pt x="1544" y="1044"/>
                      </a:lnTo>
                      <a:lnTo>
                        <a:pt x="1608" y="1069"/>
                      </a:lnTo>
                      <a:lnTo>
                        <a:pt x="1668" y="1129"/>
                      </a:lnTo>
                      <a:lnTo>
                        <a:pt x="1688" y="1204"/>
                      </a:lnTo>
                      <a:lnTo>
                        <a:pt x="1698" y="1254"/>
                      </a:lnTo>
                      <a:lnTo>
                        <a:pt x="1688" y="1289"/>
                      </a:lnTo>
                      <a:lnTo>
                        <a:pt x="1688" y="1319"/>
                      </a:lnTo>
                      <a:lnTo>
                        <a:pt x="1658" y="1339"/>
                      </a:lnTo>
                      <a:lnTo>
                        <a:pt x="1633" y="1349"/>
                      </a:lnTo>
                      <a:lnTo>
                        <a:pt x="1613" y="1349"/>
                      </a:lnTo>
                      <a:lnTo>
                        <a:pt x="1608" y="1394"/>
                      </a:lnTo>
                      <a:lnTo>
                        <a:pt x="1608" y="1444"/>
                      </a:lnTo>
                      <a:lnTo>
                        <a:pt x="1583" y="1489"/>
                      </a:lnTo>
                      <a:lnTo>
                        <a:pt x="1554" y="1519"/>
                      </a:lnTo>
                      <a:lnTo>
                        <a:pt x="1534" y="1549"/>
                      </a:lnTo>
                      <a:lnTo>
                        <a:pt x="1534" y="1584"/>
                      </a:lnTo>
                      <a:lnTo>
                        <a:pt x="1489" y="1594"/>
                      </a:lnTo>
                      <a:lnTo>
                        <a:pt x="1414" y="1614"/>
                      </a:lnTo>
                      <a:lnTo>
                        <a:pt x="1384" y="1594"/>
                      </a:lnTo>
                      <a:lnTo>
                        <a:pt x="1329" y="1549"/>
                      </a:lnTo>
                      <a:lnTo>
                        <a:pt x="1259" y="1509"/>
                      </a:lnTo>
                      <a:lnTo>
                        <a:pt x="1194" y="1499"/>
                      </a:lnTo>
                      <a:lnTo>
                        <a:pt x="1099" y="1509"/>
                      </a:lnTo>
                      <a:lnTo>
                        <a:pt x="1014" y="1519"/>
                      </a:lnTo>
                      <a:lnTo>
                        <a:pt x="944" y="1434"/>
                      </a:lnTo>
                      <a:lnTo>
                        <a:pt x="949" y="1394"/>
                      </a:lnTo>
                      <a:lnTo>
                        <a:pt x="889" y="1329"/>
                      </a:lnTo>
                      <a:lnTo>
                        <a:pt x="794" y="1299"/>
                      </a:lnTo>
                      <a:lnTo>
                        <a:pt x="709" y="1234"/>
                      </a:lnTo>
                      <a:lnTo>
                        <a:pt x="604" y="1139"/>
                      </a:lnTo>
                      <a:lnTo>
                        <a:pt x="474" y="1004"/>
                      </a:lnTo>
                      <a:lnTo>
                        <a:pt x="434" y="919"/>
                      </a:lnTo>
                      <a:lnTo>
                        <a:pt x="369" y="864"/>
                      </a:lnTo>
                      <a:lnTo>
                        <a:pt x="319" y="779"/>
                      </a:lnTo>
                      <a:lnTo>
                        <a:pt x="265" y="694"/>
                      </a:lnTo>
                      <a:lnTo>
                        <a:pt x="180" y="599"/>
                      </a:lnTo>
                      <a:lnTo>
                        <a:pt x="110" y="509"/>
                      </a:lnTo>
                      <a:lnTo>
                        <a:pt x="0" y="409"/>
                      </a:lnTo>
                      <a:lnTo>
                        <a:pt x="65" y="349"/>
                      </a:lnTo>
                      <a:lnTo>
                        <a:pt x="110" y="299"/>
                      </a:lnTo>
                      <a:lnTo>
                        <a:pt x="130" y="234"/>
                      </a:lnTo>
                      <a:lnTo>
                        <a:pt x="130" y="179"/>
                      </a:lnTo>
                      <a:lnTo>
                        <a:pt x="180" y="159"/>
                      </a:lnTo>
                      <a:lnTo>
                        <a:pt x="215" y="114"/>
                      </a:lnTo>
                      <a:lnTo>
                        <a:pt x="235" y="94"/>
                      </a:lnTo>
                      <a:lnTo>
                        <a:pt x="215" y="35"/>
                      </a:lnTo>
                      <a:lnTo>
                        <a:pt x="245" y="0"/>
                      </a:lnTo>
                      <a:lnTo>
                        <a:pt x="299" y="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64">
                  <a:extLst>
                    <a:ext uri="{FF2B5EF4-FFF2-40B4-BE49-F238E27FC236}">
                      <a16:creationId xmlns:a16="http://schemas.microsoft.com/office/drawing/2014/main" id="{5C6FC393-ABF0-49E5-A466-2CA8586FAF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61" y="9287"/>
                  <a:ext cx="867" cy="1288"/>
                </a:xfrm>
                <a:custGeom>
                  <a:avLst/>
                  <a:gdLst>
                    <a:gd name="T0" fmla="*/ 1 w 1184"/>
                    <a:gd name="T1" fmla="*/ 1 h 2263"/>
                    <a:gd name="T2" fmla="*/ 1 w 1184"/>
                    <a:gd name="T3" fmla="*/ 1 h 2263"/>
                    <a:gd name="T4" fmla="*/ 1 w 1184"/>
                    <a:gd name="T5" fmla="*/ 1 h 2263"/>
                    <a:gd name="T6" fmla="*/ 1 w 1184"/>
                    <a:gd name="T7" fmla="*/ 1 h 2263"/>
                    <a:gd name="T8" fmla="*/ 1 w 1184"/>
                    <a:gd name="T9" fmla="*/ 1 h 2263"/>
                    <a:gd name="T10" fmla="*/ 1 w 1184"/>
                    <a:gd name="T11" fmla="*/ 1 h 2263"/>
                    <a:gd name="T12" fmla="*/ 1 w 1184"/>
                    <a:gd name="T13" fmla="*/ 1 h 2263"/>
                    <a:gd name="T14" fmla="*/ 1 w 1184"/>
                    <a:gd name="T15" fmla="*/ 1 h 2263"/>
                    <a:gd name="T16" fmla="*/ 1 w 1184"/>
                    <a:gd name="T17" fmla="*/ 1 h 2263"/>
                    <a:gd name="T18" fmla="*/ 1 w 1184"/>
                    <a:gd name="T19" fmla="*/ 1 h 2263"/>
                    <a:gd name="T20" fmla="*/ 1 w 1184"/>
                    <a:gd name="T21" fmla="*/ 1 h 2263"/>
                    <a:gd name="T22" fmla="*/ 1 w 1184"/>
                    <a:gd name="T23" fmla="*/ 1 h 2263"/>
                    <a:gd name="T24" fmla="*/ 1 w 1184"/>
                    <a:gd name="T25" fmla="*/ 1 h 2263"/>
                    <a:gd name="T26" fmla="*/ 1 w 1184"/>
                    <a:gd name="T27" fmla="*/ 1 h 2263"/>
                    <a:gd name="T28" fmla="*/ 1 w 1184"/>
                    <a:gd name="T29" fmla="*/ 1 h 2263"/>
                    <a:gd name="T30" fmla="*/ 1 w 1184"/>
                    <a:gd name="T31" fmla="*/ 1 h 2263"/>
                    <a:gd name="T32" fmla="*/ 1 w 1184"/>
                    <a:gd name="T33" fmla="*/ 1 h 2263"/>
                    <a:gd name="T34" fmla="*/ 1 w 1184"/>
                    <a:gd name="T35" fmla="*/ 1 h 2263"/>
                    <a:gd name="T36" fmla="*/ 1 w 1184"/>
                    <a:gd name="T37" fmla="*/ 1 h 2263"/>
                    <a:gd name="T38" fmla="*/ 1 w 1184"/>
                    <a:gd name="T39" fmla="*/ 1 h 2263"/>
                    <a:gd name="T40" fmla="*/ 1 w 1184"/>
                    <a:gd name="T41" fmla="*/ 1 h 2263"/>
                    <a:gd name="T42" fmla="*/ 1 w 1184"/>
                    <a:gd name="T43" fmla="*/ 1 h 2263"/>
                    <a:gd name="T44" fmla="*/ 1 w 1184"/>
                    <a:gd name="T45" fmla="*/ 1 h 2263"/>
                    <a:gd name="T46" fmla="*/ 1 w 1184"/>
                    <a:gd name="T47" fmla="*/ 1 h 2263"/>
                    <a:gd name="T48" fmla="*/ 1 w 1184"/>
                    <a:gd name="T49" fmla="*/ 1 h 2263"/>
                    <a:gd name="T50" fmla="*/ 1 w 1184"/>
                    <a:gd name="T51" fmla="*/ 1 h 2263"/>
                    <a:gd name="T52" fmla="*/ 1 w 1184"/>
                    <a:gd name="T53" fmla="*/ 1 h 2263"/>
                    <a:gd name="T54" fmla="*/ 1 w 1184"/>
                    <a:gd name="T55" fmla="*/ 1 h 2263"/>
                    <a:gd name="T56" fmla="*/ 1 w 1184"/>
                    <a:gd name="T57" fmla="*/ 1 h 2263"/>
                    <a:gd name="T58" fmla="*/ 1 w 1184"/>
                    <a:gd name="T59" fmla="*/ 1 h 2263"/>
                    <a:gd name="T60" fmla="*/ 1 w 1184"/>
                    <a:gd name="T61" fmla="*/ 1 h 2263"/>
                    <a:gd name="T62" fmla="*/ 1 w 1184"/>
                    <a:gd name="T63" fmla="*/ 1 h 2263"/>
                    <a:gd name="T64" fmla="*/ 1 w 1184"/>
                    <a:gd name="T65" fmla="*/ 1 h 2263"/>
                    <a:gd name="T66" fmla="*/ 1 w 1184"/>
                    <a:gd name="T67" fmla="*/ 1 h 2263"/>
                    <a:gd name="T68" fmla="*/ 1 w 1184"/>
                    <a:gd name="T69" fmla="*/ 1 h 2263"/>
                    <a:gd name="T70" fmla="*/ 1 w 1184"/>
                    <a:gd name="T71" fmla="*/ 1 h 2263"/>
                    <a:gd name="T72" fmla="*/ 1 w 1184"/>
                    <a:gd name="T73" fmla="*/ 1 h 2263"/>
                    <a:gd name="T74" fmla="*/ 1 w 1184"/>
                    <a:gd name="T75" fmla="*/ 1 h 2263"/>
                    <a:gd name="T76" fmla="*/ 1 w 1184"/>
                    <a:gd name="T77" fmla="*/ 1 h 2263"/>
                    <a:gd name="T78" fmla="*/ 1 w 1184"/>
                    <a:gd name="T79" fmla="*/ 1 h 2263"/>
                    <a:gd name="T80" fmla="*/ 1 w 1184"/>
                    <a:gd name="T81" fmla="*/ 1 h 22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84"/>
                    <a:gd name="T124" fmla="*/ 0 h 2263"/>
                    <a:gd name="T125" fmla="*/ 1184 w 1184"/>
                    <a:gd name="T126" fmla="*/ 2263 h 22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84" h="2263">
                      <a:moveTo>
                        <a:pt x="95" y="235"/>
                      </a:moveTo>
                      <a:lnTo>
                        <a:pt x="40" y="275"/>
                      </a:lnTo>
                      <a:lnTo>
                        <a:pt x="40" y="340"/>
                      </a:lnTo>
                      <a:lnTo>
                        <a:pt x="55" y="390"/>
                      </a:lnTo>
                      <a:lnTo>
                        <a:pt x="15" y="445"/>
                      </a:lnTo>
                      <a:lnTo>
                        <a:pt x="35" y="499"/>
                      </a:lnTo>
                      <a:lnTo>
                        <a:pt x="15" y="569"/>
                      </a:lnTo>
                      <a:lnTo>
                        <a:pt x="40" y="584"/>
                      </a:lnTo>
                      <a:lnTo>
                        <a:pt x="120" y="569"/>
                      </a:lnTo>
                      <a:lnTo>
                        <a:pt x="145" y="644"/>
                      </a:lnTo>
                      <a:lnTo>
                        <a:pt x="169" y="759"/>
                      </a:lnTo>
                      <a:lnTo>
                        <a:pt x="159" y="844"/>
                      </a:lnTo>
                      <a:lnTo>
                        <a:pt x="199" y="919"/>
                      </a:lnTo>
                      <a:lnTo>
                        <a:pt x="179" y="994"/>
                      </a:lnTo>
                      <a:lnTo>
                        <a:pt x="169" y="1034"/>
                      </a:lnTo>
                      <a:lnTo>
                        <a:pt x="169" y="1099"/>
                      </a:lnTo>
                      <a:lnTo>
                        <a:pt x="120" y="1154"/>
                      </a:lnTo>
                      <a:lnTo>
                        <a:pt x="120" y="1229"/>
                      </a:lnTo>
                      <a:lnTo>
                        <a:pt x="120" y="1279"/>
                      </a:lnTo>
                      <a:lnTo>
                        <a:pt x="159" y="1334"/>
                      </a:lnTo>
                      <a:lnTo>
                        <a:pt x="169" y="1384"/>
                      </a:lnTo>
                      <a:lnTo>
                        <a:pt x="169" y="1449"/>
                      </a:lnTo>
                      <a:lnTo>
                        <a:pt x="105" y="1509"/>
                      </a:lnTo>
                      <a:lnTo>
                        <a:pt x="85" y="1544"/>
                      </a:lnTo>
                      <a:lnTo>
                        <a:pt x="75" y="1629"/>
                      </a:lnTo>
                      <a:lnTo>
                        <a:pt x="55" y="1659"/>
                      </a:lnTo>
                      <a:lnTo>
                        <a:pt x="20" y="1679"/>
                      </a:lnTo>
                      <a:lnTo>
                        <a:pt x="15" y="1784"/>
                      </a:lnTo>
                      <a:lnTo>
                        <a:pt x="0" y="1869"/>
                      </a:lnTo>
                      <a:lnTo>
                        <a:pt x="35" y="1914"/>
                      </a:lnTo>
                      <a:lnTo>
                        <a:pt x="85" y="1979"/>
                      </a:lnTo>
                      <a:lnTo>
                        <a:pt x="125" y="2009"/>
                      </a:lnTo>
                      <a:lnTo>
                        <a:pt x="155" y="2094"/>
                      </a:lnTo>
                      <a:lnTo>
                        <a:pt x="159" y="2188"/>
                      </a:lnTo>
                      <a:lnTo>
                        <a:pt x="199" y="2228"/>
                      </a:lnTo>
                      <a:lnTo>
                        <a:pt x="244" y="2178"/>
                      </a:lnTo>
                      <a:lnTo>
                        <a:pt x="284" y="2178"/>
                      </a:lnTo>
                      <a:lnTo>
                        <a:pt x="379" y="2263"/>
                      </a:lnTo>
                      <a:lnTo>
                        <a:pt x="424" y="2188"/>
                      </a:lnTo>
                      <a:lnTo>
                        <a:pt x="509" y="2138"/>
                      </a:lnTo>
                      <a:lnTo>
                        <a:pt x="559" y="2114"/>
                      </a:lnTo>
                      <a:lnTo>
                        <a:pt x="529" y="2039"/>
                      </a:lnTo>
                      <a:lnTo>
                        <a:pt x="519" y="1979"/>
                      </a:lnTo>
                      <a:lnTo>
                        <a:pt x="594" y="1989"/>
                      </a:lnTo>
                      <a:lnTo>
                        <a:pt x="684" y="1954"/>
                      </a:lnTo>
                      <a:lnTo>
                        <a:pt x="729" y="2029"/>
                      </a:lnTo>
                      <a:lnTo>
                        <a:pt x="769" y="2039"/>
                      </a:lnTo>
                      <a:lnTo>
                        <a:pt x="869" y="2084"/>
                      </a:lnTo>
                      <a:lnTo>
                        <a:pt x="899" y="2064"/>
                      </a:lnTo>
                      <a:lnTo>
                        <a:pt x="889" y="1714"/>
                      </a:lnTo>
                      <a:lnTo>
                        <a:pt x="954" y="1504"/>
                      </a:lnTo>
                      <a:lnTo>
                        <a:pt x="1034" y="1174"/>
                      </a:lnTo>
                      <a:lnTo>
                        <a:pt x="1044" y="974"/>
                      </a:lnTo>
                      <a:lnTo>
                        <a:pt x="1164" y="859"/>
                      </a:lnTo>
                      <a:lnTo>
                        <a:pt x="1184" y="814"/>
                      </a:lnTo>
                      <a:lnTo>
                        <a:pt x="1144" y="759"/>
                      </a:lnTo>
                      <a:lnTo>
                        <a:pt x="1129" y="674"/>
                      </a:lnTo>
                      <a:lnTo>
                        <a:pt x="1119" y="594"/>
                      </a:lnTo>
                      <a:lnTo>
                        <a:pt x="1064" y="509"/>
                      </a:lnTo>
                      <a:lnTo>
                        <a:pt x="1099" y="435"/>
                      </a:lnTo>
                      <a:lnTo>
                        <a:pt x="1024" y="370"/>
                      </a:lnTo>
                      <a:lnTo>
                        <a:pt x="1024" y="190"/>
                      </a:lnTo>
                      <a:lnTo>
                        <a:pt x="959" y="140"/>
                      </a:lnTo>
                      <a:lnTo>
                        <a:pt x="974" y="75"/>
                      </a:lnTo>
                      <a:lnTo>
                        <a:pt x="899" y="55"/>
                      </a:lnTo>
                      <a:lnTo>
                        <a:pt x="854" y="75"/>
                      </a:lnTo>
                      <a:lnTo>
                        <a:pt x="814" y="0"/>
                      </a:lnTo>
                      <a:lnTo>
                        <a:pt x="729" y="85"/>
                      </a:lnTo>
                      <a:lnTo>
                        <a:pt x="719" y="130"/>
                      </a:lnTo>
                      <a:lnTo>
                        <a:pt x="664" y="150"/>
                      </a:lnTo>
                      <a:lnTo>
                        <a:pt x="634" y="140"/>
                      </a:lnTo>
                      <a:lnTo>
                        <a:pt x="579" y="205"/>
                      </a:lnTo>
                      <a:lnTo>
                        <a:pt x="569" y="245"/>
                      </a:lnTo>
                      <a:lnTo>
                        <a:pt x="474" y="320"/>
                      </a:lnTo>
                      <a:lnTo>
                        <a:pt x="444" y="300"/>
                      </a:lnTo>
                      <a:lnTo>
                        <a:pt x="379" y="310"/>
                      </a:lnTo>
                      <a:lnTo>
                        <a:pt x="349" y="360"/>
                      </a:lnTo>
                      <a:lnTo>
                        <a:pt x="284" y="405"/>
                      </a:lnTo>
                      <a:lnTo>
                        <a:pt x="219" y="390"/>
                      </a:lnTo>
                      <a:lnTo>
                        <a:pt x="169" y="340"/>
                      </a:lnTo>
                      <a:lnTo>
                        <a:pt x="140" y="340"/>
                      </a:lnTo>
                      <a:lnTo>
                        <a:pt x="95" y="310"/>
                      </a:lnTo>
                      <a:lnTo>
                        <a:pt x="95" y="2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65">
                  <a:extLst>
                    <a:ext uri="{FF2B5EF4-FFF2-40B4-BE49-F238E27FC236}">
                      <a16:creationId xmlns:a16="http://schemas.microsoft.com/office/drawing/2014/main" id="{78BEEFBD-B58D-4EBD-BF9B-26EC80E579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08" y="10065"/>
                  <a:ext cx="773" cy="1194"/>
                </a:xfrm>
                <a:custGeom>
                  <a:avLst/>
                  <a:gdLst>
                    <a:gd name="T0" fmla="*/ 0 w 1059"/>
                    <a:gd name="T1" fmla="*/ 1 h 2094"/>
                    <a:gd name="T2" fmla="*/ 1 w 1059"/>
                    <a:gd name="T3" fmla="*/ 1 h 2094"/>
                    <a:gd name="T4" fmla="*/ 1 w 1059"/>
                    <a:gd name="T5" fmla="*/ 1 h 2094"/>
                    <a:gd name="T6" fmla="*/ 1 w 1059"/>
                    <a:gd name="T7" fmla="*/ 1 h 2094"/>
                    <a:gd name="T8" fmla="*/ 1 w 1059"/>
                    <a:gd name="T9" fmla="*/ 1 h 2094"/>
                    <a:gd name="T10" fmla="*/ 1 w 1059"/>
                    <a:gd name="T11" fmla="*/ 1 h 2094"/>
                    <a:gd name="T12" fmla="*/ 1 w 1059"/>
                    <a:gd name="T13" fmla="*/ 1 h 2094"/>
                    <a:gd name="T14" fmla="*/ 1 w 1059"/>
                    <a:gd name="T15" fmla="*/ 1 h 2094"/>
                    <a:gd name="T16" fmla="*/ 1 w 1059"/>
                    <a:gd name="T17" fmla="*/ 1 h 2094"/>
                    <a:gd name="T18" fmla="*/ 1 w 1059"/>
                    <a:gd name="T19" fmla="*/ 1 h 2094"/>
                    <a:gd name="T20" fmla="*/ 1 w 1059"/>
                    <a:gd name="T21" fmla="*/ 1 h 2094"/>
                    <a:gd name="T22" fmla="*/ 1 w 1059"/>
                    <a:gd name="T23" fmla="*/ 1 h 2094"/>
                    <a:gd name="T24" fmla="*/ 1 w 1059"/>
                    <a:gd name="T25" fmla="*/ 1 h 2094"/>
                    <a:gd name="T26" fmla="*/ 1 w 1059"/>
                    <a:gd name="T27" fmla="*/ 1 h 2094"/>
                    <a:gd name="T28" fmla="*/ 1 w 1059"/>
                    <a:gd name="T29" fmla="*/ 1 h 2094"/>
                    <a:gd name="T30" fmla="*/ 1 w 1059"/>
                    <a:gd name="T31" fmla="*/ 1 h 2094"/>
                    <a:gd name="T32" fmla="*/ 1 w 1059"/>
                    <a:gd name="T33" fmla="*/ 1 h 2094"/>
                    <a:gd name="T34" fmla="*/ 1 w 1059"/>
                    <a:gd name="T35" fmla="*/ 1 h 2094"/>
                    <a:gd name="T36" fmla="*/ 1 w 1059"/>
                    <a:gd name="T37" fmla="*/ 1 h 2094"/>
                    <a:gd name="T38" fmla="*/ 1 w 1059"/>
                    <a:gd name="T39" fmla="*/ 1 h 2094"/>
                    <a:gd name="T40" fmla="*/ 1 w 1059"/>
                    <a:gd name="T41" fmla="*/ 1 h 2094"/>
                    <a:gd name="T42" fmla="*/ 1 w 1059"/>
                    <a:gd name="T43" fmla="*/ 1 h 2094"/>
                    <a:gd name="T44" fmla="*/ 1 w 1059"/>
                    <a:gd name="T45" fmla="*/ 1 h 2094"/>
                    <a:gd name="T46" fmla="*/ 0 w 1059"/>
                    <a:gd name="T47" fmla="*/ 1 h 2094"/>
                    <a:gd name="T48" fmla="*/ 1 w 1059"/>
                    <a:gd name="T49" fmla="*/ 1 h 2094"/>
                    <a:gd name="T50" fmla="*/ 0 w 1059"/>
                    <a:gd name="T51" fmla="*/ 1 h 2094"/>
                    <a:gd name="T52" fmla="*/ 1 w 1059"/>
                    <a:gd name="T53" fmla="*/ 1 h 2094"/>
                    <a:gd name="T54" fmla="*/ 1 w 1059"/>
                    <a:gd name="T55" fmla="*/ 1 h 2094"/>
                    <a:gd name="T56" fmla="*/ 1 w 1059"/>
                    <a:gd name="T57" fmla="*/ 1 h 2094"/>
                    <a:gd name="T58" fmla="*/ 1 w 1059"/>
                    <a:gd name="T59" fmla="*/ 1 h 2094"/>
                    <a:gd name="T60" fmla="*/ 1 w 1059"/>
                    <a:gd name="T61" fmla="*/ 1 h 2094"/>
                    <a:gd name="T62" fmla="*/ 1 w 1059"/>
                    <a:gd name="T63" fmla="*/ 1 h 2094"/>
                    <a:gd name="T64" fmla="*/ 1 w 1059"/>
                    <a:gd name="T65" fmla="*/ 1 h 2094"/>
                    <a:gd name="T66" fmla="*/ 1 w 1059"/>
                    <a:gd name="T67" fmla="*/ 1 h 2094"/>
                    <a:gd name="T68" fmla="*/ 1 w 1059"/>
                    <a:gd name="T69" fmla="*/ 1 h 2094"/>
                    <a:gd name="T70" fmla="*/ 1 w 1059"/>
                    <a:gd name="T71" fmla="*/ 1 h 2094"/>
                    <a:gd name="T72" fmla="*/ 1 w 1059"/>
                    <a:gd name="T73" fmla="*/ 1 h 2094"/>
                    <a:gd name="T74" fmla="*/ 1 w 1059"/>
                    <a:gd name="T75" fmla="*/ 1 h 2094"/>
                    <a:gd name="T76" fmla="*/ 1 w 1059"/>
                    <a:gd name="T77" fmla="*/ 1 h 2094"/>
                    <a:gd name="T78" fmla="*/ 1 w 1059"/>
                    <a:gd name="T79" fmla="*/ 1 h 2094"/>
                    <a:gd name="T80" fmla="*/ 1 w 1059"/>
                    <a:gd name="T81" fmla="*/ 1 h 2094"/>
                    <a:gd name="T82" fmla="*/ 1 w 1059"/>
                    <a:gd name="T83" fmla="*/ 1 h 2094"/>
                    <a:gd name="T84" fmla="*/ 1 w 1059"/>
                    <a:gd name="T85" fmla="*/ 1 h 2094"/>
                    <a:gd name="T86" fmla="*/ 1 w 1059"/>
                    <a:gd name="T87" fmla="*/ 1 h 2094"/>
                    <a:gd name="T88" fmla="*/ 1 w 1059"/>
                    <a:gd name="T89" fmla="*/ 1 h 2094"/>
                    <a:gd name="T90" fmla="*/ 1 w 1059"/>
                    <a:gd name="T91" fmla="*/ 1 h 2094"/>
                    <a:gd name="T92" fmla="*/ 1 w 1059"/>
                    <a:gd name="T93" fmla="*/ 1 h 2094"/>
                    <a:gd name="T94" fmla="*/ 1 w 1059"/>
                    <a:gd name="T95" fmla="*/ 1 h 2094"/>
                    <a:gd name="T96" fmla="*/ 1 w 1059"/>
                    <a:gd name="T97" fmla="*/ 1 h 2094"/>
                    <a:gd name="T98" fmla="*/ 1 w 1059"/>
                    <a:gd name="T99" fmla="*/ 1 h 2094"/>
                    <a:gd name="T100" fmla="*/ 1 w 1059"/>
                    <a:gd name="T101" fmla="*/ 1 h 2094"/>
                    <a:gd name="T102" fmla="*/ 1 w 1059"/>
                    <a:gd name="T103" fmla="*/ 0 h 2094"/>
                    <a:gd name="T104" fmla="*/ 1 w 1059"/>
                    <a:gd name="T105" fmla="*/ 1 h 2094"/>
                    <a:gd name="T106" fmla="*/ 1 w 1059"/>
                    <a:gd name="T107" fmla="*/ 1 h 2094"/>
                    <a:gd name="T108" fmla="*/ 1 w 1059"/>
                    <a:gd name="T109" fmla="*/ 1 h 2094"/>
                    <a:gd name="T110" fmla="*/ 1 w 1059"/>
                    <a:gd name="T111" fmla="*/ 1 h 2094"/>
                    <a:gd name="T112" fmla="*/ 1 w 1059"/>
                    <a:gd name="T113" fmla="*/ 1 h 2094"/>
                    <a:gd name="T114" fmla="*/ 1 w 1059"/>
                    <a:gd name="T115" fmla="*/ 1 h 2094"/>
                    <a:gd name="T116" fmla="*/ 1 w 1059"/>
                    <a:gd name="T117" fmla="*/ 1 h 2094"/>
                    <a:gd name="T118" fmla="*/ 1 w 1059"/>
                    <a:gd name="T119" fmla="*/ 1 h 2094"/>
                    <a:gd name="T120" fmla="*/ 0 w 1059"/>
                    <a:gd name="T121" fmla="*/ 1 h 209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59"/>
                    <a:gd name="T184" fmla="*/ 0 h 2094"/>
                    <a:gd name="T185" fmla="*/ 1059 w 1059"/>
                    <a:gd name="T186" fmla="*/ 2094 h 209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59" h="2094">
                      <a:moveTo>
                        <a:pt x="0" y="55"/>
                      </a:moveTo>
                      <a:lnTo>
                        <a:pt x="50" y="150"/>
                      </a:lnTo>
                      <a:lnTo>
                        <a:pt x="40" y="225"/>
                      </a:lnTo>
                      <a:lnTo>
                        <a:pt x="60" y="295"/>
                      </a:lnTo>
                      <a:lnTo>
                        <a:pt x="144" y="455"/>
                      </a:lnTo>
                      <a:lnTo>
                        <a:pt x="229" y="605"/>
                      </a:lnTo>
                      <a:lnTo>
                        <a:pt x="249" y="665"/>
                      </a:lnTo>
                      <a:lnTo>
                        <a:pt x="249" y="814"/>
                      </a:lnTo>
                      <a:lnTo>
                        <a:pt x="269" y="889"/>
                      </a:lnTo>
                      <a:lnTo>
                        <a:pt x="344" y="1014"/>
                      </a:lnTo>
                      <a:lnTo>
                        <a:pt x="369" y="1054"/>
                      </a:lnTo>
                      <a:lnTo>
                        <a:pt x="374" y="1159"/>
                      </a:lnTo>
                      <a:lnTo>
                        <a:pt x="369" y="1224"/>
                      </a:lnTo>
                      <a:lnTo>
                        <a:pt x="269" y="1269"/>
                      </a:lnTo>
                      <a:lnTo>
                        <a:pt x="239" y="1289"/>
                      </a:lnTo>
                      <a:lnTo>
                        <a:pt x="239" y="1329"/>
                      </a:lnTo>
                      <a:lnTo>
                        <a:pt x="219" y="1329"/>
                      </a:lnTo>
                      <a:lnTo>
                        <a:pt x="134" y="1344"/>
                      </a:lnTo>
                      <a:lnTo>
                        <a:pt x="114" y="1404"/>
                      </a:lnTo>
                      <a:lnTo>
                        <a:pt x="134" y="1499"/>
                      </a:lnTo>
                      <a:lnTo>
                        <a:pt x="99" y="1604"/>
                      </a:lnTo>
                      <a:lnTo>
                        <a:pt x="70" y="1689"/>
                      </a:lnTo>
                      <a:lnTo>
                        <a:pt x="10" y="1744"/>
                      </a:lnTo>
                      <a:lnTo>
                        <a:pt x="0" y="1809"/>
                      </a:lnTo>
                      <a:lnTo>
                        <a:pt x="20" y="1904"/>
                      </a:lnTo>
                      <a:lnTo>
                        <a:pt x="0" y="1999"/>
                      </a:lnTo>
                      <a:lnTo>
                        <a:pt x="70" y="2094"/>
                      </a:lnTo>
                      <a:lnTo>
                        <a:pt x="164" y="2049"/>
                      </a:lnTo>
                      <a:lnTo>
                        <a:pt x="259" y="2049"/>
                      </a:lnTo>
                      <a:lnTo>
                        <a:pt x="334" y="1964"/>
                      </a:lnTo>
                      <a:lnTo>
                        <a:pt x="344" y="1819"/>
                      </a:lnTo>
                      <a:lnTo>
                        <a:pt x="459" y="1724"/>
                      </a:lnTo>
                      <a:lnTo>
                        <a:pt x="574" y="1619"/>
                      </a:lnTo>
                      <a:lnTo>
                        <a:pt x="649" y="1489"/>
                      </a:lnTo>
                      <a:lnTo>
                        <a:pt x="649" y="1329"/>
                      </a:lnTo>
                      <a:lnTo>
                        <a:pt x="884" y="1159"/>
                      </a:lnTo>
                      <a:lnTo>
                        <a:pt x="974" y="1139"/>
                      </a:lnTo>
                      <a:lnTo>
                        <a:pt x="1039" y="1079"/>
                      </a:lnTo>
                      <a:lnTo>
                        <a:pt x="1049" y="929"/>
                      </a:lnTo>
                      <a:lnTo>
                        <a:pt x="1019" y="854"/>
                      </a:lnTo>
                      <a:lnTo>
                        <a:pt x="1059" y="720"/>
                      </a:lnTo>
                      <a:lnTo>
                        <a:pt x="1059" y="635"/>
                      </a:lnTo>
                      <a:lnTo>
                        <a:pt x="1029" y="590"/>
                      </a:lnTo>
                      <a:lnTo>
                        <a:pt x="934" y="560"/>
                      </a:lnTo>
                      <a:lnTo>
                        <a:pt x="774" y="420"/>
                      </a:lnTo>
                      <a:lnTo>
                        <a:pt x="659" y="420"/>
                      </a:lnTo>
                      <a:lnTo>
                        <a:pt x="619" y="310"/>
                      </a:lnTo>
                      <a:lnTo>
                        <a:pt x="659" y="265"/>
                      </a:lnTo>
                      <a:lnTo>
                        <a:pt x="704" y="210"/>
                      </a:lnTo>
                      <a:lnTo>
                        <a:pt x="704" y="115"/>
                      </a:lnTo>
                      <a:lnTo>
                        <a:pt x="679" y="10"/>
                      </a:lnTo>
                      <a:lnTo>
                        <a:pt x="574" y="0"/>
                      </a:lnTo>
                      <a:lnTo>
                        <a:pt x="534" y="150"/>
                      </a:lnTo>
                      <a:lnTo>
                        <a:pt x="449" y="170"/>
                      </a:lnTo>
                      <a:lnTo>
                        <a:pt x="389" y="170"/>
                      </a:lnTo>
                      <a:lnTo>
                        <a:pt x="354" y="200"/>
                      </a:lnTo>
                      <a:lnTo>
                        <a:pt x="229" y="105"/>
                      </a:lnTo>
                      <a:lnTo>
                        <a:pt x="164" y="140"/>
                      </a:lnTo>
                      <a:lnTo>
                        <a:pt x="104" y="140"/>
                      </a:lnTo>
                      <a:lnTo>
                        <a:pt x="50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66">
                  <a:extLst>
                    <a:ext uri="{FF2B5EF4-FFF2-40B4-BE49-F238E27FC236}">
                      <a16:creationId xmlns:a16="http://schemas.microsoft.com/office/drawing/2014/main" id="{7D5AC57A-38F0-4F1D-9C3A-A542EE46AC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25" y="9533"/>
                  <a:ext cx="756" cy="651"/>
                </a:xfrm>
                <a:custGeom>
                  <a:avLst/>
                  <a:gdLst>
                    <a:gd name="T0" fmla="*/ 1 w 1034"/>
                    <a:gd name="T1" fmla="*/ 1 h 1139"/>
                    <a:gd name="T2" fmla="*/ 1 w 1034"/>
                    <a:gd name="T3" fmla="*/ 1 h 1139"/>
                    <a:gd name="T4" fmla="*/ 1 w 1034"/>
                    <a:gd name="T5" fmla="*/ 1 h 1139"/>
                    <a:gd name="T6" fmla="*/ 1 w 1034"/>
                    <a:gd name="T7" fmla="*/ 1 h 1139"/>
                    <a:gd name="T8" fmla="*/ 1 w 1034"/>
                    <a:gd name="T9" fmla="*/ 1 h 1139"/>
                    <a:gd name="T10" fmla="*/ 1 w 1034"/>
                    <a:gd name="T11" fmla="*/ 1 h 1139"/>
                    <a:gd name="T12" fmla="*/ 1 w 1034"/>
                    <a:gd name="T13" fmla="*/ 1 h 1139"/>
                    <a:gd name="T14" fmla="*/ 1 w 1034"/>
                    <a:gd name="T15" fmla="*/ 1 h 1139"/>
                    <a:gd name="T16" fmla="*/ 1 w 1034"/>
                    <a:gd name="T17" fmla="*/ 1 h 1139"/>
                    <a:gd name="T18" fmla="*/ 1 w 1034"/>
                    <a:gd name="T19" fmla="*/ 1 h 1139"/>
                    <a:gd name="T20" fmla="*/ 1 w 1034"/>
                    <a:gd name="T21" fmla="*/ 1 h 1139"/>
                    <a:gd name="T22" fmla="*/ 1 w 1034"/>
                    <a:gd name="T23" fmla="*/ 1 h 1139"/>
                    <a:gd name="T24" fmla="*/ 1 w 1034"/>
                    <a:gd name="T25" fmla="*/ 1 h 1139"/>
                    <a:gd name="T26" fmla="*/ 1 w 1034"/>
                    <a:gd name="T27" fmla="*/ 1 h 1139"/>
                    <a:gd name="T28" fmla="*/ 1 w 1034"/>
                    <a:gd name="T29" fmla="*/ 1 h 1139"/>
                    <a:gd name="T30" fmla="*/ 1 w 1034"/>
                    <a:gd name="T31" fmla="*/ 1 h 1139"/>
                    <a:gd name="T32" fmla="*/ 1 w 1034"/>
                    <a:gd name="T33" fmla="*/ 1 h 1139"/>
                    <a:gd name="T34" fmla="*/ 1 w 1034"/>
                    <a:gd name="T35" fmla="*/ 1 h 1139"/>
                    <a:gd name="T36" fmla="*/ 1 w 1034"/>
                    <a:gd name="T37" fmla="*/ 0 h 1139"/>
                    <a:gd name="T38" fmla="*/ 1 w 1034"/>
                    <a:gd name="T39" fmla="*/ 1 h 1139"/>
                    <a:gd name="T40" fmla="*/ 1 w 1034"/>
                    <a:gd name="T41" fmla="*/ 1 h 1139"/>
                    <a:gd name="T42" fmla="*/ 1 w 1034"/>
                    <a:gd name="T43" fmla="*/ 1 h 1139"/>
                    <a:gd name="T44" fmla="*/ 1 w 1034"/>
                    <a:gd name="T45" fmla="*/ 1 h 1139"/>
                    <a:gd name="T46" fmla="*/ 1 w 1034"/>
                    <a:gd name="T47" fmla="*/ 1 h 1139"/>
                    <a:gd name="T48" fmla="*/ 0 w 1034"/>
                    <a:gd name="T49" fmla="*/ 1 h 1139"/>
                    <a:gd name="T50" fmla="*/ 1 w 1034"/>
                    <a:gd name="T51" fmla="*/ 1 h 1139"/>
                    <a:gd name="T52" fmla="*/ 1 w 1034"/>
                    <a:gd name="T53" fmla="*/ 1 h 1139"/>
                    <a:gd name="T54" fmla="*/ 1 w 1034"/>
                    <a:gd name="T55" fmla="*/ 1 h 1139"/>
                    <a:gd name="T56" fmla="*/ 1 w 1034"/>
                    <a:gd name="T57" fmla="*/ 1 h 1139"/>
                    <a:gd name="T58" fmla="*/ 1 w 1034"/>
                    <a:gd name="T59" fmla="*/ 1 h 1139"/>
                    <a:gd name="T60" fmla="*/ 1 w 1034"/>
                    <a:gd name="T61" fmla="*/ 1 h 1139"/>
                    <a:gd name="T62" fmla="*/ 1 w 1034"/>
                    <a:gd name="T63" fmla="*/ 1 h 1139"/>
                    <a:gd name="T64" fmla="*/ 1 w 1034"/>
                    <a:gd name="T65" fmla="*/ 1 h 1139"/>
                    <a:gd name="T66" fmla="*/ 1 w 1034"/>
                    <a:gd name="T67" fmla="*/ 1 h 1139"/>
                    <a:gd name="T68" fmla="*/ 1 w 1034"/>
                    <a:gd name="T69" fmla="*/ 1 h 1139"/>
                    <a:gd name="T70" fmla="*/ 1 w 1034"/>
                    <a:gd name="T71" fmla="*/ 1 h 1139"/>
                    <a:gd name="T72" fmla="*/ 1 w 1034"/>
                    <a:gd name="T73" fmla="*/ 1 h 1139"/>
                    <a:gd name="T74" fmla="*/ 1 w 1034"/>
                    <a:gd name="T75" fmla="*/ 1 h 1139"/>
                    <a:gd name="T76" fmla="*/ 1 w 1034"/>
                    <a:gd name="T77" fmla="*/ 1 h 1139"/>
                    <a:gd name="T78" fmla="*/ 1 w 1034"/>
                    <a:gd name="T79" fmla="*/ 1 h 1139"/>
                    <a:gd name="T80" fmla="*/ 1 w 1034"/>
                    <a:gd name="T81" fmla="*/ 1 h 1139"/>
                    <a:gd name="T82" fmla="*/ 1 w 1034"/>
                    <a:gd name="T83" fmla="*/ 1 h 1139"/>
                    <a:gd name="T84" fmla="*/ 1 w 1034"/>
                    <a:gd name="T85" fmla="*/ 1 h 1139"/>
                    <a:gd name="T86" fmla="*/ 1 w 1034"/>
                    <a:gd name="T87" fmla="*/ 1 h 1139"/>
                    <a:gd name="T88" fmla="*/ 1 w 1034"/>
                    <a:gd name="T89" fmla="*/ 1 h 1139"/>
                    <a:gd name="T90" fmla="*/ 1 w 1034"/>
                    <a:gd name="T91" fmla="*/ 1 h 11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34"/>
                    <a:gd name="T139" fmla="*/ 0 h 1139"/>
                    <a:gd name="T140" fmla="*/ 1034 w 1034"/>
                    <a:gd name="T141" fmla="*/ 1139 h 113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34" h="1139">
                      <a:moveTo>
                        <a:pt x="809" y="959"/>
                      </a:moveTo>
                      <a:lnTo>
                        <a:pt x="914" y="824"/>
                      </a:lnTo>
                      <a:lnTo>
                        <a:pt x="904" y="779"/>
                      </a:lnTo>
                      <a:lnTo>
                        <a:pt x="979" y="694"/>
                      </a:lnTo>
                      <a:lnTo>
                        <a:pt x="1034" y="674"/>
                      </a:lnTo>
                      <a:lnTo>
                        <a:pt x="969" y="579"/>
                      </a:lnTo>
                      <a:lnTo>
                        <a:pt x="914" y="464"/>
                      </a:lnTo>
                      <a:lnTo>
                        <a:pt x="894" y="369"/>
                      </a:lnTo>
                      <a:lnTo>
                        <a:pt x="844" y="354"/>
                      </a:lnTo>
                      <a:lnTo>
                        <a:pt x="694" y="379"/>
                      </a:lnTo>
                      <a:lnTo>
                        <a:pt x="654" y="354"/>
                      </a:lnTo>
                      <a:lnTo>
                        <a:pt x="654" y="304"/>
                      </a:lnTo>
                      <a:lnTo>
                        <a:pt x="654" y="244"/>
                      </a:lnTo>
                      <a:lnTo>
                        <a:pt x="619" y="209"/>
                      </a:lnTo>
                      <a:lnTo>
                        <a:pt x="559" y="209"/>
                      </a:lnTo>
                      <a:lnTo>
                        <a:pt x="484" y="164"/>
                      </a:lnTo>
                      <a:lnTo>
                        <a:pt x="429" y="79"/>
                      </a:lnTo>
                      <a:lnTo>
                        <a:pt x="409" y="20"/>
                      </a:lnTo>
                      <a:lnTo>
                        <a:pt x="369" y="0"/>
                      </a:lnTo>
                      <a:lnTo>
                        <a:pt x="304" y="40"/>
                      </a:lnTo>
                      <a:lnTo>
                        <a:pt x="180" y="30"/>
                      </a:lnTo>
                      <a:lnTo>
                        <a:pt x="115" y="159"/>
                      </a:lnTo>
                      <a:lnTo>
                        <a:pt x="95" y="179"/>
                      </a:lnTo>
                      <a:lnTo>
                        <a:pt x="20" y="189"/>
                      </a:lnTo>
                      <a:lnTo>
                        <a:pt x="0" y="229"/>
                      </a:lnTo>
                      <a:lnTo>
                        <a:pt x="70" y="294"/>
                      </a:lnTo>
                      <a:lnTo>
                        <a:pt x="65" y="354"/>
                      </a:lnTo>
                      <a:lnTo>
                        <a:pt x="20" y="454"/>
                      </a:lnTo>
                      <a:lnTo>
                        <a:pt x="135" y="559"/>
                      </a:lnTo>
                      <a:lnTo>
                        <a:pt x="170" y="644"/>
                      </a:lnTo>
                      <a:lnTo>
                        <a:pt x="210" y="759"/>
                      </a:lnTo>
                      <a:lnTo>
                        <a:pt x="220" y="844"/>
                      </a:lnTo>
                      <a:lnTo>
                        <a:pt x="190" y="894"/>
                      </a:lnTo>
                      <a:lnTo>
                        <a:pt x="170" y="949"/>
                      </a:lnTo>
                      <a:lnTo>
                        <a:pt x="125" y="969"/>
                      </a:lnTo>
                      <a:lnTo>
                        <a:pt x="170" y="994"/>
                      </a:lnTo>
                      <a:lnTo>
                        <a:pt x="234" y="1064"/>
                      </a:lnTo>
                      <a:lnTo>
                        <a:pt x="304" y="1074"/>
                      </a:lnTo>
                      <a:lnTo>
                        <a:pt x="349" y="1044"/>
                      </a:lnTo>
                      <a:lnTo>
                        <a:pt x="474" y="1139"/>
                      </a:lnTo>
                      <a:lnTo>
                        <a:pt x="514" y="1104"/>
                      </a:lnTo>
                      <a:lnTo>
                        <a:pt x="609" y="1099"/>
                      </a:lnTo>
                      <a:lnTo>
                        <a:pt x="644" y="1074"/>
                      </a:lnTo>
                      <a:lnTo>
                        <a:pt x="674" y="999"/>
                      </a:lnTo>
                      <a:lnTo>
                        <a:pt x="704" y="929"/>
                      </a:lnTo>
                      <a:lnTo>
                        <a:pt x="809" y="95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67">
                  <a:extLst>
                    <a:ext uri="{FF2B5EF4-FFF2-40B4-BE49-F238E27FC236}">
                      <a16:creationId xmlns:a16="http://schemas.microsoft.com/office/drawing/2014/main" id="{B22640F6-C6C0-4D24-919E-2182D42E11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" y="9101"/>
                  <a:ext cx="1808" cy="1153"/>
                </a:xfrm>
                <a:custGeom>
                  <a:avLst/>
                  <a:gdLst>
                    <a:gd name="T0" fmla="*/ 1 w 2463"/>
                    <a:gd name="T1" fmla="*/ 1 h 2019"/>
                    <a:gd name="T2" fmla="*/ 1 w 2463"/>
                    <a:gd name="T3" fmla="*/ 1 h 2019"/>
                    <a:gd name="T4" fmla="*/ 1 w 2463"/>
                    <a:gd name="T5" fmla="*/ 1 h 2019"/>
                    <a:gd name="T6" fmla="*/ 1 w 2463"/>
                    <a:gd name="T7" fmla="*/ 1 h 2019"/>
                    <a:gd name="T8" fmla="*/ 1 w 2463"/>
                    <a:gd name="T9" fmla="*/ 1 h 2019"/>
                    <a:gd name="T10" fmla="*/ 1 w 2463"/>
                    <a:gd name="T11" fmla="*/ 1 h 2019"/>
                    <a:gd name="T12" fmla="*/ 1 w 2463"/>
                    <a:gd name="T13" fmla="*/ 1 h 2019"/>
                    <a:gd name="T14" fmla="*/ 1 w 2463"/>
                    <a:gd name="T15" fmla="*/ 1 h 2019"/>
                    <a:gd name="T16" fmla="*/ 1 w 2463"/>
                    <a:gd name="T17" fmla="*/ 1 h 2019"/>
                    <a:gd name="T18" fmla="*/ 1 w 2463"/>
                    <a:gd name="T19" fmla="*/ 1 h 2019"/>
                    <a:gd name="T20" fmla="*/ 1 w 2463"/>
                    <a:gd name="T21" fmla="*/ 1 h 2019"/>
                    <a:gd name="T22" fmla="*/ 1 w 2463"/>
                    <a:gd name="T23" fmla="*/ 1 h 2019"/>
                    <a:gd name="T24" fmla="*/ 1 w 2463"/>
                    <a:gd name="T25" fmla="*/ 1 h 2019"/>
                    <a:gd name="T26" fmla="*/ 1 w 2463"/>
                    <a:gd name="T27" fmla="*/ 1 h 2019"/>
                    <a:gd name="T28" fmla="*/ 1 w 2463"/>
                    <a:gd name="T29" fmla="*/ 1 h 2019"/>
                    <a:gd name="T30" fmla="*/ 1 w 2463"/>
                    <a:gd name="T31" fmla="*/ 1 h 2019"/>
                    <a:gd name="T32" fmla="*/ 1 w 2463"/>
                    <a:gd name="T33" fmla="*/ 1 h 2019"/>
                    <a:gd name="T34" fmla="*/ 1 w 2463"/>
                    <a:gd name="T35" fmla="*/ 1 h 2019"/>
                    <a:gd name="T36" fmla="*/ 1 w 2463"/>
                    <a:gd name="T37" fmla="*/ 1 h 2019"/>
                    <a:gd name="T38" fmla="*/ 1 w 2463"/>
                    <a:gd name="T39" fmla="*/ 1 h 2019"/>
                    <a:gd name="T40" fmla="*/ 1 w 2463"/>
                    <a:gd name="T41" fmla="*/ 1 h 2019"/>
                    <a:gd name="T42" fmla="*/ 1 w 2463"/>
                    <a:gd name="T43" fmla="*/ 1 h 2019"/>
                    <a:gd name="T44" fmla="*/ 1 w 2463"/>
                    <a:gd name="T45" fmla="*/ 1 h 2019"/>
                    <a:gd name="T46" fmla="*/ 1 w 2463"/>
                    <a:gd name="T47" fmla="*/ 1 h 2019"/>
                    <a:gd name="T48" fmla="*/ 1 w 2463"/>
                    <a:gd name="T49" fmla="*/ 1 h 2019"/>
                    <a:gd name="T50" fmla="*/ 1 w 2463"/>
                    <a:gd name="T51" fmla="*/ 1 h 2019"/>
                    <a:gd name="T52" fmla="*/ 1 w 2463"/>
                    <a:gd name="T53" fmla="*/ 1 h 2019"/>
                    <a:gd name="T54" fmla="*/ 1 w 2463"/>
                    <a:gd name="T55" fmla="*/ 1 h 2019"/>
                    <a:gd name="T56" fmla="*/ 1 w 2463"/>
                    <a:gd name="T57" fmla="*/ 1 h 2019"/>
                    <a:gd name="T58" fmla="*/ 1 w 2463"/>
                    <a:gd name="T59" fmla="*/ 1 h 2019"/>
                    <a:gd name="T60" fmla="*/ 1 w 2463"/>
                    <a:gd name="T61" fmla="*/ 1 h 2019"/>
                    <a:gd name="T62" fmla="*/ 1 w 2463"/>
                    <a:gd name="T63" fmla="*/ 1 h 2019"/>
                    <a:gd name="T64" fmla="*/ 1 w 2463"/>
                    <a:gd name="T65" fmla="*/ 1 h 2019"/>
                    <a:gd name="T66" fmla="*/ 1 w 2463"/>
                    <a:gd name="T67" fmla="*/ 1 h 2019"/>
                    <a:gd name="T68" fmla="*/ 1 w 2463"/>
                    <a:gd name="T69" fmla="*/ 1 h 2019"/>
                    <a:gd name="T70" fmla="*/ 1 w 2463"/>
                    <a:gd name="T71" fmla="*/ 1 h 2019"/>
                    <a:gd name="T72" fmla="*/ 1 w 2463"/>
                    <a:gd name="T73" fmla="*/ 1 h 2019"/>
                    <a:gd name="T74" fmla="*/ 1 w 2463"/>
                    <a:gd name="T75" fmla="*/ 1 h 2019"/>
                    <a:gd name="T76" fmla="*/ 1 w 2463"/>
                    <a:gd name="T77" fmla="*/ 1 h 2019"/>
                    <a:gd name="T78" fmla="*/ 1 w 2463"/>
                    <a:gd name="T79" fmla="*/ 1 h 2019"/>
                    <a:gd name="T80" fmla="*/ 1 w 2463"/>
                    <a:gd name="T81" fmla="*/ 1 h 2019"/>
                    <a:gd name="T82" fmla="*/ 1 w 2463"/>
                    <a:gd name="T83" fmla="*/ 1 h 2019"/>
                    <a:gd name="T84" fmla="*/ 1 w 2463"/>
                    <a:gd name="T85" fmla="*/ 1 h 2019"/>
                    <a:gd name="T86" fmla="*/ 1 w 2463"/>
                    <a:gd name="T87" fmla="*/ 1 h 2019"/>
                    <a:gd name="T88" fmla="*/ 1 w 2463"/>
                    <a:gd name="T89" fmla="*/ 1 h 2019"/>
                    <a:gd name="T90" fmla="*/ 1 w 2463"/>
                    <a:gd name="T91" fmla="*/ 0 h 2019"/>
                    <a:gd name="T92" fmla="*/ 1 w 2463"/>
                    <a:gd name="T93" fmla="*/ 1 h 2019"/>
                    <a:gd name="T94" fmla="*/ 1 w 2463"/>
                    <a:gd name="T95" fmla="*/ 1 h 2019"/>
                    <a:gd name="T96" fmla="*/ 1 w 2463"/>
                    <a:gd name="T97" fmla="*/ 0 h 2019"/>
                    <a:gd name="T98" fmla="*/ 1 w 2463"/>
                    <a:gd name="T99" fmla="*/ 1 h 20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63"/>
                    <a:gd name="T151" fmla="*/ 0 h 2019"/>
                    <a:gd name="T152" fmla="*/ 2463 w 2463"/>
                    <a:gd name="T153" fmla="*/ 2019 h 20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63" h="2019">
                      <a:moveTo>
                        <a:pt x="145" y="65"/>
                      </a:moveTo>
                      <a:lnTo>
                        <a:pt x="170" y="155"/>
                      </a:lnTo>
                      <a:lnTo>
                        <a:pt x="170" y="255"/>
                      </a:lnTo>
                      <a:lnTo>
                        <a:pt x="125" y="315"/>
                      </a:lnTo>
                      <a:lnTo>
                        <a:pt x="85" y="305"/>
                      </a:lnTo>
                      <a:lnTo>
                        <a:pt x="20" y="305"/>
                      </a:lnTo>
                      <a:lnTo>
                        <a:pt x="0" y="360"/>
                      </a:lnTo>
                      <a:lnTo>
                        <a:pt x="20" y="390"/>
                      </a:lnTo>
                      <a:lnTo>
                        <a:pt x="65" y="390"/>
                      </a:lnTo>
                      <a:lnTo>
                        <a:pt x="85" y="420"/>
                      </a:lnTo>
                      <a:lnTo>
                        <a:pt x="85" y="485"/>
                      </a:lnTo>
                      <a:lnTo>
                        <a:pt x="190" y="610"/>
                      </a:lnTo>
                      <a:lnTo>
                        <a:pt x="230" y="590"/>
                      </a:lnTo>
                      <a:lnTo>
                        <a:pt x="280" y="580"/>
                      </a:lnTo>
                      <a:lnTo>
                        <a:pt x="325" y="600"/>
                      </a:lnTo>
                      <a:lnTo>
                        <a:pt x="315" y="710"/>
                      </a:lnTo>
                      <a:lnTo>
                        <a:pt x="365" y="750"/>
                      </a:lnTo>
                      <a:lnTo>
                        <a:pt x="420" y="770"/>
                      </a:lnTo>
                      <a:lnTo>
                        <a:pt x="450" y="750"/>
                      </a:lnTo>
                      <a:lnTo>
                        <a:pt x="495" y="795"/>
                      </a:lnTo>
                      <a:lnTo>
                        <a:pt x="544" y="780"/>
                      </a:lnTo>
                      <a:lnTo>
                        <a:pt x="579" y="795"/>
                      </a:lnTo>
                      <a:lnTo>
                        <a:pt x="619" y="795"/>
                      </a:lnTo>
                      <a:lnTo>
                        <a:pt x="684" y="750"/>
                      </a:lnTo>
                      <a:lnTo>
                        <a:pt x="724" y="770"/>
                      </a:lnTo>
                      <a:lnTo>
                        <a:pt x="749" y="844"/>
                      </a:lnTo>
                      <a:lnTo>
                        <a:pt x="809" y="939"/>
                      </a:lnTo>
                      <a:lnTo>
                        <a:pt x="854" y="949"/>
                      </a:lnTo>
                      <a:lnTo>
                        <a:pt x="924" y="959"/>
                      </a:lnTo>
                      <a:lnTo>
                        <a:pt x="944" y="979"/>
                      </a:lnTo>
                      <a:lnTo>
                        <a:pt x="969" y="1054"/>
                      </a:lnTo>
                      <a:lnTo>
                        <a:pt x="969" y="1099"/>
                      </a:lnTo>
                      <a:lnTo>
                        <a:pt x="989" y="1129"/>
                      </a:lnTo>
                      <a:lnTo>
                        <a:pt x="1044" y="1119"/>
                      </a:lnTo>
                      <a:lnTo>
                        <a:pt x="1104" y="1109"/>
                      </a:lnTo>
                      <a:lnTo>
                        <a:pt x="1159" y="1099"/>
                      </a:lnTo>
                      <a:lnTo>
                        <a:pt x="1209" y="1119"/>
                      </a:lnTo>
                      <a:lnTo>
                        <a:pt x="1219" y="1189"/>
                      </a:lnTo>
                      <a:lnTo>
                        <a:pt x="1254" y="1269"/>
                      </a:lnTo>
                      <a:lnTo>
                        <a:pt x="1284" y="1329"/>
                      </a:lnTo>
                      <a:lnTo>
                        <a:pt x="1304" y="1359"/>
                      </a:lnTo>
                      <a:lnTo>
                        <a:pt x="1329" y="1404"/>
                      </a:lnTo>
                      <a:lnTo>
                        <a:pt x="1349" y="1424"/>
                      </a:lnTo>
                      <a:lnTo>
                        <a:pt x="1399" y="1444"/>
                      </a:lnTo>
                      <a:lnTo>
                        <a:pt x="1549" y="1434"/>
                      </a:lnTo>
                      <a:lnTo>
                        <a:pt x="1644" y="1489"/>
                      </a:lnTo>
                      <a:lnTo>
                        <a:pt x="1759" y="1564"/>
                      </a:lnTo>
                      <a:lnTo>
                        <a:pt x="1819" y="1574"/>
                      </a:lnTo>
                      <a:lnTo>
                        <a:pt x="1938" y="1564"/>
                      </a:lnTo>
                      <a:lnTo>
                        <a:pt x="2023" y="1584"/>
                      </a:lnTo>
                      <a:lnTo>
                        <a:pt x="2063" y="1639"/>
                      </a:lnTo>
                      <a:lnTo>
                        <a:pt x="2083" y="1689"/>
                      </a:lnTo>
                      <a:lnTo>
                        <a:pt x="2128" y="1774"/>
                      </a:lnTo>
                      <a:lnTo>
                        <a:pt x="2118" y="1869"/>
                      </a:lnTo>
                      <a:lnTo>
                        <a:pt x="2118" y="1914"/>
                      </a:lnTo>
                      <a:lnTo>
                        <a:pt x="2168" y="1934"/>
                      </a:lnTo>
                      <a:lnTo>
                        <a:pt x="2243" y="1999"/>
                      </a:lnTo>
                      <a:lnTo>
                        <a:pt x="2308" y="2019"/>
                      </a:lnTo>
                      <a:lnTo>
                        <a:pt x="2393" y="1999"/>
                      </a:lnTo>
                      <a:lnTo>
                        <a:pt x="2378" y="1899"/>
                      </a:lnTo>
                      <a:lnTo>
                        <a:pt x="2413" y="1744"/>
                      </a:lnTo>
                      <a:lnTo>
                        <a:pt x="2463" y="1699"/>
                      </a:lnTo>
                      <a:lnTo>
                        <a:pt x="2453" y="1614"/>
                      </a:lnTo>
                      <a:lnTo>
                        <a:pt x="2413" y="1564"/>
                      </a:lnTo>
                      <a:lnTo>
                        <a:pt x="2373" y="1554"/>
                      </a:lnTo>
                      <a:lnTo>
                        <a:pt x="2338" y="1509"/>
                      </a:lnTo>
                      <a:lnTo>
                        <a:pt x="2338" y="1459"/>
                      </a:lnTo>
                      <a:lnTo>
                        <a:pt x="2033" y="1129"/>
                      </a:lnTo>
                      <a:lnTo>
                        <a:pt x="1948" y="1129"/>
                      </a:lnTo>
                      <a:lnTo>
                        <a:pt x="1819" y="1054"/>
                      </a:lnTo>
                      <a:lnTo>
                        <a:pt x="1674" y="994"/>
                      </a:lnTo>
                      <a:lnTo>
                        <a:pt x="1634" y="959"/>
                      </a:lnTo>
                      <a:lnTo>
                        <a:pt x="1624" y="894"/>
                      </a:lnTo>
                      <a:lnTo>
                        <a:pt x="1569" y="854"/>
                      </a:lnTo>
                      <a:lnTo>
                        <a:pt x="1499" y="864"/>
                      </a:lnTo>
                      <a:lnTo>
                        <a:pt x="1419" y="834"/>
                      </a:lnTo>
                      <a:lnTo>
                        <a:pt x="1264" y="750"/>
                      </a:lnTo>
                      <a:lnTo>
                        <a:pt x="1104" y="685"/>
                      </a:lnTo>
                      <a:lnTo>
                        <a:pt x="989" y="610"/>
                      </a:lnTo>
                      <a:lnTo>
                        <a:pt x="894" y="560"/>
                      </a:lnTo>
                      <a:lnTo>
                        <a:pt x="799" y="505"/>
                      </a:lnTo>
                      <a:lnTo>
                        <a:pt x="714" y="400"/>
                      </a:lnTo>
                      <a:lnTo>
                        <a:pt x="704" y="340"/>
                      </a:lnTo>
                      <a:lnTo>
                        <a:pt x="789" y="340"/>
                      </a:lnTo>
                      <a:lnTo>
                        <a:pt x="854" y="295"/>
                      </a:lnTo>
                      <a:lnTo>
                        <a:pt x="854" y="230"/>
                      </a:lnTo>
                      <a:lnTo>
                        <a:pt x="894" y="200"/>
                      </a:lnTo>
                      <a:lnTo>
                        <a:pt x="939" y="135"/>
                      </a:lnTo>
                      <a:lnTo>
                        <a:pt x="914" y="85"/>
                      </a:lnTo>
                      <a:lnTo>
                        <a:pt x="854" y="40"/>
                      </a:lnTo>
                      <a:lnTo>
                        <a:pt x="799" y="20"/>
                      </a:lnTo>
                      <a:lnTo>
                        <a:pt x="749" y="0"/>
                      </a:lnTo>
                      <a:lnTo>
                        <a:pt x="684" y="30"/>
                      </a:lnTo>
                      <a:lnTo>
                        <a:pt x="644" y="40"/>
                      </a:lnTo>
                      <a:lnTo>
                        <a:pt x="544" y="20"/>
                      </a:lnTo>
                      <a:lnTo>
                        <a:pt x="440" y="20"/>
                      </a:lnTo>
                      <a:lnTo>
                        <a:pt x="365" y="40"/>
                      </a:lnTo>
                      <a:lnTo>
                        <a:pt x="305" y="0"/>
                      </a:lnTo>
                      <a:lnTo>
                        <a:pt x="260" y="0"/>
                      </a:lnTo>
                      <a:lnTo>
                        <a:pt x="145" y="6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68">
                  <a:extLst>
                    <a:ext uri="{FF2B5EF4-FFF2-40B4-BE49-F238E27FC236}">
                      <a16:creationId xmlns:a16="http://schemas.microsoft.com/office/drawing/2014/main" id="{16A1A456-BD36-47E6-9061-773A5220FC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72" y="9005"/>
                  <a:ext cx="652" cy="355"/>
                </a:xfrm>
                <a:custGeom>
                  <a:avLst/>
                  <a:gdLst>
                    <a:gd name="T0" fmla="*/ 1 w 890"/>
                    <a:gd name="T1" fmla="*/ 1 h 625"/>
                    <a:gd name="T2" fmla="*/ 1 w 890"/>
                    <a:gd name="T3" fmla="*/ 1 h 625"/>
                    <a:gd name="T4" fmla="*/ 1 w 890"/>
                    <a:gd name="T5" fmla="*/ 1 h 625"/>
                    <a:gd name="T6" fmla="*/ 1 w 890"/>
                    <a:gd name="T7" fmla="*/ 1 h 625"/>
                    <a:gd name="T8" fmla="*/ 1 w 890"/>
                    <a:gd name="T9" fmla="*/ 0 h 625"/>
                    <a:gd name="T10" fmla="*/ 1 w 890"/>
                    <a:gd name="T11" fmla="*/ 1 h 625"/>
                    <a:gd name="T12" fmla="*/ 1 w 890"/>
                    <a:gd name="T13" fmla="*/ 1 h 625"/>
                    <a:gd name="T14" fmla="*/ 1 w 890"/>
                    <a:gd name="T15" fmla="*/ 1 h 625"/>
                    <a:gd name="T16" fmla="*/ 1 w 890"/>
                    <a:gd name="T17" fmla="*/ 1 h 625"/>
                    <a:gd name="T18" fmla="*/ 1 w 890"/>
                    <a:gd name="T19" fmla="*/ 1 h 625"/>
                    <a:gd name="T20" fmla="*/ 1 w 890"/>
                    <a:gd name="T21" fmla="*/ 1 h 625"/>
                    <a:gd name="T22" fmla="*/ 1 w 890"/>
                    <a:gd name="T23" fmla="*/ 1 h 625"/>
                    <a:gd name="T24" fmla="*/ 1 w 890"/>
                    <a:gd name="T25" fmla="*/ 1 h 625"/>
                    <a:gd name="T26" fmla="*/ 1 w 890"/>
                    <a:gd name="T27" fmla="*/ 1 h 625"/>
                    <a:gd name="T28" fmla="*/ 1 w 890"/>
                    <a:gd name="T29" fmla="*/ 1 h 625"/>
                    <a:gd name="T30" fmla="*/ 1 w 890"/>
                    <a:gd name="T31" fmla="*/ 1 h 625"/>
                    <a:gd name="T32" fmla="*/ 1 w 890"/>
                    <a:gd name="T33" fmla="*/ 1 h 625"/>
                    <a:gd name="T34" fmla="*/ 1 w 890"/>
                    <a:gd name="T35" fmla="*/ 1 h 625"/>
                    <a:gd name="T36" fmla="*/ 1 w 890"/>
                    <a:gd name="T37" fmla="*/ 1 h 625"/>
                    <a:gd name="T38" fmla="*/ 1 w 890"/>
                    <a:gd name="T39" fmla="*/ 1 h 625"/>
                    <a:gd name="T40" fmla="*/ 1 w 890"/>
                    <a:gd name="T41" fmla="*/ 1 h 625"/>
                    <a:gd name="T42" fmla="*/ 1 w 890"/>
                    <a:gd name="T43" fmla="*/ 1 h 625"/>
                    <a:gd name="T44" fmla="*/ 1 w 890"/>
                    <a:gd name="T45" fmla="*/ 1 h 625"/>
                    <a:gd name="T46" fmla="*/ 1 w 890"/>
                    <a:gd name="T47" fmla="*/ 1 h 625"/>
                    <a:gd name="T48" fmla="*/ 0 w 890"/>
                    <a:gd name="T49" fmla="*/ 1 h 625"/>
                    <a:gd name="T50" fmla="*/ 1 w 890"/>
                    <a:gd name="T51" fmla="*/ 1 h 625"/>
                    <a:gd name="T52" fmla="*/ 1 w 890"/>
                    <a:gd name="T53" fmla="*/ 1 h 625"/>
                    <a:gd name="T54" fmla="*/ 1 w 890"/>
                    <a:gd name="T55" fmla="*/ 1 h 625"/>
                    <a:gd name="T56" fmla="*/ 1 w 890"/>
                    <a:gd name="T57" fmla="*/ 1 h 625"/>
                    <a:gd name="T58" fmla="*/ 1 w 890"/>
                    <a:gd name="T59" fmla="*/ 1 h 625"/>
                    <a:gd name="T60" fmla="*/ 1 w 890"/>
                    <a:gd name="T61" fmla="*/ 1 h 625"/>
                    <a:gd name="T62" fmla="*/ 1 w 890"/>
                    <a:gd name="T63" fmla="*/ 1 h 625"/>
                    <a:gd name="T64" fmla="*/ 1 w 890"/>
                    <a:gd name="T65" fmla="*/ 1 h 625"/>
                    <a:gd name="T66" fmla="*/ 1 w 890"/>
                    <a:gd name="T67" fmla="*/ 1 h 625"/>
                    <a:gd name="T68" fmla="*/ 1 w 890"/>
                    <a:gd name="T69" fmla="*/ 1 h 625"/>
                    <a:gd name="T70" fmla="*/ 1 w 890"/>
                    <a:gd name="T71" fmla="*/ 1 h 625"/>
                    <a:gd name="T72" fmla="*/ 1 w 890"/>
                    <a:gd name="T73" fmla="*/ 1 h 625"/>
                    <a:gd name="T74" fmla="*/ 1 w 890"/>
                    <a:gd name="T75" fmla="*/ 1 h 625"/>
                    <a:gd name="T76" fmla="*/ 1 w 890"/>
                    <a:gd name="T77" fmla="*/ 1 h 625"/>
                    <a:gd name="T78" fmla="*/ 1 w 890"/>
                    <a:gd name="T79" fmla="*/ 1 h 625"/>
                    <a:gd name="T80" fmla="*/ 1 w 890"/>
                    <a:gd name="T81" fmla="*/ 1 h 625"/>
                    <a:gd name="T82" fmla="*/ 1 w 890"/>
                    <a:gd name="T83" fmla="*/ 1 h 625"/>
                    <a:gd name="T84" fmla="*/ 1 w 890"/>
                    <a:gd name="T85" fmla="*/ 1 h 625"/>
                    <a:gd name="T86" fmla="*/ 1 w 890"/>
                    <a:gd name="T87" fmla="*/ 1 h 625"/>
                    <a:gd name="T88" fmla="*/ 1 w 890"/>
                    <a:gd name="T89" fmla="*/ 1 h 625"/>
                    <a:gd name="T90" fmla="*/ 1 w 890"/>
                    <a:gd name="T91" fmla="*/ 1 h 625"/>
                    <a:gd name="T92" fmla="*/ 1 w 890"/>
                    <a:gd name="T93" fmla="*/ 1 h 625"/>
                    <a:gd name="T94" fmla="*/ 1 w 890"/>
                    <a:gd name="T95" fmla="*/ 1 h 625"/>
                    <a:gd name="T96" fmla="*/ 1 w 890"/>
                    <a:gd name="T97" fmla="*/ 1 h 6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0"/>
                    <a:gd name="T148" fmla="*/ 0 h 625"/>
                    <a:gd name="T149" fmla="*/ 890 w 890"/>
                    <a:gd name="T150" fmla="*/ 625 h 6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0" h="625">
                      <a:moveTo>
                        <a:pt x="855" y="220"/>
                      </a:moveTo>
                      <a:lnTo>
                        <a:pt x="760" y="120"/>
                      </a:lnTo>
                      <a:lnTo>
                        <a:pt x="700" y="85"/>
                      </a:lnTo>
                      <a:lnTo>
                        <a:pt x="590" y="55"/>
                      </a:lnTo>
                      <a:lnTo>
                        <a:pt x="570" y="0"/>
                      </a:lnTo>
                      <a:lnTo>
                        <a:pt x="530" y="55"/>
                      </a:lnTo>
                      <a:lnTo>
                        <a:pt x="530" y="95"/>
                      </a:lnTo>
                      <a:lnTo>
                        <a:pt x="510" y="105"/>
                      </a:lnTo>
                      <a:lnTo>
                        <a:pt x="465" y="120"/>
                      </a:lnTo>
                      <a:lnTo>
                        <a:pt x="415" y="140"/>
                      </a:lnTo>
                      <a:lnTo>
                        <a:pt x="380" y="170"/>
                      </a:lnTo>
                      <a:lnTo>
                        <a:pt x="340" y="200"/>
                      </a:lnTo>
                      <a:lnTo>
                        <a:pt x="315" y="150"/>
                      </a:lnTo>
                      <a:lnTo>
                        <a:pt x="275" y="120"/>
                      </a:lnTo>
                      <a:lnTo>
                        <a:pt x="245" y="95"/>
                      </a:lnTo>
                      <a:lnTo>
                        <a:pt x="205" y="120"/>
                      </a:lnTo>
                      <a:lnTo>
                        <a:pt x="190" y="150"/>
                      </a:lnTo>
                      <a:lnTo>
                        <a:pt x="230" y="200"/>
                      </a:lnTo>
                      <a:lnTo>
                        <a:pt x="210" y="235"/>
                      </a:lnTo>
                      <a:lnTo>
                        <a:pt x="170" y="235"/>
                      </a:lnTo>
                      <a:lnTo>
                        <a:pt x="150" y="245"/>
                      </a:lnTo>
                      <a:lnTo>
                        <a:pt x="140" y="285"/>
                      </a:lnTo>
                      <a:lnTo>
                        <a:pt x="120" y="305"/>
                      </a:lnTo>
                      <a:lnTo>
                        <a:pt x="65" y="325"/>
                      </a:lnTo>
                      <a:lnTo>
                        <a:pt x="0" y="320"/>
                      </a:lnTo>
                      <a:lnTo>
                        <a:pt x="85" y="380"/>
                      </a:lnTo>
                      <a:lnTo>
                        <a:pt x="95" y="445"/>
                      </a:lnTo>
                      <a:lnTo>
                        <a:pt x="105" y="495"/>
                      </a:lnTo>
                      <a:lnTo>
                        <a:pt x="95" y="550"/>
                      </a:lnTo>
                      <a:lnTo>
                        <a:pt x="85" y="580"/>
                      </a:lnTo>
                      <a:lnTo>
                        <a:pt x="125" y="560"/>
                      </a:lnTo>
                      <a:lnTo>
                        <a:pt x="180" y="610"/>
                      </a:lnTo>
                      <a:lnTo>
                        <a:pt x="265" y="560"/>
                      </a:lnTo>
                      <a:lnTo>
                        <a:pt x="330" y="550"/>
                      </a:lnTo>
                      <a:lnTo>
                        <a:pt x="370" y="550"/>
                      </a:lnTo>
                      <a:lnTo>
                        <a:pt x="425" y="580"/>
                      </a:lnTo>
                      <a:lnTo>
                        <a:pt x="475" y="610"/>
                      </a:lnTo>
                      <a:lnTo>
                        <a:pt x="540" y="625"/>
                      </a:lnTo>
                      <a:lnTo>
                        <a:pt x="590" y="600"/>
                      </a:lnTo>
                      <a:lnTo>
                        <a:pt x="645" y="530"/>
                      </a:lnTo>
                      <a:lnTo>
                        <a:pt x="710" y="540"/>
                      </a:lnTo>
                      <a:lnTo>
                        <a:pt x="730" y="475"/>
                      </a:lnTo>
                      <a:lnTo>
                        <a:pt x="795" y="465"/>
                      </a:lnTo>
                      <a:lnTo>
                        <a:pt x="825" y="475"/>
                      </a:lnTo>
                      <a:lnTo>
                        <a:pt x="855" y="455"/>
                      </a:lnTo>
                      <a:lnTo>
                        <a:pt x="875" y="425"/>
                      </a:lnTo>
                      <a:lnTo>
                        <a:pt x="890" y="380"/>
                      </a:lnTo>
                      <a:lnTo>
                        <a:pt x="890" y="300"/>
                      </a:lnTo>
                      <a:lnTo>
                        <a:pt x="855" y="2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9FE43363-B73E-45AF-92D4-A4BC82ACD1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76" y="8594"/>
                  <a:ext cx="830" cy="607"/>
                </a:xfrm>
                <a:custGeom>
                  <a:avLst/>
                  <a:gdLst>
                    <a:gd name="T0" fmla="*/ 1 w 1129"/>
                    <a:gd name="T1" fmla="*/ 0 h 1064"/>
                    <a:gd name="T2" fmla="*/ 1 w 1129"/>
                    <a:gd name="T3" fmla="*/ 1 h 1064"/>
                    <a:gd name="T4" fmla="*/ 1 w 1129"/>
                    <a:gd name="T5" fmla="*/ 1 h 1064"/>
                    <a:gd name="T6" fmla="*/ 1 w 1129"/>
                    <a:gd name="T7" fmla="*/ 1 h 1064"/>
                    <a:gd name="T8" fmla="*/ 1 w 1129"/>
                    <a:gd name="T9" fmla="*/ 1 h 1064"/>
                    <a:gd name="T10" fmla="*/ 1 w 1129"/>
                    <a:gd name="T11" fmla="*/ 1 h 1064"/>
                    <a:gd name="T12" fmla="*/ 1 w 1129"/>
                    <a:gd name="T13" fmla="*/ 1 h 1064"/>
                    <a:gd name="T14" fmla="*/ 1 w 1129"/>
                    <a:gd name="T15" fmla="*/ 1 h 1064"/>
                    <a:gd name="T16" fmla="*/ 1 w 1129"/>
                    <a:gd name="T17" fmla="*/ 1 h 1064"/>
                    <a:gd name="T18" fmla="*/ 1 w 1129"/>
                    <a:gd name="T19" fmla="*/ 1 h 1064"/>
                    <a:gd name="T20" fmla="*/ 1 w 1129"/>
                    <a:gd name="T21" fmla="*/ 1 h 1064"/>
                    <a:gd name="T22" fmla="*/ 1 w 1129"/>
                    <a:gd name="T23" fmla="*/ 1 h 1064"/>
                    <a:gd name="T24" fmla="*/ 1 w 1129"/>
                    <a:gd name="T25" fmla="*/ 1 h 1064"/>
                    <a:gd name="T26" fmla="*/ 1 w 1129"/>
                    <a:gd name="T27" fmla="*/ 1 h 1064"/>
                    <a:gd name="T28" fmla="*/ 1 w 1129"/>
                    <a:gd name="T29" fmla="*/ 1 h 1064"/>
                    <a:gd name="T30" fmla="*/ 1 w 1129"/>
                    <a:gd name="T31" fmla="*/ 1 h 1064"/>
                    <a:gd name="T32" fmla="*/ 1 w 1129"/>
                    <a:gd name="T33" fmla="*/ 1 h 1064"/>
                    <a:gd name="T34" fmla="*/ 1 w 1129"/>
                    <a:gd name="T35" fmla="*/ 1 h 1064"/>
                    <a:gd name="T36" fmla="*/ 1 w 1129"/>
                    <a:gd name="T37" fmla="*/ 1 h 1064"/>
                    <a:gd name="T38" fmla="*/ 1 w 1129"/>
                    <a:gd name="T39" fmla="*/ 1 h 1064"/>
                    <a:gd name="T40" fmla="*/ 1 w 1129"/>
                    <a:gd name="T41" fmla="*/ 1 h 1064"/>
                    <a:gd name="T42" fmla="*/ 1 w 1129"/>
                    <a:gd name="T43" fmla="*/ 1 h 1064"/>
                    <a:gd name="T44" fmla="*/ 1 w 1129"/>
                    <a:gd name="T45" fmla="*/ 1 h 1064"/>
                    <a:gd name="T46" fmla="*/ 1 w 1129"/>
                    <a:gd name="T47" fmla="*/ 1 h 1064"/>
                    <a:gd name="T48" fmla="*/ 1 w 1129"/>
                    <a:gd name="T49" fmla="*/ 1 h 1064"/>
                    <a:gd name="T50" fmla="*/ 1 w 1129"/>
                    <a:gd name="T51" fmla="*/ 1 h 1064"/>
                    <a:gd name="T52" fmla="*/ 1 w 1129"/>
                    <a:gd name="T53" fmla="*/ 1 h 1064"/>
                    <a:gd name="T54" fmla="*/ 1 w 1129"/>
                    <a:gd name="T55" fmla="*/ 1 h 1064"/>
                    <a:gd name="T56" fmla="*/ 1 w 1129"/>
                    <a:gd name="T57" fmla="*/ 1 h 1064"/>
                    <a:gd name="T58" fmla="*/ 1 w 1129"/>
                    <a:gd name="T59" fmla="*/ 1 h 1064"/>
                    <a:gd name="T60" fmla="*/ 1 w 1129"/>
                    <a:gd name="T61" fmla="*/ 1 h 1064"/>
                    <a:gd name="T62" fmla="*/ 1 w 1129"/>
                    <a:gd name="T63" fmla="*/ 1 h 1064"/>
                    <a:gd name="T64" fmla="*/ 1 w 1129"/>
                    <a:gd name="T65" fmla="*/ 1 h 1064"/>
                    <a:gd name="T66" fmla="*/ 1 w 1129"/>
                    <a:gd name="T67" fmla="*/ 1 h 1064"/>
                    <a:gd name="T68" fmla="*/ 1 w 1129"/>
                    <a:gd name="T69" fmla="*/ 1 h 1064"/>
                    <a:gd name="T70" fmla="*/ 1 w 1129"/>
                    <a:gd name="T71" fmla="*/ 1 h 1064"/>
                    <a:gd name="T72" fmla="*/ 1 w 1129"/>
                    <a:gd name="T73" fmla="*/ 1 h 1064"/>
                    <a:gd name="T74" fmla="*/ 1 w 1129"/>
                    <a:gd name="T75" fmla="*/ 1 h 1064"/>
                    <a:gd name="T76" fmla="*/ 1 w 1129"/>
                    <a:gd name="T77" fmla="*/ 1 h 1064"/>
                    <a:gd name="T78" fmla="*/ 1 w 1129"/>
                    <a:gd name="T79" fmla="*/ 1 h 1064"/>
                    <a:gd name="T80" fmla="*/ 1 w 1129"/>
                    <a:gd name="T81" fmla="*/ 1 h 1064"/>
                    <a:gd name="T82" fmla="*/ 1 w 1129"/>
                    <a:gd name="T83" fmla="*/ 1 h 1064"/>
                    <a:gd name="T84" fmla="*/ 1 w 1129"/>
                    <a:gd name="T85" fmla="*/ 1 h 1064"/>
                    <a:gd name="T86" fmla="*/ 1 w 1129"/>
                    <a:gd name="T87" fmla="*/ 1 h 1064"/>
                    <a:gd name="T88" fmla="*/ 1 w 1129"/>
                    <a:gd name="T89" fmla="*/ 1 h 1064"/>
                    <a:gd name="T90" fmla="*/ 1 w 1129"/>
                    <a:gd name="T91" fmla="*/ 1 h 1064"/>
                    <a:gd name="T92" fmla="*/ 0 w 1129"/>
                    <a:gd name="T93" fmla="*/ 1 h 1064"/>
                    <a:gd name="T94" fmla="*/ 0 w 1129"/>
                    <a:gd name="T95" fmla="*/ 1 h 1064"/>
                    <a:gd name="T96" fmla="*/ 1 w 1129"/>
                    <a:gd name="T97" fmla="*/ 1 h 1064"/>
                    <a:gd name="T98" fmla="*/ 1 w 1129"/>
                    <a:gd name="T99" fmla="*/ 1 h 1064"/>
                    <a:gd name="T100" fmla="*/ 1 w 1129"/>
                    <a:gd name="T101" fmla="*/ 1 h 1064"/>
                    <a:gd name="T102" fmla="*/ 1 w 1129"/>
                    <a:gd name="T103" fmla="*/ 1 h 1064"/>
                    <a:gd name="T104" fmla="*/ 1 w 1129"/>
                    <a:gd name="T105" fmla="*/ 1 h 1064"/>
                    <a:gd name="T106" fmla="*/ 1 w 1129"/>
                    <a:gd name="T107" fmla="*/ 1 h 1064"/>
                    <a:gd name="T108" fmla="*/ 1 w 1129"/>
                    <a:gd name="T109" fmla="*/ 1 h 1064"/>
                    <a:gd name="T110" fmla="*/ 1 w 1129"/>
                    <a:gd name="T111" fmla="*/ 1 h 1064"/>
                    <a:gd name="T112" fmla="*/ 1 w 1129"/>
                    <a:gd name="T113" fmla="*/ 1 h 1064"/>
                    <a:gd name="T114" fmla="*/ 1 w 1129"/>
                    <a:gd name="T115" fmla="*/ 1 h 1064"/>
                    <a:gd name="T116" fmla="*/ 1 w 1129"/>
                    <a:gd name="T117" fmla="*/ 1 h 1064"/>
                    <a:gd name="T118" fmla="*/ 1 w 1129"/>
                    <a:gd name="T119" fmla="*/ 1 h 1064"/>
                    <a:gd name="T120" fmla="*/ 1 w 1129"/>
                    <a:gd name="T121" fmla="*/ 1 h 1064"/>
                    <a:gd name="T122" fmla="*/ 1 w 1129"/>
                    <a:gd name="T123" fmla="*/ 1 h 1064"/>
                    <a:gd name="T124" fmla="*/ 1 w 1129"/>
                    <a:gd name="T125" fmla="*/ 0 h 10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9"/>
                    <a:gd name="T190" fmla="*/ 0 h 1064"/>
                    <a:gd name="T191" fmla="*/ 1129 w 1129"/>
                    <a:gd name="T192" fmla="*/ 1064 h 106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9" h="1064">
                      <a:moveTo>
                        <a:pt x="579" y="0"/>
                      </a:moveTo>
                      <a:lnTo>
                        <a:pt x="644" y="149"/>
                      </a:lnTo>
                      <a:lnTo>
                        <a:pt x="684" y="254"/>
                      </a:lnTo>
                      <a:lnTo>
                        <a:pt x="709" y="304"/>
                      </a:lnTo>
                      <a:lnTo>
                        <a:pt x="719" y="379"/>
                      </a:lnTo>
                      <a:lnTo>
                        <a:pt x="804" y="444"/>
                      </a:lnTo>
                      <a:lnTo>
                        <a:pt x="874" y="504"/>
                      </a:lnTo>
                      <a:lnTo>
                        <a:pt x="979" y="599"/>
                      </a:lnTo>
                      <a:lnTo>
                        <a:pt x="1079" y="664"/>
                      </a:lnTo>
                      <a:lnTo>
                        <a:pt x="1129" y="714"/>
                      </a:lnTo>
                      <a:lnTo>
                        <a:pt x="1109" y="759"/>
                      </a:lnTo>
                      <a:lnTo>
                        <a:pt x="1079" y="779"/>
                      </a:lnTo>
                      <a:lnTo>
                        <a:pt x="1059" y="789"/>
                      </a:lnTo>
                      <a:lnTo>
                        <a:pt x="1064" y="834"/>
                      </a:lnTo>
                      <a:lnTo>
                        <a:pt x="1034" y="854"/>
                      </a:lnTo>
                      <a:lnTo>
                        <a:pt x="1004" y="874"/>
                      </a:lnTo>
                      <a:lnTo>
                        <a:pt x="974" y="874"/>
                      </a:lnTo>
                      <a:lnTo>
                        <a:pt x="889" y="939"/>
                      </a:lnTo>
                      <a:lnTo>
                        <a:pt x="874" y="904"/>
                      </a:lnTo>
                      <a:lnTo>
                        <a:pt x="834" y="874"/>
                      </a:lnTo>
                      <a:lnTo>
                        <a:pt x="789" y="844"/>
                      </a:lnTo>
                      <a:lnTo>
                        <a:pt x="759" y="854"/>
                      </a:lnTo>
                      <a:lnTo>
                        <a:pt x="739" y="874"/>
                      </a:lnTo>
                      <a:lnTo>
                        <a:pt x="739" y="904"/>
                      </a:lnTo>
                      <a:lnTo>
                        <a:pt x="769" y="939"/>
                      </a:lnTo>
                      <a:lnTo>
                        <a:pt x="749" y="969"/>
                      </a:lnTo>
                      <a:lnTo>
                        <a:pt x="709" y="979"/>
                      </a:lnTo>
                      <a:lnTo>
                        <a:pt x="684" y="999"/>
                      </a:lnTo>
                      <a:lnTo>
                        <a:pt x="674" y="1034"/>
                      </a:lnTo>
                      <a:lnTo>
                        <a:pt x="644" y="1054"/>
                      </a:lnTo>
                      <a:lnTo>
                        <a:pt x="614" y="1064"/>
                      </a:lnTo>
                      <a:lnTo>
                        <a:pt x="549" y="1054"/>
                      </a:lnTo>
                      <a:lnTo>
                        <a:pt x="465" y="1044"/>
                      </a:lnTo>
                      <a:lnTo>
                        <a:pt x="400" y="999"/>
                      </a:lnTo>
                      <a:lnTo>
                        <a:pt x="340" y="949"/>
                      </a:lnTo>
                      <a:lnTo>
                        <a:pt x="255" y="874"/>
                      </a:lnTo>
                      <a:lnTo>
                        <a:pt x="225" y="844"/>
                      </a:lnTo>
                      <a:lnTo>
                        <a:pt x="180" y="834"/>
                      </a:lnTo>
                      <a:lnTo>
                        <a:pt x="95" y="819"/>
                      </a:lnTo>
                      <a:lnTo>
                        <a:pt x="40" y="819"/>
                      </a:lnTo>
                      <a:lnTo>
                        <a:pt x="20" y="789"/>
                      </a:lnTo>
                      <a:lnTo>
                        <a:pt x="10" y="734"/>
                      </a:lnTo>
                      <a:lnTo>
                        <a:pt x="20" y="664"/>
                      </a:lnTo>
                      <a:lnTo>
                        <a:pt x="40" y="609"/>
                      </a:lnTo>
                      <a:lnTo>
                        <a:pt x="30" y="589"/>
                      </a:lnTo>
                      <a:lnTo>
                        <a:pt x="20" y="539"/>
                      </a:lnTo>
                      <a:lnTo>
                        <a:pt x="0" y="484"/>
                      </a:lnTo>
                      <a:lnTo>
                        <a:pt x="0" y="444"/>
                      </a:lnTo>
                      <a:lnTo>
                        <a:pt x="20" y="424"/>
                      </a:lnTo>
                      <a:lnTo>
                        <a:pt x="40" y="409"/>
                      </a:lnTo>
                      <a:lnTo>
                        <a:pt x="30" y="359"/>
                      </a:lnTo>
                      <a:lnTo>
                        <a:pt x="40" y="324"/>
                      </a:lnTo>
                      <a:lnTo>
                        <a:pt x="95" y="274"/>
                      </a:lnTo>
                      <a:lnTo>
                        <a:pt x="150" y="274"/>
                      </a:lnTo>
                      <a:lnTo>
                        <a:pt x="200" y="254"/>
                      </a:lnTo>
                      <a:lnTo>
                        <a:pt x="230" y="214"/>
                      </a:lnTo>
                      <a:lnTo>
                        <a:pt x="225" y="179"/>
                      </a:lnTo>
                      <a:lnTo>
                        <a:pt x="295" y="104"/>
                      </a:lnTo>
                      <a:lnTo>
                        <a:pt x="380" y="114"/>
                      </a:lnTo>
                      <a:lnTo>
                        <a:pt x="415" y="75"/>
                      </a:lnTo>
                      <a:lnTo>
                        <a:pt x="485" y="65"/>
                      </a:lnTo>
                      <a:lnTo>
                        <a:pt x="529" y="35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70">
                  <a:extLst>
                    <a:ext uri="{FF2B5EF4-FFF2-40B4-BE49-F238E27FC236}">
                      <a16:creationId xmlns:a16="http://schemas.microsoft.com/office/drawing/2014/main" id="{D4FA8740-5C05-4260-BB28-5C32F274C1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81" y="8187"/>
                  <a:ext cx="687" cy="632"/>
                </a:xfrm>
                <a:custGeom>
                  <a:avLst/>
                  <a:gdLst>
                    <a:gd name="T0" fmla="*/ 1 w 935"/>
                    <a:gd name="T1" fmla="*/ 1 h 1109"/>
                    <a:gd name="T2" fmla="*/ 1 w 935"/>
                    <a:gd name="T3" fmla="*/ 1 h 1109"/>
                    <a:gd name="T4" fmla="*/ 1 w 935"/>
                    <a:gd name="T5" fmla="*/ 1 h 1109"/>
                    <a:gd name="T6" fmla="*/ 1 w 935"/>
                    <a:gd name="T7" fmla="*/ 1 h 1109"/>
                    <a:gd name="T8" fmla="*/ 1 w 935"/>
                    <a:gd name="T9" fmla="*/ 1 h 1109"/>
                    <a:gd name="T10" fmla="*/ 1 w 935"/>
                    <a:gd name="T11" fmla="*/ 1 h 1109"/>
                    <a:gd name="T12" fmla="*/ 1 w 935"/>
                    <a:gd name="T13" fmla="*/ 1 h 1109"/>
                    <a:gd name="T14" fmla="*/ 1 w 935"/>
                    <a:gd name="T15" fmla="*/ 1 h 1109"/>
                    <a:gd name="T16" fmla="*/ 1 w 935"/>
                    <a:gd name="T17" fmla="*/ 0 h 1109"/>
                    <a:gd name="T18" fmla="*/ 1 w 935"/>
                    <a:gd name="T19" fmla="*/ 1 h 1109"/>
                    <a:gd name="T20" fmla="*/ 1 w 935"/>
                    <a:gd name="T21" fmla="*/ 1 h 1109"/>
                    <a:gd name="T22" fmla="*/ 1 w 935"/>
                    <a:gd name="T23" fmla="*/ 1 h 1109"/>
                    <a:gd name="T24" fmla="*/ 1 w 935"/>
                    <a:gd name="T25" fmla="*/ 1 h 1109"/>
                    <a:gd name="T26" fmla="*/ 1 w 935"/>
                    <a:gd name="T27" fmla="*/ 1 h 1109"/>
                    <a:gd name="T28" fmla="*/ 1 w 935"/>
                    <a:gd name="T29" fmla="*/ 1 h 1109"/>
                    <a:gd name="T30" fmla="*/ 1 w 935"/>
                    <a:gd name="T31" fmla="*/ 1 h 1109"/>
                    <a:gd name="T32" fmla="*/ 1 w 935"/>
                    <a:gd name="T33" fmla="*/ 1 h 1109"/>
                    <a:gd name="T34" fmla="*/ 1 w 935"/>
                    <a:gd name="T35" fmla="*/ 1 h 1109"/>
                    <a:gd name="T36" fmla="*/ 0 w 935"/>
                    <a:gd name="T37" fmla="*/ 1 h 1109"/>
                    <a:gd name="T38" fmla="*/ 1 w 935"/>
                    <a:gd name="T39" fmla="*/ 1 h 1109"/>
                    <a:gd name="T40" fmla="*/ 0 w 935"/>
                    <a:gd name="T41" fmla="*/ 1 h 1109"/>
                    <a:gd name="T42" fmla="*/ 1 w 935"/>
                    <a:gd name="T43" fmla="*/ 1 h 1109"/>
                    <a:gd name="T44" fmla="*/ 1 w 935"/>
                    <a:gd name="T45" fmla="*/ 1 h 1109"/>
                    <a:gd name="T46" fmla="*/ 1 w 935"/>
                    <a:gd name="T47" fmla="*/ 1 h 1109"/>
                    <a:gd name="T48" fmla="*/ 1 w 935"/>
                    <a:gd name="T49" fmla="*/ 1 h 1109"/>
                    <a:gd name="T50" fmla="*/ 1 w 935"/>
                    <a:gd name="T51" fmla="*/ 1 h 1109"/>
                    <a:gd name="T52" fmla="*/ 1 w 935"/>
                    <a:gd name="T53" fmla="*/ 1 h 1109"/>
                    <a:gd name="T54" fmla="*/ 1 w 935"/>
                    <a:gd name="T55" fmla="*/ 1 h 1109"/>
                    <a:gd name="T56" fmla="*/ 1 w 935"/>
                    <a:gd name="T57" fmla="*/ 1 h 1109"/>
                    <a:gd name="T58" fmla="*/ 1 w 935"/>
                    <a:gd name="T59" fmla="*/ 1 h 1109"/>
                    <a:gd name="T60" fmla="*/ 1 w 935"/>
                    <a:gd name="T61" fmla="*/ 1 h 1109"/>
                    <a:gd name="T62" fmla="*/ 1 w 935"/>
                    <a:gd name="T63" fmla="*/ 1 h 1109"/>
                    <a:gd name="T64" fmla="*/ 1 w 935"/>
                    <a:gd name="T65" fmla="*/ 1 h 1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5"/>
                    <a:gd name="T100" fmla="*/ 0 h 1109"/>
                    <a:gd name="T101" fmla="*/ 935 w 935"/>
                    <a:gd name="T102" fmla="*/ 1109 h 1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5" h="1109">
                      <a:moveTo>
                        <a:pt x="935" y="844"/>
                      </a:moveTo>
                      <a:lnTo>
                        <a:pt x="915" y="789"/>
                      </a:lnTo>
                      <a:lnTo>
                        <a:pt x="865" y="750"/>
                      </a:lnTo>
                      <a:lnTo>
                        <a:pt x="790" y="685"/>
                      </a:lnTo>
                      <a:lnTo>
                        <a:pt x="725" y="655"/>
                      </a:lnTo>
                      <a:lnTo>
                        <a:pt x="680" y="625"/>
                      </a:lnTo>
                      <a:lnTo>
                        <a:pt x="695" y="520"/>
                      </a:lnTo>
                      <a:lnTo>
                        <a:pt x="675" y="455"/>
                      </a:lnTo>
                      <a:lnTo>
                        <a:pt x="660" y="390"/>
                      </a:lnTo>
                      <a:lnTo>
                        <a:pt x="660" y="285"/>
                      </a:lnTo>
                      <a:lnTo>
                        <a:pt x="600" y="245"/>
                      </a:lnTo>
                      <a:lnTo>
                        <a:pt x="525" y="190"/>
                      </a:lnTo>
                      <a:lnTo>
                        <a:pt x="470" y="180"/>
                      </a:lnTo>
                      <a:lnTo>
                        <a:pt x="410" y="115"/>
                      </a:lnTo>
                      <a:lnTo>
                        <a:pt x="380" y="55"/>
                      </a:lnTo>
                      <a:lnTo>
                        <a:pt x="325" y="55"/>
                      </a:lnTo>
                      <a:lnTo>
                        <a:pt x="280" y="55"/>
                      </a:lnTo>
                      <a:lnTo>
                        <a:pt x="280" y="0"/>
                      </a:lnTo>
                      <a:lnTo>
                        <a:pt x="250" y="30"/>
                      </a:lnTo>
                      <a:lnTo>
                        <a:pt x="210" y="20"/>
                      </a:lnTo>
                      <a:lnTo>
                        <a:pt x="190" y="75"/>
                      </a:lnTo>
                      <a:lnTo>
                        <a:pt x="220" y="140"/>
                      </a:lnTo>
                      <a:lnTo>
                        <a:pt x="250" y="210"/>
                      </a:lnTo>
                      <a:lnTo>
                        <a:pt x="260" y="250"/>
                      </a:lnTo>
                      <a:lnTo>
                        <a:pt x="240" y="275"/>
                      </a:lnTo>
                      <a:lnTo>
                        <a:pt x="175" y="285"/>
                      </a:lnTo>
                      <a:lnTo>
                        <a:pt x="125" y="315"/>
                      </a:lnTo>
                      <a:lnTo>
                        <a:pt x="90" y="360"/>
                      </a:lnTo>
                      <a:lnTo>
                        <a:pt x="115" y="420"/>
                      </a:lnTo>
                      <a:lnTo>
                        <a:pt x="115" y="465"/>
                      </a:lnTo>
                      <a:lnTo>
                        <a:pt x="90" y="465"/>
                      </a:lnTo>
                      <a:lnTo>
                        <a:pt x="105" y="495"/>
                      </a:lnTo>
                      <a:lnTo>
                        <a:pt x="50" y="540"/>
                      </a:lnTo>
                      <a:lnTo>
                        <a:pt x="70" y="580"/>
                      </a:lnTo>
                      <a:lnTo>
                        <a:pt x="60" y="615"/>
                      </a:lnTo>
                      <a:lnTo>
                        <a:pt x="10" y="655"/>
                      </a:lnTo>
                      <a:lnTo>
                        <a:pt x="20" y="700"/>
                      </a:lnTo>
                      <a:lnTo>
                        <a:pt x="0" y="720"/>
                      </a:lnTo>
                      <a:lnTo>
                        <a:pt x="50" y="740"/>
                      </a:lnTo>
                      <a:lnTo>
                        <a:pt x="50" y="770"/>
                      </a:lnTo>
                      <a:lnTo>
                        <a:pt x="30" y="789"/>
                      </a:lnTo>
                      <a:lnTo>
                        <a:pt x="0" y="834"/>
                      </a:lnTo>
                      <a:lnTo>
                        <a:pt x="30" y="899"/>
                      </a:lnTo>
                      <a:lnTo>
                        <a:pt x="85" y="864"/>
                      </a:lnTo>
                      <a:lnTo>
                        <a:pt x="155" y="864"/>
                      </a:lnTo>
                      <a:lnTo>
                        <a:pt x="190" y="884"/>
                      </a:lnTo>
                      <a:lnTo>
                        <a:pt x="200" y="939"/>
                      </a:lnTo>
                      <a:lnTo>
                        <a:pt x="220" y="989"/>
                      </a:lnTo>
                      <a:lnTo>
                        <a:pt x="260" y="1004"/>
                      </a:lnTo>
                      <a:lnTo>
                        <a:pt x="275" y="1034"/>
                      </a:lnTo>
                      <a:lnTo>
                        <a:pt x="295" y="1074"/>
                      </a:lnTo>
                      <a:lnTo>
                        <a:pt x="335" y="1094"/>
                      </a:lnTo>
                      <a:lnTo>
                        <a:pt x="385" y="1094"/>
                      </a:lnTo>
                      <a:lnTo>
                        <a:pt x="450" y="1109"/>
                      </a:lnTo>
                      <a:lnTo>
                        <a:pt x="470" y="1094"/>
                      </a:lnTo>
                      <a:lnTo>
                        <a:pt x="505" y="1054"/>
                      </a:lnTo>
                      <a:lnTo>
                        <a:pt x="535" y="1034"/>
                      </a:lnTo>
                      <a:lnTo>
                        <a:pt x="590" y="1014"/>
                      </a:lnTo>
                      <a:lnTo>
                        <a:pt x="640" y="1014"/>
                      </a:lnTo>
                      <a:lnTo>
                        <a:pt x="680" y="969"/>
                      </a:lnTo>
                      <a:lnTo>
                        <a:pt x="705" y="929"/>
                      </a:lnTo>
                      <a:lnTo>
                        <a:pt x="725" y="909"/>
                      </a:lnTo>
                      <a:lnTo>
                        <a:pt x="780" y="919"/>
                      </a:lnTo>
                      <a:lnTo>
                        <a:pt x="820" y="909"/>
                      </a:lnTo>
                      <a:lnTo>
                        <a:pt x="885" y="899"/>
                      </a:lnTo>
                      <a:lnTo>
                        <a:pt x="935" y="8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71">
                  <a:extLst>
                    <a:ext uri="{FF2B5EF4-FFF2-40B4-BE49-F238E27FC236}">
                      <a16:creationId xmlns:a16="http://schemas.microsoft.com/office/drawing/2014/main" id="{49615785-0625-44C5-B268-0A4361D0AA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13" y="7957"/>
                  <a:ext cx="816" cy="733"/>
                </a:xfrm>
                <a:custGeom>
                  <a:avLst/>
                  <a:gdLst>
                    <a:gd name="T0" fmla="*/ 1 w 1114"/>
                    <a:gd name="T1" fmla="*/ 1 h 1284"/>
                    <a:gd name="T2" fmla="*/ 1 w 1114"/>
                    <a:gd name="T3" fmla="*/ 1 h 1284"/>
                    <a:gd name="T4" fmla="*/ 1 w 1114"/>
                    <a:gd name="T5" fmla="*/ 1 h 1284"/>
                    <a:gd name="T6" fmla="*/ 1 w 1114"/>
                    <a:gd name="T7" fmla="*/ 1 h 1284"/>
                    <a:gd name="T8" fmla="*/ 1 w 1114"/>
                    <a:gd name="T9" fmla="*/ 1 h 1284"/>
                    <a:gd name="T10" fmla="*/ 1 w 1114"/>
                    <a:gd name="T11" fmla="*/ 1 h 1284"/>
                    <a:gd name="T12" fmla="*/ 1 w 1114"/>
                    <a:gd name="T13" fmla="*/ 1 h 1284"/>
                    <a:gd name="T14" fmla="*/ 1 w 1114"/>
                    <a:gd name="T15" fmla="*/ 1 h 1284"/>
                    <a:gd name="T16" fmla="*/ 1 w 1114"/>
                    <a:gd name="T17" fmla="*/ 1 h 1284"/>
                    <a:gd name="T18" fmla="*/ 1 w 1114"/>
                    <a:gd name="T19" fmla="*/ 1 h 1284"/>
                    <a:gd name="T20" fmla="*/ 1 w 1114"/>
                    <a:gd name="T21" fmla="*/ 1 h 1284"/>
                    <a:gd name="T22" fmla="*/ 1 w 1114"/>
                    <a:gd name="T23" fmla="*/ 1 h 1284"/>
                    <a:gd name="T24" fmla="*/ 1 w 1114"/>
                    <a:gd name="T25" fmla="*/ 0 h 1284"/>
                    <a:gd name="T26" fmla="*/ 1 w 1114"/>
                    <a:gd name="T27" fmla="*/ 1 h 1284"/>
                    <a:gd name="T28" fmla="*/ 1 w 1114"/>
                    <a:gd name="T29" fmla="*/ 1 h 1284"/>
                    <a:gd name="T30" fmla="*/ 1 w 1114"/>
                    <a:gd name="T31" fmla="*/ 1 h 1284"/>
                    <a:gd name="T32" fmla="*/ 1 w 1114"/>
                    <a:gd name="T33" fmla="*/ 1 h 1284"/>
                    <a:gd name="T34" fmla="*/ 1 w 1114"/>
                    <a:gd name="T35" fmla="*/ 1 h 1284"/>
                    <a:gd name="T36" fmla="*/ 1 w 1114"/>
                    <a:gd name="T37" fmla="*/ 1 h 1284"/>
                    <a:gd name="T38" fmla="*/ 1 w 1114"/>
                    <a:gd name="T39" fmla="*/ 1 h 1284"/>
                    <a:gd name="T40" fmla="*/ 1 w 1114"/>
                    <a:gd name="T41" fmla="*/ 1 h 1284"/>
                    <a:gd name="T42" fmla="*/ 1 w 1114"/>
                    <a:gd name="T43" fmla="*/ 1 h 1284"/>
                    <a:gd name="T44" fmla="*/ 1 w 1114"/>
                    <a:gd name="T45" fmla="*/ 1 h 1284"/>
                    <a:gd name="T46" fmla="*/ 1 w 1114"/>
                    <a:gd name="T47" fmla="*/ 1 h 1284"/>
                    <a:gd name="T48" fmla="*/ 0 w 1114"/>
                    <a:gd name="T49" fmla="*/ 1 h 1284"/>
                    <a:gd name="T50" fmla="*/ 0 w 1114"/>
                    <a:gd name="T51" fmla="*/ 1 h 1284"/>
                    <a:gd name="T52" fmla="*/ 1 w 1114"/>
                    <a:gd name="T53" fmla="*/ 1 h 1284"/>
                    <a:gd name="T54" fmla="*/ 1 w 1114"/>
                    <a:gd name="T55" fmla="*/ 1 h 1284"/>
                    <a:gd name="T56" fmla="*/ 1 w 1114"/>
                    <a:gd name="T57" fmla="*/ 1 h 1284"/>
                    <a:gd name="T58" fmla="*/ 1 w 1114"/>
                    <a:gd name="T59" fmla="*/ 1 h 1284"/>
                    <a:gd name="T60" fmla="*/ 1 w 1114"/>
                    <a:gd name="T61" fmla="*/ 1 h 1284"/>
                    <a:gd name="T62" fmla="*/ 1 w 1114"/>
                    <a:gd name="T63" fmla="*/ 1 h 1284"/>
                    <a:gd name="T64" fmla="*/ 1 w 1114"/>
                    <a:gd name="T65" fmla="*/ 1 h 1284"/>
                    <a:gd name="T66" fmla="*/ 1 w 1114"/>
                    <a:gd name="T67" fmla="*/ 1 h 1284"/>
                    <a:gd name="T68" fmla="*/ 1 w 1114"/>
                    <a:gd name="T69" fmla="*/ 1 h 1284"/>
                    <a:gd name="T70" fmla="*/ 1 w 1114"/>
                    <a:gd name="T71" fmla="*/ 1 h 1284"/>
                    <a:gd name="T72" fmla="*/ 1 w 1114"/>
                    <a:gd name="T73" fmla="*/ 1 h 1284"/>
                    <a:gd name="T74" fmla="*/ 1 w 1114"/>
                    <a:gd name="T75" fmla="*/ 1 h 1284"/>
                    <a:gd name="T76" fmla="*/ 1 w 1114"/>
                    <a:gd name="T77" fmla="*/ 1 h 1284"/>
                    <a:gd name="T78" fmla="*/ 1 w 1114"/>
                    <a:gd name="T79" fmla="*/ 1 h 1284"/>
                    <a:gd name="T80" fmla="*/ 1 w 1114"/>
                    <a:gd name="T81" fmla="*/ 1 h 1284"/>
                    <a:gd name="T82" fmla="*/ 1 w 1114"/>
                    <a:gd name="T83" fmla="*/ 1 h 1284"/>
                    <a:gd name="T84" fmla="*/ 1 w 1114"/>
                    <a:gd name="T85" fmla="*/ 1 h 1284"/>
                    <a:gd name="T86" fmla="*/ 1 w 1114"/>
                    <a:gd name="T87" fmla="*/ 1 h 1284"/>
                    <a:gd name="T88" fmla="*/ 1 w 1114"/>
                    <a:gd name="T89" fmla="*/ 1 h 1284"/>
                    <a:gd name="T90" fmla="*/ 1 w 1114"/>
                    <a:gd name="T91" fmla="*/ 1 h 1284"/>
                    <a:gd name="T92" fmla="*/ 1 w 1114"/>
                    <a:gd name="T93" fmla="*/ 1 h 1284"/>
                    <a:gd name="T94" fmla="*/ 1 w 1114"/>
                    <a:gd name="T95" fmla="*/ 1 h 1284"/>
                    <a:gd name="T96" fmla="*/ 1 w 1114"/>
                    <a:gd name="T97" fmla="*/ 1 h 1284"/>
                    <a:gd name="T98" fmla="*/ 1 w 1114"/>
                    <a:gd name="T99" fmla="*/ 1 h 1284"/>
                    <a:gd name="T100" fmla="*/ 1 w 1114"/>
                    <a:gd name="T101" fmla="*/ 1 h 1284"/>
                    <a:gd name="T102" fmla="*/ 1 w 1114"/>
                    <a:gd name="T103" fmla="*/ 1 h 1284"/>
                    <a:gd name="T104" fmla="*/ 1 w 1114"/>
                    <a:gd name="T105" fmla="*/ 1 h 1284"/>
                    <a:gd name="T106" fmla="*/ 1 w 1114"/>
                    <a:gd name="T107" fmla="*/ 1 h 1284"/>
                    <a:gd name="T108" fmla="*/ 1 w 1114"/>
                    <a:gd name="T109" fmla="*/ 1 h 1284"/>
                    <a:gd name="T110" fmla="*/ 1 w 1114"/>
                    <a:gd name="T111" fmla="*/ 1 h 1284"/>
                    <a:gd name="T112" fmla="*/ 1 w 1114"/>
                    <a:gd name="T113" fmla="*/ 1 h 1284"/>
                    <a:gd name="T114" fmla="*/ 1 w 1114"/>
                    <a:gd name="T115" fmla="*/ 1 h 1284"/>
                    <a:gd name="T116" fmla="*/ 1 w 1114"/>
                    <a:gd name="T117" fmla="*/ 1 h 1284"/>
                    <a:gd name="T118" fmla="*/ 1 w 1114"/>
                    <a:gd name="T119" fmla="*/ 1 h 12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14"/>
                    <a:gd name="T181" fmla="*/ 0 h 1284"/>
                    <a:gd name="T182" fmla="*/ 1114 w 1114"/>
                    <a:gd name="T183" fmla="*/ 1284 h 12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14" h="1284">
                      <a:moveTo>
                        <a:pt x="1114" y="1085"/>
                      </a:moveTo>
                      <a:lnTo>
                        <a:pt x="1094" y="1020"/>
                      </a:lnTo>
                      <a:lnTo>
                        <a:pt x="1079" y="865"/>
                      </a:lnTo>
                      <a:lnTo>
                        <a:pt x="1065" y="735"/>
                      </a:lnTo>
                      <a:lnTo>
                        <a:pt x="1020" y="580"/>
                      </a:lnTo>
                      <a:lnTo>
                        <a:pt x="980" y="515"/>
                      </a:lnTo>
                      <a:lnTo>
                        <a:pt x="905" y="420"/>
                      </a:lnTo>
                      <a:lnTo>
                        <a:pt x="820" y="380"/>
                      </a:lnTo>
                      <a:lnTo>
                        <a:pt x="725" y="295"/>
                      </a:lnTo>
                      <a:lnTo>
                        <a:pt x="630" y="210"/>
                      </a:lnTo>
                      <a:lnTo>
                        <a:pt x="535" y="115"/>
                      </a:lnTo>
                      <a:lnTo>
                        <a:pt x="465" y="40"/>
                      </a:lnTo>
                      <a:lnTo>
                        <a:pt x="410" y="0"/>
                      </a:lnTo>
                      <a:lnTo>
                        <a:pt x="420" y="65"/>
                      </a:lnTo>
                      <a:lnTo>
                        <a:pt x="385" y="115"/>
                      </a:lnTo>
                      <a:lnTo>
                        <a:pt x="345" y="135"/>
                      </a:lnTo>
                      <a:lnTo>
                        <a:pt x="305" y="115"/>
                      </a:lnTo>
                      <a:lnTo>
                        <a:pt x="255" y="70"/>
                      </a:lnTo>
                      <a:lnTo>
                        <a:pt x="230" y="65"/>
                      </a:lnTo>
                      <a:lnTo>
                        <a:pt x="175" y="65"/>
                      </a:lnTo>
                      <a:lnTo>
                        <a:pt x="125" y="85"/>
                      </a:lnTo>
                      <a:lnTo>
                        <a:pt x="70" y="65"/>
                      </a:lnTo>
                      <a:lnTo>
                        <a:pt x="50" y="105"/>
                      </a:lnTo>
                      <a:lnTo>
                        <a:pt x="50" y="170"/>
                      </a:lnTo>
                      <a:lnTo>
                        <a:pt x="0" y="180"/>
                      </a:lnTo>
                      <a:lnTo>
                        <a:pt x="0" y="210"/>
                      </a:lnTo>
                      <a:lnTo>
                        <a:pt x="40" y="250"/>
                      </a:lnTo>
                      <a:lnTo>
                        <a:pt x="85" y="230"/>
                      </a:lnTo>
                      <a:lnTo>
                        <a:pt x="135" y="240"/>
                      </a:lnTo>
                      <a:lnTo>
                        <a:pt x="145" y="275"/>
                      </a:lnTo>
                      <a:lnTo>
                        <a:pt x="135" y="305"/>
                      </a:lnTo>
                      <a:lnTo>
                        <a:pt x="90" y="315"/>
                      </a:lnTo>
                      <a:lnTo>
                        <a:pt x="85" y="345"/>
                      </a:lnTo>
                      <a:lnTo>
                        <a:pt x="85" y="380"/>
                      </a:lnTo>
                      <a:lnTo>
                        <a:pt x="90" y="400"/>
                      </a:lnTo>
                      <a:lnTo>
                        <a:pt x="90" y="440"/>
                      </a:lnTo>
                      <a:lnTo>
                        <a:pt x="155" y="455"/>
                      </a:lnTo>
                      <a:lnTo>
                        <a:pt x="175" y="455"/>
                      </a:lnTo>
                      <a:lnTo>
                        <a:pt x="255" y="545"/>
                      </a:lnTo>
                      <a:lnTo>
                        <a:pt x="280" y="590"/>
                      </a:lnTo>
                      <a:lnTo>
                        <a:pt x="325" y="580"/>
                      </a:lnTo>
                      <a:lnTo>
                        <a:pt x="410" y="645"/>
                      </a:lnTo>
                      <a:lnTo>
                        <a:pt x="470" y="695"/>
                      </a:lnTo>
                      <a:lnTo>
                        <a:pt x="470" y="800"/>
                      </a:lnTo>
                      <a:lnTo>
                        <a:pt x="485" y="875"/>
                      </a:lnTo>
                      <a:lnTo>
                        <a:pt x="495" y="980"/>
                      </a:lnTo>
                      <a:lnTo>
                        <a:pt x="505" y="1035"/>
                      </a:lnTo>
                      <a:lnTo>
                        <a:pt x="535" y="1065"/>
                      </a:lnTo>
                      <a:lnTo>
                        <a:pt x="590" y="1085"/>
                      </a:lnTo>
                      <a:lnTo>
                        <a:pt x="675" y="1150"/>
                      </a:lnTo>
                      <a:lnTo>
                        <a:pt x="715" y="1179"/>
                      </a:lnTo>
                      <a:lnTo>
                        <a:pt x="740" y="1219"/>
                      </a:lnTo>
                      <a:lnTo>
                        <a:pt x="745" y="1264"/>
                      </a:lnTo>
                      <a:lnTo>
                        <a:pt x="770" y="1284"/>
                      </a:lnTo>
                      <a:lnTo>
                        <a:pt x="780" y="1254"/>
                      </a:lnTo>
                      <a:lnTo>
                        <a:pt x="845" y="1179"/>
                      </a:lnTo>
                      <a:lnTo>
                        <a:pt x="915" y="1199"/>
                      </a:lnTo>
                      <a:lnTo>
                        <a:pt x="960" y="1150"/>
                      </a:lnTo>
                      <a:lnTo>
                        <a:pt x="1020" y="1160"/>
                      </a:lnTo>
                      <a:lnTo>
                        <a:pt x="1114" y="1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F91117F8-8890-43BE-BAD6-6E90150E8E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64" y="7288"/>
                  <a:ext cx="1654" cy="777"/>
                </a:xfrm>
                <a:custGeom>
                  <a:avLst/>
                  <a:gdLst>
                    <a:gd name="T0" fmla="*/ 1 w 2258"/>
                    <a:gd name="T1" fmla="*/ 1 h 1359"/>
                    <a:gd name="T2" fmla="*/ 1 w 2258"/>
                    <a:gd name="T3" fmla="*/ 1 h 1359"/>
                    <a:gd name="T4" fmla="*/ 1 w 2258"/>
                    <a:gd name="T5" fmla="*/ 1 h 1359"/>
                    <a:gd name="T6" fmla="*/ 1 w 2258"/>
                    <a:gd name="T7" fmla="*/ 1 h 1359"/>
                    <a:gd name="T8" fmla="*/ 1 w 2258"/>
                    <a:gd name="T9" fmla="*/ 1 h 1359"/>
                    <a:gd name="T10" fmla="*/ 1 w 2258"/>
                    <a:gd name="T11" fmla="*/ 1 h 1359"/>
                    <a:gd name="T12" fmla="*/ 1 w 2258"/>
                    <a:gd name="T13" fmla="*/ 1 h 1359"/>
                    <a:gd name="T14" fmla="*/ 1 w 2258"/>
                    <a:gd name="T15" fmla="*/ 1 h 1359"/>
                    <a:gd name="T16" fmla="*/ 1 w 2258"/>
                    <a:gd name="T17" fmla="*/ 1 h 1359"/>
                    <a:gd name="T18" fmla="*/ 1 w 2258"/>
                    <a:gd name="T19" fmla="*/ 1 h 1359"/>
                    <a:gd name="T20" fmla="*/ 1 w 2258"/>
                    <a:gd name="T21" fmla="*/ 1 h 1359"/>
                    <a:gd name="T22" fmla="*/ 1 w 2258"/>
                    <a:gd name="T23" fmla="*/ 1 h 1359"/>
                    <a:gd name="T24" fmla="*/ 1 w 2258"/>
                    <a:gd name="T25" fmla="*/ 1 h 1359"/>
                    <a:gd name="T26" fmla="*/ 1 w 2258"/>
                    <a:gd name="T27" fmla="*/ 1 h 1359"/>
                    <a:gd name="T28" fmla="*/ 1 w 2258"/>
                    <a:gd name="T29" fmla="*/ 1 h 1359"/>
                    <a:gd name="T30" fmla="*/ 1 w 2258"/>
                    <a:gd name="T31" fmla="*/ 1 h 1359"/>
                    <a:gd name="T32" fmla="*/ 1 w 2258"/>
                    <a:gd name="T33" fmla="*/ 1 h 1359"/>
                    <a:gd name="T34" fmla="*/ 1 w 2258"/>
                    <a:gd name="T35" fmla="*/ 1 h 1359"/>
                    <a:gd name="T36" fmla="*/ 1 w 2258"/>
                    <a:gd name="T37" fmla="*/ 1 h 1359"/>
                    <a:gd name="T38" fmla="*/ 1 w 2258"/>
                    <a:gd name="T39" fmla="*/ 1 h 1359"/>
                    <a:gd name="T40" fmla="*/ 1 w 2258"/>
                    <a:gd name="T41" fmla="*/ 1 h 1359"/>
                    <a:gd name="T42" fmla="*/ 1 w 2258"/>
                    <a:gd name="T43" fmla="*/ 0 h 1359"/>
                    <a:gd name="T44" fmla="*/ 1 w 2258"/>
                    <a:gd name="T45" fmla="*/ 1 h 1359"/>
                    <a:gd name="T46" fmla="*/ 1 w 2258"/>
                    <a:gd name="T47" fmla="*/ 1 h 1359"/>
                    <a:gd name="T48" fmla="*/ 1 w 2258"/>
                    <a:gd name="T49" fmla="*/ 1 h 1359"/>
                    <a:gd name="T50" fmla="*/ 1 w 2258"/>
                    <a:gd name="T51" fmla="*/ 1 h 1359"/>
                    <a:gd name="T52" fmla="*/ 1 w 2258"/>
                    <a:gd name="T53" fmla="*/ 1 h 1359"/>
                    <a:gd name="T54" fmla="*/ 1 w 2258"/>
                    <a:gd name="T55" fmla="*/ 1 h 1359"/>
                    <a:gd name="T56" fmla="*/ 1 w 2258"/>
                    <a:gd name="T57" fmla="*/ 1 h 1359"/>
                    <a:gd name="T58" fmla="*/ 1 w 2258"/>
                    <a:gd name="T59" fmla="*/ 1 h 1359"/>
                    <a:gd name="T60" fmla="*/ 1 w 2258"/>
                    <a:gd name="T61" fmla="*/ 1 h 1359"/>
                    <a:gd name="T62" fmla="*/ 1 w 2258"/>
                    <a:gd name="T63" fmla="*/ 1 h 1359"/>
                    <a:gd name="T64" fmla="*/ 1 w 2258"/>
                    <a:gd name="T65" fmla="*/ 1 h 1359"/>
                    <a:gd name="T66" fmla="*/ 1 w 2258"/>
                    <a:gd name="T67" fmla="*/ 1 h 1359"/>
                    <a:gd name="T68" fmla="*/ 1 w 2258"/>
                    <a:gd name="T69" fmla="*/ 1 h 1359"/>
                    <a:gd name="T70" fmla="*/ 1 w 2258"/>
                    <a:gd name="T71" fmla="*/ 1 h 1359"/>
                    <a:gd name="T72" fmla="*/ 1 w 2258"/>
                    <a:gd name="T73" fmla="*/ 1 h 1359"/>
                    <a:gd name="T74" fmla="*/ 1 w 2258"/>
                    <a:gd name="T75" fmla="*/ 1 h 1359"/>
                    <a:gd name="T76" fmla="*/ 1 w 2258"/>
                    <a:gd name="T77" fmla="*/ 1 h 1359"/>
                    <a:gd name="T78" fmla="*/ 1 w 2258"/>
                    <a:gd name="T79" fmla="*/ 1 h 1359"/>
                    <a:gd name="T80" fmla="*/ 1 w 2258"/>
                    <a:gd name="T81" fmla="*/ 1 h 1359"/>
                    <a:gd name="T82" fmla="*/ 1 w 2258"/>
                    <a:gd name="T83" fmla="*/ 1 h 1359"/>
                    <a:gd name="T84" fmla="*/ 1 w 2258"/>
                    <a:gd name="T85" fmla="*/ 1 h 1359"/>
                    <a:gd name="T86" fmla="*/ 1 w 2258"/>
                    <a:gd name="T87" fmla="*/ 1 h 1359"/>
                    <a:gd name="T88" fmla="*/ 1 w 2258"/>
                    <a:gd name="T89" fmla="*/ 1 h 1359"/>
                    <a:gd name="T90" fmla="*/ 1 w 2258"/>
                    <a:gd name="T91" fmla="*/ 1 h 1359"/>
                    <a:gd name="T92" fmla="*/ 1 w 2258"/>
                    <a:gd name="T93" fmla="*/ 1 h 1359"/>
                    <a:gd name="T94" fmla="*/ 1 w 2258"/>
                    <a:gd name="T95" fmla="*/ 1 h 1359"/>
                    <a:gd name="T96" fmla="*/ 1 w 2258"/>
                    <a:gd name="T97" fmla="*/ 1 h 1359"/>
                    <a:gd name="T98" fmla="*/ 1 w 2258"/>
                    <a:gd name="T99" fmla="*/ 1 h 1359"/>
                    <a:gd name="T100" fmla="*/ 1 w 2258"/>
                    <a:gd name="T101" fmla="*/ 1 h 1359"/>
                    <a:gd name="T102" fmla="*/ 1 w 2258"/>
                    <a:gd name="T103" fmla="*/ 1 h 1359"/>
                    <a:gd name="T104" fmla="*/ 1 w 2258"/>
                    <a:gd name="T105" fmla="*/ 1 h 13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58"/>
                    <a:gd name="T160" fmla="*/ 0 h 1359"/>
                    <a:gd name="T161" fmla="*/ 2258 w 2258"/>
                    <a:gd name="T162" fmla="*/ 1359 h 13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58" h="1359">
                      <a:moveTo>
                        <a:pt x="2238" y="1169"/>
                      </a:moveTo>
                      <a:lnTo>
                        <a:pt x="2168" y="1119"/>
                      </a:lnTo>
                      <a:lnTo>
                        <a:pt x="2133" y="1064"/>
                      </a:lnTo>
                      <a:lnTo>
                        <a:pt x="2093" y="949"/>
                      </a:lnTo>
                      <a:lnTo>
                        <a:pt x="2068" y="904"/>
                      </a:lnTo>
                      <a:lnTo>
                        <a:pt x="2018" y="819"/>
                      </a:lnTo>
                      <a:lnTo>
                        <a:pt x="1983" y="779"/>
                      </a:lnTo>
                      <a:lnTo>
                        <a:pt x="1983" y="729"/>
                      </a:lnTo>
                      <a:lnTo>
                        <a:pt x="2028" y="685"/>
                      </a:lnTo>
                      <a:lnTo>
                        <a:pt x="2018" y="620"/>
                      </a:lnTo>
                      <a:lnTo>
                        <a:pt x="2018" y="535"/>
                      </a:lnTo>
                      <a:lnTo>
                        <a:pt x="2008" y="485"/>
                      </a:lnTo>
                      <a:lnTo>
                        <a:pt x="2038" y="445"/>
                      </a:lnTo>
                      <a:lnTo>
                        <a:pt x="2008" y="400"/>
                      </a:lnTo>
                      <a:lnTo>
                        <a:pt x="1953" y="315"/>
                      </a:lnTo>
                      <a:lnTo>
                        <a:pt x="1898" y="305"/>
                      </a:lnTo>
                      <a:lnTo>
                        <a:pt x="1828" y="280"/>
                      </a:lnTo>
                      <a:lnTo>
                        <a:pt x="1788" y="305"/>
                      </a:lnTo>
                      <a:lnTo>
                        <a:pt x="1753" y="335"/>
                      </a:lnTo>
                      <a:lnTo>
                        <a:pt x="1708" y="345"/>
                      </a:lnTo>
                      <a:lnTo>
                        <a:pt x="1668" y="325"/>
                      </a:lnTo>
                      <a:lnTo>
                        <a:pt x="1544" y="325"/>
                      </a:lnTo>
                      <a:lnTo>
                        <a:pt x="1469" y="295"/>
                      </a:lnTo>
                      <a:lnTo>
                        <a:pt x="1419" y="275"/>
                      </a:lnTo>
                      <a:lnTo>
                        <a:pt x="1374" y="230"/>
                      </a:lnTo>
                      <a:lnTo>
                        <a:pt x="1319" y="260"/>
                      </a:lnTo>
                      <a:lnTo>
                        <a:pt x="1229" y="260"/>
                      </a:lnTo>
                      <a:lnTo>
                        <a:pt x="1119" y="275"/>
                      </a:lnTo>
                      <a:lnTo>
                        <a:pt x="1059" y="260"/>
                      </a:lnTo>
                      <a:lnTo>
                        <a:pt x="994" y="200"/>
                      </a:lnTo>
                      <a:lnTo>
                        <a:pt x="954" y="230"/>
                      </a:lnTo>
                      <a:lnTo>
                        <a:pt x="909" y="240"/>
                      </a:lnTo>
                      <a:lnTo>
                        <a:pt x="854" y="210"/>
                      </a:lnTo>
                      <a:lnTo>
                        <a:pt x="834" y="190"/>
                      </a:lnTo>
                      <a:lnTo>
                        <a:pt x="769" y="200"/>
                      </a:lnTo>
                      <a:lnTo>
                        <a:pt x="709" y="190"/>
                      </a:lnTo>
                      <a:lnTo>
                        <a:pt x="659" y="155"/>
                      </a:lnTo>
                      <a:lnTo>
                        <a:pt x="574" y="90"/>
                      </a:lnTo>
                      <a:lnTo>
                        <a:pt x="494" y="30"/>
                      </a:lnTo>
                      <a:lnTo>
                        <a:pt x="444" y="40"/>
                      </a:lnTo>
                      <a:lnTo>
                        <a:pt x="384" y="60"/>
                      </a:lnTo>
                      <a:lnTo>
                        <a:pt x="340" y="30"/>
                      </a:lnTo>
                      <a:lnTo>
                        <a:pt x="295" y="0"/>
                      </a:lnTo>
                      <a:lnTo>
                        <a:pt x="245" y="0"/>
                      </a:lnTo>
                      <a:lnTo>
                        <a:pt x="205" y="30"/>
                      </a:lnTo>
                      <a:lnTo>
                        <a:pt x="190" y="50"/>
                      </a:lnTo>
                      <a:lnTo>
                        <a:pt x="190" y="145"/>
                      </a:lnTo>
                      <a:lnTo>
                        <a:pt x="170" y="240"/>
                      </a:lnTo>
                      <a:lnTo>
                        <a:pt x="150" y="305"/>
                      </a:lnTo>
                      <a:lnTo>
                        <a:pt x="120" y="345"/>
                      </a:lnTo>
                      <a:lnTo>
                        <a:pt x="85" y="410"/>
                      </a:lnTo>
                      <a:lnTo>
                        <a:pt x="40" y="450"/>
                      </a:lnTo>
                      <a:lnTo>
                        <a:pt x="0" y="485"/>
                      </a:lnTo>
                      <a:lnTo>
                        <a:pt x="55" y="525"/>
                      </a:lnTo>
                      <a:lnTo>
                        <a:pt x="105" y="535"/>
                      </a:lnTo>
                      <a:lnTo>
                        <a:pt x="170" y="550"/>
                      </a:lnTo>
                      <a:lnTo>
                        <a:pt x="160" y="630"/>
                      </a:lnTo>
                      <a:lnTo>
                        <a:pt x="225" y="665"/>
                      </a:lnTo>
                      <a:lnTo>
                        <a:pt x="310" y="695"/>
                      </a:lnTo>
                      <a:lnTo>
                        <a:pt x="330" y="709"/>
                      </a:lnTo>
                      <a:lnTo>
                        <a:pt x="340" y="749"/>
                      </a:lnTo>
                      <a:lnTo>
                        <a:pt x="345" y="834"/>
                      </a:lnTo>
                      <a:lnTo>
                        <a:pt x="359" y="884"/>
                      </a:lnTo>
                      <a:lnTo>
                        <a:pt x="409" y="904"/>
                      </a:lnTo>
                      <a:lnTo>
                        <a:pt x="454" y="894"/>
                      </a:lnTo>
                      <a:lnTo>
                        <a:pt x="464" y="854"/>
                      </a:lnTo>
                      <a:lnTo>
                        <a:pt x="464" y="809"/>
                      </a:lnTo>
                      <a:lnTo>
                        <a:pt x="519" y="769"/>
                      </a:lnTo>
                      <a:lnTo>
                        <a:pt x="539" y="749"/>
                      </a:lnTo>
                      <a:lnTo>
                        <a:pt x="559" y="779"/>
                      </a:lnTo>
                      <a:lnTo>
                        <a:pt x="614" y="819"/>
                      </a:lnTo>
                      <a:lnTo>
                        <a:pt x="684" y="844"/>
                      </a:lnTo>
                      <a:lnTo>
                        <a:pt x="784" y="864"/>
                      </a:lnTo>
                      <a:lnTo>
                        <a:pt x="854" y="874"/>
                      </a:lnTo>
                      <a:lnTo>
                        <a:pt x="954" y="914"/>
                      </a:lnTo>
                      <a:lnTo>
                        <a:pt x="1004" y="959"/>
                      </a:lnTo>
                      <a:lnTo>
                        <a:pt x="1064" y="1024"/>
                      </a:lnTo>
                      <a:lnTo>
                        <a:pt x="1099" y="1034"/>
                      </a:lnTo>
                      <a:lnTo>
                        <a:pt x="1184" y="1034"/>
                      </a:lnTo>
                      <a:lnTo>
                        <a:pt x="1229" y="1034"/>
                      </a:lnTo>
                      <a:lnTo>
                        <a:pt x="1289" y="1084"/>
                      </a:lnTo>
                      <a:lnTo>
                        <a:pt x="1339" y="1099"/>
                      </a:lnTo>
                      <a:lnTo>
                        <a:pt x="1404" y="1084"/>
                      </a:lnTo>
                      <a:lnTo>
                        <a:pt x="1449" y="1099"/>
                      </a:lnTo>
                      <a:lnTo>
                        <a:pt x="1479" y="1099"/>
                      </a:lnTo>
                      <a:lnTo>
                        <a:pt x="1554" y="1099"/>
                      </a:lnTo>
                      <a:lnTo>
                        <a:pt x="1574" y="1074"/>
                      </a:lnTo>
                      <a:lnTo>
                        <a:pt x="1629" y="1119"/>
                      </a:lnTo>
                      <a:lnTo>
                        <a:pt x="1629" y="1159"/>
                      </a:lnTo>
                      <a:lnTo>
                        <a:pt x="1629" y="1224"/>
                      </a:lnTo>
                      <a:lnTo>
                        <a:pt x="1658" y="1244"/>
                      </a:lnTo>
                      <a:lnTo>
                        <a:pt x="1733" y="1254"/>
                      </a:lnTo>
                      <a:lnTo>
                        <a:pt x="1773" y="1294"/>
                      </a:lnTo>
                      <a:lnTo>
                        <a:pt x="1808" y="1329"/>
                      </a:lnTo>
                      <a:lnTo>
                        <a:pt x="1838" y="1359"/>
                      </a:lnTo>
                      <a:lnTo>
                        <a:pt x="1878" y="1329"/>
                      </a:lnTo>
                      <a:lnTo>
                        <a:pt x="1893" y="1274"/>
                      </a:lnTo>
                      <a:lnTo>
                        <a:pt x="1908" y="1234"/>
                      </a:lnTo>
                      <a:lnTo>
                        <a:pt x="1958" y="1249"/>
                      </a:lnTo>
                      <a:lnTo>
                        <a:pt x="2018" y="1234"/>
                      </a:lnTo>
                      <a:lnTo>
                        <a:pt x="2058" y="1234"/>
                      </a:lnTo>
                      <a:lnTo>
                        <a:pt x="2123" y="1274"/>
                      </a:lnTo>
                      <a:lnTo>
                        <a:pt x="2168" y="1309"/>
                      </a:lnTo>
                      <a:lnTo>
                        <a:pt x="2198" y="1309"/>
                      </a:lnTo>
                      <a:lnTo>
                        <a:pt x="2238" y="1269"/>
                      </a:lnTo>
                      <a:lnTo>
                        <a:pt x="2258" y="1234"/>
                      </a:lnTo>
                      <a:lnTo>
                        <a:pt x="2238" y="116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E9CAC4ED-2629-4ACF-AAF0-81F7B9C9A3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26" y="7541"/>
                  <a:ext cx="1281" cy="391"/>
                </a:xfrm>
                <a:custGeom>
                  <a:avLst/>
                  <a:gdLst>
                    <a:gd name="T0" fmla="*/ 1 w 1753"/>
                    <a:gd name="T1" fmla="*/ 0 h 689"/>
                    <a:gd name="T2" fmla="*/ 1 w 1753"/>
                    <a:gd name="T3" fmla="*/ 1 h 689"/>
                    <a:gd name="T4" fmla="*/ 1 w 1753"/>
                    <a:gd name="T5" fmla="*/ 1 h 689"/>
                    <a:gd name="T6" fmla="*/ 1 w 1753"/>
                    <a:gd name="T7" fmla="*/ 1 h 689"/>
                    <a:gd name="T8" fmla="*/ 1 w 1753"/>
                    <a:gd name="T9" fmla="*/ 1 h 689"/>
                    <a:gd name="T10" fmla="*/ 1 w 1753"/>
                    <a:gd name="T11" fmla="*/ 1 h 689"/>
                    <a:gd name="T12" fmla="*/ 1 w 1753"/>
                    <a:gd name="T13" fmla="*/ 1 h 689"/>
                    <a:gd name="T14" fmla="*/ 1 w 1753"/>
                    <a:gd name="T15" fmla="*/ 1 h 689"/>
                    <a:gd name="T16" fmla="*/ 1 w 1753"/>
                    <a:gd name="T17" fmla="*/ 1 h 689"/>
                    <a:gd name="T18" fmla="*/ 1 w 1753"/>
                    <a:gd name="T19" fmla="*/ 1 h 689"/>
                    <a:gd name="T20" fmla="*/ 1 w 1753"/>
                    <a:gd name="T21" fmla="*/ 1 h 689"/>
                    <a:gd name="T22" fmla="*/ 1 w 1753"/>
                    <a:gd name="T23" fmla="*/ 1 h 689"/>
                    <a:gd name="T24" fmla="*/ 1 w 1753"/>
                    <a:gd name="T25" fmla="*/ 1 h 689"/>
                    <a:gd name="T26" fmla="*/ 0 w 1753"/>
                    <a:gd name="T27" fmla="*/ 1 h 689"/>
                    <a:gd name="T28" fmla="*/ 1 w 1753"/>
                    <a:gd name="T29" fmla="*/ 1 h 689"/>
                    <a:gd name="T30" fmla="*/ 1 w 1753"/>
                    <a:gd name="T31" fmla="*/ 1 h 689"/>
                    <a:gd name="T32" fmla="*/ 1 w 1753"/>
                    <a:gd name="T33" fmla="*/ 1 h 689"/>
                    <a:gd name="T34" fmla="*/ 1 w 1753"/>
                    <a:gd name="T35" fmla="*/ 1 h 689"/>
                    <a:gd name="T36" fmla="*/ 1 w 1753"/>
                    <a:gd name="T37" fmla="*/ 1 h 689"/>
                    <a:gd name="T38" fmla="*/ 1 w 1753"/>
                    <a:gd name="T39" fmla="*/ 1 h 689"/>
                    <a:gd name="T40" fmla="*/ 1 w 1753"/>
                    <a:gd name="T41" fmla="*/ 1 h 689"/>
                    <a:gd name="T42" fmla="*/ 1 w 1753"/>
                    <a:gd name="T43" fmla="*/ 1 h 689"/>
                    <a:gd name="T44" fmla="*/ 1 w 1753"/>
                    <a:gd name="T45" fmla="*/ 1 h 689"/>
                    <a:gd name="T46" fmla="*/ 1 w 1753"/>
                    <a:gd name="T47" fmla="*/ 1 h 689"/>
                    <a:gd name="T48" fmla="*/ 1 w 1753"/>
                    <a:gd name="T49" fmla="*/ 1 h 689"/>
                    <a:gd name="T50" fmla="*/ 1 w 1753"/>
                    <a:gd name="T51" fmla="*/ 1 h 689"/>
                    <a:gd name="T52" fmla="*/ 1 w 1753"/>
                    <a:gd name="T53" fmla="*/ 1 h 689"/>
                    <a:gd name="T54" fmla="*/ 1 w 1753"/>
                    <a:gd name="T55" fmla="*/ 1 h 689"/>
                    <a:gd name="T56" fmla="*/ 1 w 1753"/>
                    <a:gd name="T57" fmla="*/ 1 h 689"/>
                    <a:gd name="T58" fmla="*/ 1 w 1753"/>
                    <a:gd name="T59" fmla="*/ 1 h 689"/>
                    <a:gd name="T60" fmla="*/ 1 w 1753"/>
                    <a:gd name="T61" fmla="*/ 1 h 689"/>
                    <a:gd name="T62" fmla="*/ 1 w 1753"/>
                    <a:gd name="T63" fmla="*/ 1 h 689"/>
                    <a:gd name="T64" fmla="*/ 1 w 1753"/>
                    <a:gd name="T65" fmla="*/ 1 h 689"/>
                    <a:gd name="T66" fmla="*/ 1 w 1753"/>
                    <a:gd name="T67" fmla="*/ 1 h 689"/>
                    <a:gd name="T68" fmla="*/ 1 w 1753"/>
                    <a:gd name="T69" fmla="*/ 1 h 689"/>
                    <a:gd name="T70" fmla="*/ 1 w 1753"/>
                    <a:gd name="T71" fmla="*/ 1 h 6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53"/>
                    <a:gd name="T109" fmla="*/ 0 h 689"/>
                    <a:gd name="T110" fmla="*/ 1753 w 1753"/>
                    <a:gd name="T111" fmla="*/ 689 h 68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53" h="689">
                      <a:moveTo>
                        <a:pt x="1144" y="20"/>
                      </a:moveTo>
                      <a:lnTo>
                        <a:pt x="989" y="0"/>
                      </a:lnTo>
                      <a:lnTo>
                        <a:pt x="934" y="85"/>
                      </a:lnTo>
                      <a:lnTo>
                        <a:pt x="894" y="85"/>
                      </a:lnTo>
                      <a:lnTo>
                        <a:pt x="839" y="40"/>
                      </a:lnTo>
                      <a:lnTo>
                        <a:pt x="789" y="55"/>
                      </a:lnTo>
                      <a:lnTo>
                        <a:pt x="734" y="65"/>
                      </a:lnTo>
                      <a:lnTo>
                        <a:pt x="684" y="85"/>
                      </a:lnTo>
                      <a:lnTo>
                        <a:pt x="664" y="75"/>
                      </a:lnTo>
                      <a:lnTo>
                        <a:pt x="599" y="35"/>
                      </a:lnTo>
                      <a:lnTo>
                        <a:pt x="559" y="15"/>
                      </a:lnTo>
                      <a:lnTo>
                        <a:pt x="459" y="35"/>
                      </a:lnTo>
                      <a:lnTo>
                        <a:pt x="459" y="65"/>
                      </a:lnTo>
                      <a:lnTo>
                        <a:pt x="479" y="85"/>
                      </a:lnTo>
                      <a:lnTo>
                        <a:pt x="474" y="125"/>
                      </a:lnTo>
                      <a:lnTo>
                        <a:pt x="439" y="140"/>
                      </a:lnTo>
                      <a:lnTo>
                        <a:pt x="409" y="180"/>
                      </a:lnTo>
                      <a:lnTo>
                        <a:pt x="399" y="210"/>
                      </a:lnTo>
                      <a:lnTo>
                        <a:pt x="409" y="250"/>
                      </a:lnTo>
                      <a:lnTo>
                        <a:pt x="399" y="284"/>
                      </a:lnTo>
                      <a:lnTo>
                        <a:pt x="369" y="304"/>
                      </a:lnTo>
                      <a:lnTo>
                        <a:pt x="284" y="324"/>
                      </a:lnTo>
                      <a:lnTo>
                        <a:pt x="125" y="339"/>
                      </a:lnTo>
                      <a:lnTo>
                        <a:pt x="125" y="379"/>
                      </a:lnTo>
                      <a:lnTo>
                        <a:pt x="70" y="424"/>
                      </a:lnTo>
                      <a:lnTo>
                        <a:pt x="30" y="464"/>
                      </a:lnTo>
                      <a:lnTo>
                        <a:pt x="0" y="519"/>
                      </a:lnTo>
                      <a:lnTo>
                        <a:pt x="0" y="604"/>
                      </a:lnTo>
                      <a:lnTo>
                        <a:pt x="40" y="689"/>
                      </a:lnTo>
                      <a:lnTo>
                        <a:pt x="90" y="654"/>
                      </a:lnTo>
                      <a:lnTo>
                        <a:pt x="170" y="674"/>
                      </a:lnTo>
                      <a:lnTo>
                        <a:pt x="219" y="689"/>
                      </a:lnTo>
                      <a:lnTo>
                        <a:pt x="304" y="664"/>
                      </a:lnTo>
                      <a:lnTo>
                        <a:pt x="374" y="624"/>
                      </a:lnTo>
                      <a:lnTo>
                        <a:pt x="429" y="569"/>
                      </a:lnTo>
                      <a:lnTo>
                        <a:pt x="439" y="489"/>
                      </a:lnTo>
                      <a:lnTo>
                        <a:pt x="454" y="434"/>
                      </a:lnTo>
                      <a:lnTo>
                        <a:pt x="494" y="389"/>
                      </a:lnTo>
                      <a:lnTo>
                        <a:pt x="564" y="359"/>
                      </a:lnTo>
                      <a:lnTo>
                        <a:pt x="609" y="339"/>
                      </a:lnTo>
                      <a:lnTo>
                        <a:pt x="684" y="274"/>
                      </a:lnTo>
                      <a:lnTo>
                        <a:pt x="769" y="205"/>
                      </a:lnTo>
                      <a:lnTo>
                        <a:pt x="904" y="190"/>
                      </a:lnTo>
                      <a:lnTo>
                        <a:pt x="969" y="225"/>
                      </a:lnTo>
                      <a:lnTo>
                        <a:pt x="1054" y="274"/>
                      </a:lnTo>
                      <a:lnTo>
                        <a:pt x="1104" y="299"/>
                      </a:lnTo>
                      <a:lnTo>
                        <a:pt x="1199" y="304"/>
                      </a:lnTo>
                      <a:lnTo>
                        <a:pt x="1274" y="359"/>
                      </a:lnTo>
                      <a:lnTo>
                        <a:pt x="1379" y="424"/>
                      </a:lnTo>
                      <a:lnTo>
                        <a:pt x="1474" y="519"/>
                      </a:lnTo>
                      <a:lnTo>
                        <a:pt x="1598" y="634"/>
                      </a:lnTo>
                      <a:lnTo>
                        <a:pt x="1693" y="674"/>
                      </a:lnTo>
                      <a:lnTo>
                        <a:pt x="1718" y="654"/>
                      </a:lnTo>
                      <a:lnTo>
                        <a:pt x="1753" y="609"/>
                      </a:lnTo>
                      <a:lnTo>
                        <a:pt x="1708" y="529"/>
                      </a:lnTo>
                      <a:lnTo>
                        <a:pt x="1618" y="484"/>
                      </a:lnTo>
                      <a:lnTo>
                        <a:pt x="1583" y="429"/>
                      </a:lnTo>
                      <a:lnTo>
                        <a:pt x="1513" y="424"/>
                      </a:lnTo>
                      <a:lnTo>
                        <a:pt x="1489" y="389"/>
                      </a:lnTo>
                      <a:lnTo>
                        <a:pt x="1489" y="349"/>
                      </a:lnTo>
                      <a:lnTo>
                        <a:pt x="1484" y="304"/>
                      </a:lnTo>
                      <a:lnTo>
                        <a:pt x="1459" y="260"/>
                      </a:lnTo>
                      <a:lnTo>
                        <a:pt x="1439" y="235"/>
                      </a:lnTo>
                      <a:lnTo>
                        <a:pt x="1379" y="205"/>
                      </a:lnTo>
                      <a:lnTo>
                        <a:pt x="1314" y="170"/>
                      </a:lnTo>
                      <a:lnTo>
                        <a:pt x="1294" y="140"/>
                      </a:lnTo>
                      <a:lnTo>
                        <a:pt x="1304" y="105"/>
                      </a:lnTo>
                      <a:lnTo>
                        <a:pt x="1294" y="75"/>
                      </a:lnTo>
                      <a:lnTo>
                        <a:pt x="1264" y="75"/>
                      </a:lnTo>
                      <a:lnTo>
                        <a:pt x="1229" y="55"/>
                      </a:lnTo>
                      <a:lnTo>
                        <a:pt x="1199" y="65"/>
                      </a:lnTo>
                      <a:lnTo>
                        <a:pt x="114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74">
                  <a:extLst>
                    <a:ext uri="{FF2B5EF4-FFF2-40B4-BE49-F238E27FC236}">
                      <a16:creationId xmlns:a16="http://schemas.microsoft.com/office/drawing/2014/main" id="{FEDAF0C5-9E7C-4BD9-ABFB-BB848D6471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41" y="6753"/>
                  <a:ext cx="514" cy="312"/>
                </a:xfrm>
                <a:custGeom>
                  <a:avLst/>
                  <a:gdLst>
                    <a:gd name="T0" fmla="*/ 1 w 699"/>
                    <a:gd name="T1" fmla="*/ 1 h 549"/>
                    <a:gd name="T2" fmla="*/ 1 w 699"/>
                    <a:gd name="T3" fmla="*/ 1 h 549"/>
                    <a:gd name="T4" fmla="*/ 1 w 699"/>
                    <a:gd name="T5" fmla="*/ 1 h 549"/>
                    <a:gd name="T6" fmla="*/ 1 w 699"/>
                    <a:gd name="T7" fmla="*/ 1 h 549"/>
                    <a:gd name="T8" fmla="*/ 1 w 699"/>
                    <a:gd name="T9" fmla="*/ 1 h 549"/>
                    <a:gd name="T10" fmla="*/ 1 w 699"/>
                    <a:gd name="T11" fmla="*/ 1 h 549"/>
                    <a:gd name="T12" fmla="*/ 1 w 699"/>
                    <a:gd name="T13" fmla="*/ 1 h 549"/>
                    <a:gd name="T14" fmla="*/ 1 w 699"/>
                    <a:gd name="T15" fmla="*/ 1 h 549"/>
                    <a:gd name="T16" fmla="*/ 1 w 699"/>
                    <a:gd name="T17" fmla="*/ 1 h 549"/>
                    <a:gd name="T18" fmla="*/ 1 w 699"/>
                    <a:gd name="T19" fmla="*/ 0 h 549"/>
                    <a:gd name="T20" fmla="*/ 1 w 699"/>
                    <a:gd name="T21" fmla="*/ 1 h 549"/>
                    <a:gd name="T22" fmla="*/ 1 w 699"/>
                    <a:gd name="T23" fmla="*/ 1 h 549"/>
                    <a:gd name="T24" fmla="*/ 0 w 699"/>
                    <a:gd name="T25" fmla="*/ 1 h 549"/>
                    <a:gd name="T26" fmla="*/ 1 w 699"/>
                    <a:gd name="T27" fmla="*/ 1 h 549"/>
                    <a:gd name="T28" fmla="*/ 1 w 699"/>
                    <a:gd name="T29" fmla="*/ 1 h 549"/>
                    <a:gd name="T30" fmla="*/ 1 w 699"/>
                    <a:gd name="T31" fmla="*/ 1 h 549"/>
                    <a:gd name="T32" fmla="*/ 1 w 699"/>
                    <a:gd name="T33" fmla="*/ 1 h 549"/>
                    <a:gd name="T34" fmla="*/ 1 w 699"/>
                    <a:gd name="T35" fmla="*/ 1 h 549"/>
                    <a:gd name="T36" fmla="*/ 1 w 699"/>
                    <a:gd name="T37" fmla="*/ 1 h 549"/>
                    <a:gd name="T38" fmla="*/ 1 w 699"/>
                    <a:gd name="T39" fmla="*/ 1 h 549"/>
                    <a:gd name="T40" fmla="*/ 1 w 699"/>
                    <a:gd name="T41" fmla="*/ 1 h 549"/>
                    <a:gd name="T42" fmla="*/ 1 w 699"/>
                    <a:gd name="T43" fmla="*/ 1 h 549"/>
                    <a:gd name="T44" fmla="*/ 1 w 699"/>
                    <a:gd name="T45" fmla="*/ 1 h 549"/>
                    <a:gd name="T46" fmla="*/ 1 w 699"/>
                    <a:gd name="T47" fmla="*/ 1 h 549"/>
                    <a:gd name="T48" fmla="*/ 1 w 699"/>
                    <a:gd name="T49" fmla="*/ 1 h 549"/>
                    <a:gd name="T50" fmla="*/ 1 w 699"/>
                    <a:gd name="T51" fmla="*/ 1 h 549"/>
                    <a:gd name="T52" fmla="*/ 1 w 699"/>
                    <a:gd name="T53" fmla="*/ 1 h 549"/>
                    <a:gd name="T54" fmla="*/ 1 w 699"/>
                    <a:gd name="T55" fmla="*/ 1 h 549"/>
                    <a:gd name="T56" fmla="*/ 1 w 699"/>
                    <a:gd name="T57" fmla="*/ 1 h 549"/>
                    <a:gd name="T58" fmla="*/ 1 w 699"/>
                    <a:gd name="T59" fmla="*/ 1 h 549"/>
                    <a:gd name="T60" fmla="*/ 1 w 699"/>
                    <a:gd name="T61" fmla="*/ 1 h 549"/>
                    <a:gd name="T62" fmla="*/ 1 w 699"/>
                    <a:gd name="T63" fmla="*/ 1 h 549"/>
                    <a:gd name="T64" fmla="*/ 1 w 699"/>
                    <a:gd name="T65" fmla="*/ 1 h 549"/>
                    <a:gd name="T66" fmla="*/ 1 w 699"/>
                    <a:gd name="T67" fmla="*/ 1 h 549"/>
                    <a:gd name="T68" fmla="*/ 1 w 699"/>
                    <a:gd name="T69" fmla="*/ 1 h 549"/>
                    <a:gd name="T70" fmla="*/ 1 w 699"/>
                    <a:gd name="T71" fmla="*/ 1 h 549"/>
                    <a:gd name="T72" fmla="*/ 1 w 699"/>
                    <a:gd name="T73" fmla="*/ 1 h 549"/>
                    <a:gd name="T74" fmla="*/ 1 w 699"/>
                    <a:gd name="T75" fmla="*/ 1 h 549"/>
                    <a:gd name="T76" fmla="*/ 1 w 699"/>
                    <a:gd name="T77" fmla="*/ 1 h 5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99"/>
                    <a:gd name="T118" fmla="*/ 0 h 549"/>
                    <a:gd name="T119" fmla="*/ 699 w 699"/>
                    <a:gd name="T120" fmla="*/ 549 h 5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99" h="549">
                      <a:moveTo>
                        <a:pt x="654" y="24"/>
                      </a:moveTo>
                      <a:lnTo>
                        <a:pt x="549" y="4"/>
                      </a:lnTo>
                      <a:lnTo>
                        <a:pt x="494" y="4"/>
                      </a:lnTo>
                      <a:lnTo>
                        <a:pt x="440" y="74"/>
                      </a:lnTo>
                      <a:lnTo>
                        <a:pt x="415" y="119"/>
                      </a:lnTo>
                      <a:lnTo>
                        <a:pt x="360" y="129"/>
                      </a:lnTo>
                      <a:lnTo>
                        <a:pt x="285" y="99"/>
                      </a:lnTo>
                      <a:lnTo>
                        <a:pt x="245" y="64"/>
                      </a:lnTo>
                      <a:lnTo>
                        <a:pt x="180" y="14"/>
                      </a:lnTo>
                      <a:lnTo>
                        <a:pt x="150" y="0"/>
                      </a:lnTo>
                      <a:lnTo>
                        <a:pt x="95" y="44"/>
                      </a:lnTo>
                      <a:lnTo>
                        <a:pt x="55" y="99"/>
                      </a:lnTo>
                      <a:lnTo>
                        <a:pt x="0" y="149"/>
                      </a:lnTo>
                      <a:lnTo>
                        <a:pt x="40" y="244"/>
                      </a:lnTo>
                      <a:lnTo>
                        <a:pt x="85" y="309"/>
                      </a:lnTo>
                      <a:lnTo>
                        <a:pt x="95" y="339"/>
                      </a:lnTo>
                      <a:lnTo>
                        <a:pt x="65" y="394"/>
                      </a:lnTo>
                      <a:lnTo>
                        <a:pt x="75" y="459"/>
                      </a:lnTo>
                      <a:lnTo>
                        <a:pt x="75" y="519"/>
                      </a:lnTo>
                      <a:lnTo>
                        <a:pt x="95" y="549"/>
                      </a:lnTo>
                      <a:lnTo>
                        <a:pt x="140" y="499"/>
                      </a:lnTo>
                      <a:lnTo>
                        <a:pt x="210" y="479"/>
                      </a:lnTo>
                      <a:lnTo>
                        <a:pt x="245" y="459"/>
                      </a:lnTo>
                      <a:lnTo>
                        <a:pt x="295" y="464"/>
                      </a:lnTo>
                      <a:lnTo>
                        <a:pt x="360" y="459"/>
                      </a:lnTo>
                      <a:lnTo>
                        <a:pt x="415" y="464"/>
                      </a:lnTo>
                      <a:lnTo>
                        <a:pt x="464" y="479"/>
                      </a:lnTo>
                      <a:lnTo>
                        <a:pt x="504" y="459"/>
                      </a:lnTo>
                      <a:lnTo>
                        <a:pt x="579" y="434"/>
                      </a:lnTo>
                      <a:lnTo>
                        <a:pt x="599" y="379"/>
                      </a:lnTo>
                      <a:lnTo>
                        <a:pt x="624" y="354"/>
                      </a:lnTo>
                      <a:lnTo>
                        <a:pt x="654" y="359"/>
                      </a:lnTo>
                      <a:lnTo>
                        <a:pt x="699" y="354"/>
                      </a:lnTo>
                      <a:lnTo>
                        <a:pt x="684" y="309"/>
                      </a:lnTo>
                      <a:lnTo>
                        <a:pt x="684" y="224"/>
                      </a:lnTo>
                      <a:lnTo>
                        <a:pt x="664" y="189"/>
                      </a:lnTo>
                      <a:lnTo>
                        <a:pt x="664" y="129"/>
                      </a:lnTo>
                      <a:lnTo>
                        <a:pt x="654" y="84"/>
                      </a:lnTo>
                      <a:lnTo>
                        <a:pt x="654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75">
                  <a:extLst>
                    <a:ext uri="{FF2B5EF4-FFF2-40B4-BE49-F238E27FC236}">
                      <a16:creationId xmlns:a16="http://schemas.microsoft.com/office/drawing/2014/main" id="{2734B3D4-F77F-4E73-BBED-3626F76DBC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04" y="6522"/>
                  <a:ext cx="1199" cy="1221"/>
                </a:xfrm>
                <a:custGeom>
                  <a:avLst/>
                  <a:gdLst>
                    <a:gd name="T0" fmla="*/ 1 w 1634"/>
                    <a:gd name="T1" fmla="*/ 1 h 2138"/>
                    <a:gd name="T2" fmla="*/ 1 w 1634"/>
                    <a:gd name="T3" fmla="*/ 1 h 2138"/>
                    <a:gd name="T4" fmla="*/ 1 w 1634"/>
                    <a:gd name="T5" fmla="*/ 1 h 2138"/>
                    <a:gd name="T6" fmla="*/ 1 w 1634"/>
                    <a:gd name="T7" fmla="*/ 1 h 2138"/>
                    <a:gd name="T8" fmla="*/ 1 w 1634"/>
                    <a:gd name="T9" fmla="*/ 0 h 2138"/>
                    <a:gd name="T10" fmla="*/ 1 w 1634"/>
                    <a:gd name="T11" fmla="*/ 1 h 2138"/>
                    <a:gd name="T12" fmla="*/ 1 w 1634"/>
                    <a:gd name="T13" fmla="*/ 1 h 2138"/>
                    <a:gd name="T14" fmla="*/ 1 w 1634"/>
                    <a:gd name="T15" fmla="*/ 1 h 2138"/>
                    <a:gd name="T16" fmla="*/ 1 w 1634"/>
                    <a:gd name="T17" fmla="*/ 1 h 2138"/>
                    <a:gd name="T18" fmla="*/ 1 w 1634"/>
                    <a:gd name="T19" fmla="*/ 1 h 2138"/>
                    <a:gd name="T20" fmla="*/ 1 w 1634"/>
                    <a:gd name="T21" fmla="*/ 1 h 2138"/>
                    <a:gd name="T22" fmla="*/ 1 w 1634"/>
                    <a:gd name="T23" fmla="*/ 1 h 2138"/>
                    <a:gd name="T24" fmla="*/ 1 w 1634"/>
                    <a:gd name="T25" fmla="*/ 1 h 2138"/>
                    <a:gd name="T26" fmla="*/ 1 w 1634"/>
                    <a:gd name="T27" fmla="*/ 1 h 2138"/>
                    <a:gd name="T28" fmla="*/ 1 w 1634"/>
                    <a:gd name="T29" fmla="*/ 1 h 2138"/>
                    <a:gd name="T30" fmla="*/ 1 w 1634"/>
                    <a:gd name="T31" fmla="*/ 1 h 2138"/>
                    <a:gd name="T32" fmla="*/ 1 w 1634"/>
                    <a:gd name="T33" fmla="*/ 1 h 2138"/>
                    <a:gd name="T34" fmla="*/ 1 w 1634"/>
                    <a:gd name="T35" fmla="*/ 1 h 2138"/>
                    <a:gd name="T36" fmla="*/ 1 w 1634"/>
                    <a:gd name="T37" fmla="*/ 1 h 2138"/>
                    <a:gd name="T38" fmla="*/ 1 w 1634"/>
                    <a:gd name="T39" fmla="*/ 1 h 2138"/>
                    <a:gd name="T40" fmla="*/ 1 w 1634"/>
                    <a:gd name="T41" fmla="*/ 1 h 2138"/>
                    <a:gd name="T42" fmla="*/ 1 w 1634"/>
                    <a:gd name="T43" fmla="*/ 1 h 2138"/>
                    <a:gd name="T44" fmla="*/ 1 w 1634"/>
                    <a:gd name="T45" fmla="*/ 1 h 2138"/>
                    <a:gd name="T46" fmla="*/ 1 w 1634"/>
                    <a:gd name="T47" fmla="*/ 1 h 2138"/>
                    <a:gd name="T48" fmla="*/ 1 w 1634"/>
                    <a:gd name="T49" fmla="*/ 1 h 2138"/>
                    <a:gd name="T50" fmla="*/ 1 w 1634"/>
                    <a:gd name="T51" fmla="*/ 1 h 2138"/>
                    <a:gd name="T52" fmla="*/ 1 w 1634"/>
                    <a:gd name="T53" fmla="*/ 1 h 2138"/>
                    <a:gd name="T54" fmla="*/ 1 w 1634"/>
                    <a:gd name="T55" fmla="*/ 1 h 2138"/>
                    <a:gd name="T56" fmla="*/ 1 w 1634"/>
                    <a:gd name="T57" fmla="*/ 1 h 2138"/>
                    <a:gd name="T58" fmla="*/ 1 w 1634"/>
                    <a:gd name="T59" fmla="*/ 1 h 2138"/>
                    <a:gd name="T60" fmla="*/ 1 w 1634"/>
                    <a:gd name="T61" fmla="*/ 1 h 2138"/>
                    <a:gd name="T62" fmla="*/ 1 w 1634"/>
                    <a:gd name="T63" fmla="*/ 1 h 2138"/>
                    <a:gd name="T64" fmla="*/ 1 w 1634"/>
                    <a:gd name="T65" fmla="*/ 1 h 2138"/>
                    <a:gd name="T66" fmla="*/ 1 w 1634"/>
                    <a:gd name="T67" fmla="*/ 1 h 2138"/>
                    <a:gd name="T68" fmla="*/ 1 w 1634"/>
                    <a:gd name="T69" fmla="*/ 1 h 2138"/>
                    <a:gd name="T70" fmla="*/ 1 w 1634"/>
                    <a:gd name="T71" fmla="*/ 1 h 2138"/>
                    <a:gd name="T72" fmla="*/ 1 w 1634"/>
                    <a:gd name="T73" fmla="*/ 1 h 2138"/>
                    <a:gd name="T74" fmla="*/ 1 w 1634"/>
                    <a:gd name="T75" fmla="*/ 1 h 2138"/>
                    <a:gd name="T76" fmla="*/ 1 w 1634"/>
                    <a:gd name="T77" fmla="*/ 1 h 2138"/>
                    <a:gd name="T78" fmla="*/ 1 w 1634"/>
                    <a:gd name="T79" fmla="*/ 1 h 2138"/>
                    <a:gd name="T80" fmla="*/ 1 w 1634"/>
                    <a:gd name="T81" fmla="*/ 1 h 2138"/>
                    <a:gd name="T82" fmla="*/ 1 w 1634"/>
                    <a:gd name="T83" fmla="*/ 1 h 2138"/>
                    <a:gd name="T84" fmla="*/ 1 w 1634"/>
                    <a:gd name="T85" fmla="*/ 1 h 2138"/>
                    <a:gd name="T86" fmla="*/ 1 w 1634"/>
                    <a:gd name="T87" fmla="*/ 1 h 2138"/>
                    <a:gd name="T88" fmla="*/ 1 w 1634"/>
                    <a:gd name="T89" fmla="*/ 1 h 2138"/>
                    <a:gd name="T90" fmla="*/ 1 w 1634"/>
                    <a:gd name="T91" fmla="*/ 1 h 2138"/>
                    <a:gd name="T92" fmla="*/ 1 w 1634"/>
                    <a:gd name="T93" fmla="*/ 1 h 2138"/>
                    <a:gd name="T94" fmla="*/ 1 w 1634"/>
                    <a:gd name="T95" fmla="*/ 1 h 2138"/>
                    <a:gd name="T96" fmla="*/ 0 w 1634"/>
                    <a:gd name="T97" fmla="*/ 1 h 2138"/>
                    <a:gd name="T98" fmla="*/ 1 w 1634"/>
                    <a:gd name="T99" fmla="*/ 1 h 2138"/>
                    <a:gd name="T100" fmla="*/ 1 w 1634"/>
                    <a:gd name="T101" fmla="*/ 1 h 2138"/>
                    <a:gd name="T102" fmla="*/ 1 w 1634"/>
                    <a:gd name="T103" fmla="*/ 1 h 2138"/>
                    <a:gd name="T104" fmla="*/ 1 w 1634"/>
                    <a:gd name="T105" fmla="*/ 1 h 2138"/>
                    <a:gd name="T106" fmla="*/ 1 w 1634"/>
                    <a:gd name="T107" fmla="*/ 1 h 2138"/>
                    <a:gd name="T108" fmla="*/ 1 w 1634"/>
                    <a:gd name="T109" fmla="*/ 1 h 2138"/>
                    <a:gd name="T110" fmla="*/ 1 w 1634"/>
                    <a:gd name="T111" fmla="*/ 1 h 2138"/>
                    <a:gd name="T112" fmla="*/ 1 w 1634"/>
                    <a:gd name="T113" fmla="*/ 1 h 2138"/>
                    <a:gd name="T114" fmla="*/ 1 w 1634"/>
                    <a:gd name="T115" fmla="*/ 1 h 2138"/>
                    <a:gd name="T116" fmla="*/ 1 w 1634"/>
                    <a:gd name="T117" fmla="*/ 1 h 2138"/>
                    <a:gd name="T118" fmla="*/ 1 w 1634"/>
                    <a:gd name="T119" fmla="*/ 1 h 2138"/>
                    <a:gd name="T120" fmla="*/ 1 w 1634"/>
                    <a:gd name="T121" fmla="*/ 1 h 21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34"/>
                    <a:gd name="T184" fmla="*/ 0 h 2138"/>
                    <a:gd name="T185" fmla="*/ 1634 w 1634"/>
                    <a:gd name="T186" fmla="*/ 2138 h 21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34" h="2138">
                      <a:moveTo>
                        <a:pt x="844" y="419"/>
                      </a:moveTo>
                      <a:lnTo>
                        <a:pt x="904" y="380"/>
                      </a:lnTo>
                      <a:lnTo>
                        <a:pt x="979" y="305"/>
                      </a:lnTo>
                      <a:lnTo>
                        <a:pt x="999" y="275"/>
                      </a:lnTo>
                      <a:lnTo>
                        <a:pt x="979" y="170"/>
                      </a:lnTo>
                      <a:lnTo>
                        <a:pt x="989" y="135"/>
                      </a:lnTo>
                      <a:lnTo>
                        <a:pt x="1104" y="85"/>
                      </a:lnTo>
                      <a:lnTo>
                        <a:pt x="1159" y="70"/>
                      </a:lnTo>
                      <a:lnTo>
                        <a:pt x="1224" y="0"/>
                      </a:lnTo>
                      <a:lnTo>
                        <a:pt x="1264" y="0"/>
                      </a:lnTo>
                      <a:lnTo>
                        <a:pt x="1274" y="50"/>
                      </a:lnTo>
                      <a:lnTo>
                        <a:pt x="1284" y="135"/>
                      </a:lnTo>
                      <a:lnTo>
                        <a:pt x="1349" y="230"/>
                      </a:lnTo>
                      <a:lnTo>
                        <a:pt x="1389" y="305"/>
                      </a:lnTo>
                      <a:lnTo>
                        <a:pt x="1389" y="380"/>
                      </a:lnTo>
                      <a:lnTo>
                        <a:pt x="1369" y="439"/>
                      </a:lnTo>
                      <a:lnTo>
                        <a:pt x="1319" y="494"/>
                      </a:lnTo>
                      <a:lnTo>
                        <a:pt x="1284" y="494"/>
                      </a:lnTo>
                      <a:lnTo>
                        <a:pt x="1254" y="494"/>
                      </a:lnTo>
                      <a:lnTo>
                        <a:pt x="1234" y="524"/>
                      </a:lnTo>
                      <a:lnTo>
                        <a:pt x="1254" y="589"/>
                      </a:lnTo>
                      <a:lnTo>
                        <a:pt x="1244" y="704"/>
                      </a:lnTo>
                      <a:lnTo>
                        <a:pt x="1294" y="759"/>
                      </a:lnTo>
                      <a:lnTo>
                        <a:pt x="1304" y="829"/>
                      </a:lnTo>
                      <a:lnTo>
                        <a:pt x="1339" y="929"/>
                      </a:lnTo>
                      <a:lnTo>
                        <a:pt x="1369" y="979"/>
                      </a:lnTo>
                      <a:lnTo>
                        <a:pt x="1404" y="1014"/>
                      </a:lnTo>
                      <a:lnTo>
                        <a:pt x="1389" y="1054"/>
                      </a:lnTo>
                      <a:lnTo>
                        <a:pt x="1369" y="1084"/>
                      </a:lnTo>
                      <a:lnTo>
                        <a:pt x="1349" y="1099"/>
                      </a:lnTo>
                      <a:lnTo>
                        <a:pt x="1294" y="1054"/>
                      </a:lnTo>
                      <a:lnTo>
                        <a:pt x="1234" y="1054"/>
                      </a:lnTo>
                      <a:lnTo>
                        <a:pt x="1189" y="1084"/>
                      </a:lnTo>
                      <a:lnTo>
                        <a:pt x="1169" y="1124"/>
                      </a:lnTo>
                      <a:lnTo>
                        <a:pt x="1209" y="1179"/>
                      </a:lnTo>
                      <a:lnTo>
                        <a:pt x="1209" y="1309"/>
                      </a:lnTo>
                      <a:lnTo>
                        <a:pt x="1244" y="1349"/>
                      </a:lnTo>
                      <a:lnTo>
                        <a:pt x="1274" y="1359"/>
                      </a:lnTo>
                      <a:lnTo>
                        <a:pt x="1339" y="1349"/>
                      </a:lnTo>
                      <a:lnTo>
                        <a:pt x="1409" y="1339"/>
                      </a:lnTo>
                      <a:lnTo>
                        <a:pt x="1464" y="1454"/>
                      </a:lnTo>
                      <a:lnTo>
                        <a:pt x="1529" y="1529"/>
                      </a:lnTo>
                      <a:lnTo>
                        <a:pt x="1569" y="1579"/>
                      </a:lnTo>
                      <a:lnTo>
                        <a:pt x="1599" y="1624"/>
                      </a:lnTo>
                      <a:lnTo>
                        <a:pt x="1599" y="1709"/>
                      </a:lnTo>
                      <a:lnTo>
                        <a:pt x="1634" y="1749"/>
                      </a:lnTo>
                      <a:lnTo>
                        <a:pt x="1634" y="1769"/>
                      </a:lnTo>
                      <a:lnTo>
                        <a:pt x="1594" y="1824"/>
                      </a:lnTo>
                      <a:lnTo>
                        <a:pt x="1424" y="1804"/>
                      </a:lnTo>
                      <a:lnTo>
                        <a:pt x="1404" y="1814"/>
                      </a:lnTo>
                      <a:lnTo>
                        <a:pt x="1369" y="1874"/>
                      </a:lnTo>
                      <a:lnTo>
                        <a:pt x="1319" y="1889"/>
                      </a:lnTo>
                      <a:lnTo>
                        <a:pt x="1254" y="1834"/>
                      </a:lnTo>
                      <a:lnTo>
                        <a:pt x="1244" y="1854"/>
                      </a:lnTo>
                      <a:lnTo>
                        <a:pt x="1199" y="1854"/>
                      </a:lnTo>
                      <a:lnTo>
                        <a:pt x="1169" y="1874"/>
                      </a:lnTo>
                      <a:lnTo>
                        <a:pt x="1104" y="1874"/>
                      </a:lnTo>
                      <a:lnTo>
                        <a:pt x="1064" y="1844"/>
                      </a:lnTo>
                      <a:lnTo>
                        <a:pt x="999" y="1824"/>
                      </a:lnTo>
                      <a:lnTo>
                        <a:pt x="969" y="1804"/>
                      </a:lnTo>
                      <a:lnTo>
                        <a:pt x="929" y="1824"/>
                      </a:lnTo>
                      <a:lnTo>
                        <a:pt x="894" y="1844"/>
                      </a:lnTo>
                      <a:lnTo>
                        <a:pt x="904" y="1869"/>
                      </a:lnTo>
                      <a:lnTo>
                        <a:pt x="914" y="1889"/>
                      </a:lnTo>
                      <a:lnTo>
                        <a:pt x="904" y="1919"/>
                      </a:lnTo>
                      <a:lnTo>
                        <a:pt x="849" y="1954"/>
                      </a:lnTo>
                      <a:lnTo>
                        <a:pt x="829" y="1984"/>
                      </a:lnTo>
                      <a:lnTo>
                        <a:pt x="829" y="2034"/>
                      </a:lnTo>
                      <a:lnTo>
                        <a:pt x="829" y="2068"/>
                      </a:lnTo>
                      <a:lnTo>
                        <a:pt x="809" y="2098"/>
                      </a:lnTo>
                      <a:lnTo>
                        <a:pt x="759" y="2118"/>
                      </a:lnTo>
                      <a:lnTo>
                        <a:pt x="640" y="2128"/>
                      </a:lnTo>
                      <a:lnTo>
                        <a:pt x="560" y="2138"/>
                      </a:lnTo>
                      <a:lnTo>
                        <a:pt x="525" y="2088"/>
                      </a:lnTo>
                      <a:lnTo>
                        <a:pt x="475" y="2048"/>
                      </a:lnTo>
                      <a:lnTo>
                        <a:pt x="420" y="2014"/>
                      </a:lnTo>
                      <a:lnTo>
                        <a:pt x="400" y="2034"/>
                      </a:lnTo>
                      <a:lnTo>
                        <a:pt x="355" y="2053"/>
                      </a:lnTo>
                      <a:lnTo>
                        <a:pt x="330" y="2088"/>
                      </a:lnTo>
                      <a:lnTo>
                        <a:pt x="305" y="2108"/>
                      </a:lnTo>
                      <a:lnTo>
                        <a:pt x="275" y="2068"/>
                      </a:lnTo>
                      <a:lnTo>
                        <a:pt x="220" y="2034"/>
                      </a:lnTo>
                      <a:lnTo>
                        <a:pt x="160" y="2014"/>
                      </a:lnTo>
                      <a:lnTo>
                        <a:pt x="125" y="1939"/>
                      </a:lnTo>
                      <a:lnTo>
                        <a:pt x="105" y="1854"/>
                      </a:lnTo>
                      <a:lnTo>
                        <a:pt x="85" y="1804"/>
                      </a:lnTo>
                      <a:lnTo>
                        <a:pt x="65" y="1769"/>
                      </a:lnTo>
                      <a:lnTo>
                        <a:pt x="65" y="1729"/>
                      </a:lnTo>
                      <a:lnTo>
                        <a:pt x="85" y="1679"/>
                      </a:lnTo>
                      <a:lnTo>
                        <a:pt x="145" y="1634"/>
                      </a:lnTo>
                      <a:lnTo>
                        <a:pt x="180" y="1569"/>
                      </a:lnTo>
                      <a:lnTo>
                        <a:pt x="190" y="1519"/>
                      </a:lnTo>
                      <a:lnTo>
                        <a:pt x="210" y="1464"/>
                      </a:lnTo>
                      <a:lnTo>
                        <a:pt x="200" y="1424"/>
                      </a:lnTo>
                      <a:lnTo>
                        <a:pt x="145" y="1369"/>
                      </a:lnTo>
                      <a:lnTo>
                        <a:pt x="75" y="1294"/>
                      </a:lnTo>
                      <a:lnTo>
                        <a:pt x="20" y="1254"/>
                      </a:lnTo>
                      <a:lnTo>
                        <a:pt x="0" y="1209"/>
                      </a:lnTo>
                      <a:lnTo>
                        <a:pt x="10" y="1179"/>
                      </a:lnTo>
                      <a:lnTo>
                        <a:pt x="105" y="1149"/>
                      </a:lnTo>
                      <a:lnTo>
                        <a:pt x="160" y="1149"/>
                      </a:lnTo>
                      <a:lnTo>
                        <a:pt x="160" y="1084"/>
                      </a:lnTo>
                      <a:lnTo>
                        <a:pt x="190" y="1054"/>
                      </a:lnTo>
                      <a:lnTo>
                        <a:pt x="250" y="1019"/>
                      </a:lnTo>
                      <a:lnTo>
                        <a:pt x="265" y="989"/>
                      </a:lnTo>
                      <a:lnTo>
                        <a:pt x="285" y="949"/>
                      </a:lnTo>
                      <a:lnTo>
                        <a:pt x="330" y="894"/>
                      </a:lnTo>
                      <a:lnTo>
                        <a:pt x="400" y="884"/>
                      </a:lnTo>
                      <a:lnTo>
                        <a:pt x="420" y="864"/>
                      </a:lnTo>
                      <a:lnTo>
                        <a:pt x="495" y="864"/>
                      </a:lnTo>
                      <a:lnTo>
                        <a:pt x="545" y="864"/>
                      </a:lnTo>
                      <a:lnTo>
                        <a:pt x="640" y="884"/>
                      </a:lnTo>
                      <a:lnTo>
                        <a:pt x="704" y="854"/>
                      </a:lnTo>
                      <a:lnTo>
                        <a:pt x="769" y="829"/>
                      </a:lnTo>
                      <a:lnTo>
                        <a:pt x="789" y="829"/>
                      </a:lnTo>
                      <a:lnTo>
                        <a:pt x="779" y="789"/>
                      </a:lnTo>
                      <a:lnTo>
                        <a:pt x="809" y="749"/>
                      </a:lnTo>
                      <a:lnTo>
                        <a:pt x="844" y="769"/>
                      </a:lnTo>
                      <a:lnTo>
                        <a:pt x="884" y="749"/>
                      </a:lnTo>
                      <a:lnTo>
                        <a:pt x="864" y="609"/>
                      </a:lnTo>
                      <a:lnTo>
                        <a:pt x="844" y="599"/>
                      </a:lnTo>
                      <a:lnTo>
                        <a:pt x="844" y="504"/>
                      </a:lnTo>
                      <a:lnTo>
                        <a:pt x="844" y="41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76">
                  <a:extLst>
                    <a:ext uri="{FF2B5EF4-FFF2-40B4-BE49-F238E27FC236}">
                      <a16:creationId xmlns:a16="http://schemas.microsoft.com/office/drawing/2014/main" id="{334ECBCD-3402-418E-B795-9D1C2CCA7D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95" y="6287"/>
                  <a:ext cx="1023" cy="718"/>
                </a:xfrm>
                <a:custGeom>
                  <a:avLst/>
                  <a:gdLst>
                    <a:gd name="T0" fmla="*/ 1 w 1394"/>
                    <a:gd name="T1" fmla="*/ 1 h 1259"/>
                    <a:gd name="T2" fmla="*/ 1 w 1394"/>
                    <a:gd name="T3" fmla="*/ 1 h 1259"/>
                    <a:gd name="T4" fmla="*/ 1 w 1394"/>
                    <a:gd name="T5" fmla="*/ 1 h 1259"/>
                    <a:gd name="T6" fmla="*/ 1 w 1394"/>
                    <a:gd name="T7" fmla="*/ 1 h 1259"/>
                    <a:gd name="T8" fmla="*/ 1 w 1394"/>
                    <a:gd name="T9" fmla="*/ 1 h 1259"/>
                    <a:gd name="T10" fmla="*/ 1 w 1394"/>
                    <a:gd name="T11" fmla="*/ 1 h 1259"/>
                    <a:gd name="T12" fmla="*/ 1 w 1394"/>
                    <a:gd name="T13" fmla="*/ 1 h 1259"/>
                    <a:gd name="T14" fmla="*/ 1 w 1394"/>
                    <a:gd name="T15" fmla="*/ 1 h 1259"/>
                    <a:gd name="T16" fmla="*/ 1 w 1394"/>
                    <a:gd name="T17" fmla="*/ 1 h 1259"/>
                    <a:gd name="T18" fmla="*/ 1 w 1394"/>
                    <a:gd name="T19" fmla="*/ 1 h 1259"/>
                    <a:gd name="T20" fmla="*/ 1 w 1394"/>
                    <a:gd name="T21" fmla="*/ 1 h 1259"/>
                    <a:gd name="T22" fmla="*/ 1 w 1394"/>
                    <a:gd name="T23" fmla="*/ 1 h 1259"/>
                    <a:gd name="T24" fmla="*/ 1 w 1394"/>
                    <a:gd name="T25" fmla="*/ 1 h 1259"/>
                    <a:gd name="T26" fmla="*/ 1 w 1394"/>
                    <a:gd name="T27" fmla="*/ 1 h 1259"/>
                    <a:gd name="T28" fmla="*/ 1 w 1394"/>
                    <a:gd name="T29" fmla="*/ 1 h 1259"/>
                    <a:gd name="T30" fmla="*/ 1 w 1394"/>
                    <a:gd name="T31" fmla="*/ 1 h 1259"/>
                    <a:gd name="T32" fmla="*/ 1 w 1394"/>
                    <a:gd name="T33" fmla="*/ 1 h 1259"/>
                    <a:gd name="T34" fmla="*/ 1 w 1394"/>
                    <a:gd name="T35" fmla="*/ 1 h 1259"/>
                    <a:gd name="T36" fmla="*/ 1 w 1394"/>
                    <a:gd name="T37" fmla="*/ 1 h 1259"/>
                    <a:gd name="T38" fmla="*/ 1 w 1394"/>
                    <a:gd name="T39" fmla="*/ 1 h 1259"/>
                    <a:gd name="T40" fmla="*/ 1 w 1394"/>
                    <a:gd name="T41" fmla="*/ 1 h 1259"/>
                    <a:gd name="T42" fmla="*/ 1 w 1394"/>
                    <a:gd name="T43" fmla="*/ 1 h 1259"/>
                    <a:gd name="T44" fmla="*/ 1 w 1394"/>
                    <a:gd name="T45" fmla="*/ 1 h 1259"/>
                    <a:gd name="T46" fmla="*/ 1 w 1394"/>
                    <a:gd name="T47" fmla="*/ 1 h 1259"/>
                    <a:gd name="T48" fmla="*/ 1 w 1394"/>
                    <a:gd name="T49" fmla="*/ 1 h 1259"/>
                    <a:gd name="T50" fmla="*/ 1 w 1394"/>
                    <a:gd name="T51" fmla="*/ 1 h 1259"/>
                    <a:gd name="T52" fmla="*/ 1 w 1394"/>
                    <a:gd name="T53" fmla="*/ 1 h 1259"/>
                    <a:gd name="T54" fmla="*/ 1 w 1394"/>
                    <a:gd name="T55" fmla="*/ 1 h 1259"/>
                    <a:gd name="T56" fmla="*/ 1 w 1394"/>
                    <a:gd name="T57" fmla="*/ 1 h 1259"/>
                    <a:gd name="T58" fmla="*/ 1 w 1394"/>
                    <a:gd name="T59" fmla="*/ 1 h 1259"/>
                    <a:gd name="T60" fmla="*/ 1 w 1394"/>
                    <a:gd name="T61" fmla="*/ 1 h 1259"/>
                    <a:gd name="T62" fmla="*/ 1 w 1394"/>
                    <a:gd name="T63" fmla="*/ 1 h 1259"/>
                    <a:gd name="T64" fmla="*/ 1 w 1394"/>
                    <a:gd name="T65" fmla="*/ 1 h 1259"/>
                    <a:gd name="T66" fmla="*/ 1 w 1394"/>
                    <a:gd name="T67" fmla="*/ 1 h 1259"/>
                    <a:gd name="T68" fmla="*/ 1 w 1394"/>
                    <a:gd name="T69" fmla="*/ 1 h 1259"/>
                    <a:gd name="T70" fmla="*/ 1 w 1394"/>
                    <a:gd name="T71" fmla="*/ 1 h 1259"/>
                    <a:gd name="T72" fmla="*/ 1 w 1394"/>
                    <a:gd name="T73" fmla="*/ 1 h 1259"/>
                    <a:gd name="T74" fmla="*/ 1 w 1394"/>
                    <a:gd name="T75" fmla="*/ 1 h 1259"/>
                    <a:gd name="T76" fmla="*/ 1 w 1394"/>
                    <a:gd name="T77" fmla="*/ 1 h 1259"/>
                    <a:gd name="T78" fmla="*/ 1 w 1394"/>
                    <a:gd name="T79" fmla="*/ 1 h 1259"/>
                    <a:gd name="T80" fmla="*/ 1 w 1394"/>
                    <a:gd name="T81" fmla="*/ 1 h 1259"/>
                    <a:gd name="T82" fmla="*/ 1 w 1394"/>
                    <a:gd name="T83" fmla="*/ 1 h 1259"/>
                    <a:gd name="T84" fmla="*/ 1 w 1394"/>
                    <a:gd name="T85" fmla="*/ 1 h 12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94"/>
                    <a:gd name="T130" fmla="*/ 0 h 1259"/>
                    <a:gd name="T131" fmla="*/ 1394 w 1394"/>
                    <a:gd name="T132" fmla="*/ 1259 h 12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94" h="1259">
                      <a:moveTo>
                        <a:pt x="0" y="400"/>
                      </a:moveTo>
                      <a:lnTo>
                        <a:pt x="10" y="315"/>
                      </a:lnTo>
                      <a:lnTo>
                        <a:pt x="55" y="285"/>
                      </a:lnTo>
                      <a:lnTo>
                        <a:pt x="125" y="225"/>
                      </a:lnTo>
                      <a:lnTo>
                        <a:pt x="140" y="190"/>
                      </a:lnTo>
                      <a:lnTo>
                        <a:pt x="105" y="150"/>
                      </a:lnTo>
                      <a:lnTo>
                        <a:pt x="245" y="0"/>
                      </a:lnTo>
                      <a:lnTo>
                        <a:pt x="275" y="30"/>
                      </a:lnTo>
                      <a:lnTo>
                        <a:pt x="295" y="75"/>
                      </a:lnTo>
                      <a:lnTo>
                        <a:pt x="295" y="105"/>
                      </a:lnTo>
                      <a:lnTo>
                        <a:pt x="370" y="125"/>
                      </a:lnTo>
                      <a:lnTo>
                        <a:pt x="540" y="180"/>
                      </a:lnTo>
                      <a:lnTo>
                        <a:pt x="550" y="190"/>
                      </a:lnTo>
                      <a:lnTo>
                        <a:pt x="635" y="140"/>
                      </a:lnTo>
                      <a:lnTo>
                        <a:pt x="740" y="40"/>
                      </a:lnTo>
                      <a:lnTo>
                        <a:pt x="794" y="40"/>
                      </a:lnTo>
                      <a:lnTo>
                        <a:pt x="859" y="85"/>
                      </a:lnTo>
                      <a:lnTo>
                        <a:pt x="939" y="105"/>
                      </a:lnTo>
                      <a:lnTo>
                        <a:pt x="1049" y="75"/>
                      </a:lnTo>
                      <a:lnTo>
                        <a:pt x="1089" y="40"/>
                      </a:lnTo>
                      <a:lnTo>
                        <a:pt x="1144" y="40"/>
                      </a:lnTo>
                      <a:lnTo>
                        <a:pt x="1194" y="20"/>
                      </a:lnTo>
                      <a:lnTo>
                        <a:pt x="1229" y="75"/>
                      </a:lnTo>
                      <a:lnTo>
                        <a:pt x="1219" y="125"/>
                      </a:lnTo>
                      <a:lnTo>
                        <a:pt x="1229" y="190"/>
                      </a:lnTo>
                      <a:lnTo>
                        <a:pt x="1279" y="210"/>
                      </a:lnTo>
                      <a:lnTo>
                        <a:pt x="1324" y="265"/>
                      </a:lnTo>
                      <a:lnTo>
                        <a:pt x="1344" y="330"/>
                      </a:lnTo>
                      <a:lnTo>
                        <a:pt x="1394" y="400"/>
                      </a:lnTo>
                      <a:lnTo>
                        <a:pt x="1394" y="445"/>
                      </a:lnTo>
                      <a:lnTo>
                        <a:pt x="1324" y="455"/>
                      </a:lnTo>
                      <a:lnTo>
                        <a:pt x="1259" y="485"/>
                      </a:lnTo>
                      <a:lnTo>
                        <a:pt x="1194" y="550"/>
                      </a:lnTo>
                      <a:lnTo>
                        <a:pt x="1134" y="605"/>
                      </a:lnTo>
                      <a:lnTo>
                        <a:pt x="1079" y="645"/>
                      </a:lnTo>
                      <a:lnTo>
                        <a:pt x="1024" y="665"/>
                      </a:lnTo>
                      <a:lnTo>
                        <a:pt x="939" y="675"/>
                      </a:lnTo>
                      <a:lnTo>
                        <a:pt x="919" y="720"/>
                      </a:lnTo>
                      <a:lnTo>
                        <a:pt x="929" y="760"/>
                      </a:lnTo>
                      <a:lnTo>
                        <a:pt x="964" y="780"/>
                      </a:lnTo>
                      <a:lnTo>
                        <a:pt x="1004" y="805"/>
                      </a:lnTo>
                      <a:lnTo>
                        <a:pt x="1034" y="834"/>
                      </a:lnTo>
                      <a:lnTo>
                        <a:pt x="1014" y="854"/>
                      </a:lnTo>
                      <a:lnTo>
                        <a:pt x="974" y="894"/>
                      </a:lnTo>
                      <a:lnTo>
                        <a:pt x="929" y="909"/>
                      </a:lnTo>
                      <a:lnTo>
                        <a:pt x="899" y="919"/>
                      </a:lnTo>
                      <a:lnTo>
                        <a:pt x="909" y="959"/>
                      </a:lnTo>
                      <a:lnTo>
                        <a:pt x="889" y="1004"/>
                      </a:lnTo>
                      <a:lnTo>
                        <a:pt x="869" y="1034"/>
                      </a:lnTo>
                      <a:lnTo>
                        <a:pt x="824" y="1034"/>
                      </a:lnTo>
                      <a:lnTo>
                        <a:pt x="784" y="1024"/>
                      </a:lnTo>
                      <a:lnTo>
                        <a:pt x="740" y="1014"/>
                      </a:lnTo>
                      <a:lnTo>
                        <a:pt x="690" y="1014"/>
                      </a:lnTo>
                      <a:lnTo>
                        <a:pt x="670" y="1064"/>
                      </a:lnTo>
                      <a:lnTo>
                        <a:pt x="645" y="1119"/>
                      </a:lnTo>
                      <a:lnTo>
                        <a:pt x="605" y="1184"/>
                      </a:lnTo>
                      <a:lnTo>
                        <a:pt x="570" y="1214"/>
                      </a:lnTo>
                      <a:lnTo>
                        <a:pt x="540" y="1224"/>
                      </a:lnTo>
                      <a:lnTo>
                        <a:pt x="475" y="1244"/>
                      </a:lnTo>
                      <a:lnTo>
                        <a:pt x="415" y="1244"/>
                      </a:lnTo>
                      <a:lnTo>
                        <a:pt x="370" y="1224"/>
                      </a:lnTo>
                      <a:lnTo>
                        <a:pt x="340" y="1204"/>
                      </a:lnTo>
                      <a:lnTo>
                        <a:pt x="295" y="1214"/>
                      </a:lnTo>
                      <a:lnTo>
                        <a:pt x="265" y="1224"/>
                      </a:lnTo>
                      <a:lnTo>
                        <a:pt x="255" y="1204"/>
                      </a:lnTo>
                      <a:lnTo>
                        <a:pt x="225" y="1184"/>
                      </a:lnTo>
                      <a:lnTo>
                        <a:pt x="200" y="1204"/>
                      </a:lnTo>
                      <a:lnTo>
                        <a:pt x="180" y="1224"/>
                      </a:lnTo>
                      <a:lnTo>
                        <a:pt x="150" y="1259"/>
                      </a:lnTo>
                      <a:lnTo>
                        <a:pt x="115" y="1244"/>
                      </a:lnTo>
                      <a:lnTo>
                        <a:pt x="95" y="1204"/>
                      </a:lnTo>
                      <a:lnTo>
                        <a:pt x="85" y="1174"/>
                      </a:lnTo>
                      <a:lnTo>
                        <a:pt x="95" y="1109"/>
                      </a:lnTo>
                      <a:lnTo>
                        <a:pt x="95" y="1034"/>
                      </a:lnTo>
                      <a:lnTo>
                        <a:pt x="105" y="974"/>
                      </a:lnTo>
                      <a:lnTo>
                        <a:pt x="125" y="894"/>
                      </a:lnTo>
                      <a:lnTo>
                        <a:pt x="125" y="854"/>
                      </a:lnTo>
                      <a:lnTo>
                        <a:pt x="125" y="810"/>
                      </a:lnTo>
                      <a:lnTo>
                        <a:pt x="125" y="760"/>
                      </a:lnTo>
                      <a:lnTo>
                        <a:pt x="140" y="665"/>
                      </a:lnTo>
                      <a:lnTo>
                        <a:pt x="160" y="625"/>
                      </a:lnTo>
                      <a:lnTo>
                        <a:pt x="150" y="590"/>
                      </a:lnTo>
                      <a:lnTo>
                        <a:pt x="115" y="560"/>
                      </a:lnTo>
                      <a:lnTo>
                        <a:pt x="75" y="540"/>
                      </a:lnTo>
                      <a:lnTo>
                        <a:pt x="35" y="485"/>
                      </a:lnTo>
                      <a:lnTo>
                        <a:pt x="20" y="465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77">
                  <a:extLst>
                    <a:ext uri="{FF2B5EF4-FFF2-40B4-BE49-F238E27FC236}">
                      <a16:creationId xmlns:a16="http://schemas.microsoft.com/office/drawing/2014/main" id="{0A9BE125-0BA5-4565-95A5-7A9C7D7FAD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26" y="6582"/>
                  <a:ext cx="691" cy="574"/>
                </a:xfrm>
                <a:custGeom>
                  <a:avLst/>
                  <a:gdLst>
                    <a:gd name="T0" fmla="*/ 1 w 939"/>
                    <a:gd name="T1" fmla="*/ 1 h 999"/>
                    <a:gd name="T2" fmla="*/ 1 w 939"/>
                    <a:gd name="T3" fmla="*/ 0 h 999"/>
                    <a:gd name="T4" fmla="*/ 1 w 939"/>
                    <a:gd name="T5" fmla="*/ 1 h 999"/>
                    <a:gd name="T6" fmla="*/ 1 w 939"/>
                    <a:gd name="T7" fmla="*/ 1 h 999"/>
                    <a:gd name="T8" fmla="*/ 1 w 939"/>
                    <a:gd name="T9" fmla="*/ 1 h 999"/>
                    <a:gd name="T10" fmla="*/ 1 w 939"/>
                    <a:gd name="T11" fmla="*/ 1 h 999"/>
                    <a:gd name="T12" fmla="*/ 1 w 939"/>
                    <a:gd name="T13" fmla="*/ 1 h 999"/>
                    <a:gd name="T14" fmla="*/ 1 w 939"/>
                    <a:gd name="T15" fmla="*/ 1 h 999"/>
                    <a:gd name="T16" fmla="*/ 1 w 939"/>
                    <a:gd name="T17" fmla="*/ 1 h 999"/>
                    <a:gd name="T18" fmla="*/ 1 w 939"/>
                    <a:gd name="T19" fmla="*/ 1 h 999"/>
                    <a:gd name="T20" fmla="*/ 1 w 939"/>
                    <a:gd name="T21" fmla="*/ 1 h 999"/>
                    <a:gd name="T22" fmla="*/ 1 w 939"/>
                    <a:gd name="T23" fmla="*/ 1 h 999"/>
                    <a:gd name="T24" fmla="*/ 1 w 939"/>
                    <a:gd name="T25" fmla="*/ 1 h 999"/>
                    <a:gd name="T26" fmla="*/ 1 w 939"/>
                    <a:gd name="T27" fmla="*/ 1 h 999"/>
                    <a:gd name="T28" fmla="*/ 1 w 939"/>
                    <a:gd name="T29" fmla="*/ 1 h 999"/>
                    <a:gd name="T30" fmla="*/ 1 w 939"/>
                    <a:gd name="T31" fmla="*/ 1 h 999"/>
                    <a:gd name="T32" fmla="*/ 1 w 939"/>
                    <a:gd name="T33" fmla="*/ 1 h 999"/>
                    <a:gd name="T34" fmla="*/ 1 w 939"/>
                    <a:gd name="T35" fmla="*/ 1 h 999"/>
                    <a:gd name="T36" fmla="*/ 1 w 939"/>
                    <a:gd name="T37" fmla="*/ 1 h 999"/>
                    <a:gd name="T38" fmla="*/ 1 w 939"/>
                    <a:gd name="T39" fmla="*/ 1 h 999"/>
                    <a:gd name="T40" fmla="*/ 1 w 939"/>
                    <a:gd name="T41" fmla="*/ 1 h 999"/>
                    <a:gd name="T42" fmla="*/ 1 w 939"/>
                    <a:gd name="T43" fmla="*/ 1 h 999"/>
                    <a:gd name="T44" fmla="*/ 1 w 939"/>
                    <a:gd name="T45" fmla="*/ 1 h 999"/>
                    <a:gd name="T46" fmla="*/ 1 w 939"/>
                    <a:gd name="T47" fmla="*/ 1 h 999"/>
                    <a:gd name="T48" fmla="*/ 1 w 939"/>
                    <a:gd name="T49" fmla="*/ 1 h 999"/>
                    <a:gd name="T50" fmla="*/ 1 w 939"/>
                    <a:gd name="T51" fmla="*/ 1 h 999"/>
                    <a:gd name="T52" fmla="*/ 1 w 939"/>
                    <a:gd name="T53" fmla="*/ 1 h 999"/>
                    <a:gd name="T54" fmla="*/ 1 w 939"/>
                    <a:gd name="T55" fmla="*/ 1 h 999"/>
                    <a:gd name="T56" fmla="*/ 1 w 939"/>
                    <a:gd name="T57" fmla="*/ 1 h 999"/>
                    <a:gd name="T58" fmla="*/ 1 w 939"/>
                    <a:gd name="T59" fmla="*/ 1 h 999"/>
                    <a:gd name="T60" fmla="*/ 1 w 939"/>
                    <a:gd name="T61" fmla="*/ 1 h 999"/>
                    <a:gd name="T62" fmla="*/ 1 w 939"/>
                    <a:gd name="T63" fmla="*/ 1 h 999"/>
                    <a:gd name="T64" fmla="*/ 1 w 939"/>
                    <a:gd name="T65" fmla="*/ 1 h 999"/>
                    <a:gd name="T66" fmla="*/ 1 w 939"/>
                    <a:gd name="T67" fmla="*/ 1 h 9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9"/>
                    <a:gd name="T103" fmla="*/ 0 h 999"/>
                    <a:gd name="T104" fmla="*/ 939 w 939"/>
                    <a:gd name="T105" fmla="*/ 999 h 9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9" h="999">
                      <a:moveTo>
                        <a:pt x="315" y="30"/>
                      </a:moveTo>
                      <a:lnTo>
                        <a:pt x="305" y="30"/>
                      </a:lnTo>
                      <a:lnTo>
                        <a:pt x="315" y="40"/>
                      </a:lnTo>
                      <a:lnTo>
                        <a:pt x="340" y="0"/>
                      </a:lnTo>
                      <a:lnTo>
                        <a:pt x="400" y="10"/>
                      </a:lnTo>
                      <a:lnTo>
                        <a:pt x="485" y="40"/>
                      </a:lnTo>
                      <a:lnTo>
                        <a:pt x="620" y="105"/>
                      </a:lnTo>
                      <a:lnTo>
                        <a:pt x="655" y="90"/>
                      </a:lnTo>
                      <a:lnTo>
                        <a:pt x="834" y="170"/>
                      </a:lnTo>
                      <a:lnTo>
                        <a:pt x="899" y="210"/>
                      </a:lnTo>
                      <a:lnTo>
                        <a:pt x="919" y="240"/>
                      </a:lnTo>
                      <a:lnTo>
                        <a:pt x="904" y="275"/>
                      </a:lnTo>
                      <a:lnTo>
                        <a:pt x="874" y="290"/>
                      </a:lnTo>
                      <a:lnTo>
                        <a:pt x="834" y="300"/>
                      </a:lnTo>
                      <a:lnTo>
                        <a:pt x="789" y="314"/>
                      </a:lnTo>
                      <a:lnTo>
                        <a:pt x="799" y="374"/>
                      </a:lnTo>
                      <a:lnTo>
                        <a:pt x="884" y="454"/>
                      </a:lnTo>
                      <a:lnTo>
                        <a:pt x="899" y="504"/>
                      </a:lnTo>
                      <a:lnTo>
                        <a:pt x="884" y="569"/>
                      </a:lnTo>
                      <a:lnTo>
                        <a:pt x="844" y="639"/>
                      </a:lnTo>
                      <a:lnTo>
                        <a:pt x="819" y="704"/>
                      </a:lnTo>
                      <a:lnTo>
                        <a:pt x="864" y="759"/>
                      </a:lnTo>
                      <a:lnTo>
                        <a:pt x="919" y="829"/>
                      </a:lnTo>
                      <a:lnTo>
                        <a:pt x="924" y="864"/>
                      </a:lnTo>
                      <a:lnTo>
                        <a:pt x="939" y="959"/>
                      </a:lnTo>
                      <a:lnTo>
                        <a:pt x="939" y="989"/>
                      </a:lnTo>
                      <a:lnTo>
                        <a:pt x="904" y="999"/>
                      </a:lnTo>
                      <a:lnTo>
                        <a:pt x="854" y="999"/>
                      </a:lnTo>
                      <a:lnTo>
                        <a:pt x="834" y="969"/>
                      </a:lnTo>
                      <a:lnTo>
                        <a:pt x="814" y="909"/>
                      </a:lnTo>
                      <a:lnTo>
                        <a:pt x="784" y="864"/>
                      </a:lnTo>
                      <a:lnTo>
                        <a:pt x="770" y="864"/>
                      </a:lnTo>
                      <a:lnTo>
                        <a:pt x="740" y="884"/>
                      </a:lnTo>
                      <a:lnTo>
                        <a:pt x="695" y="929"/>
                      </a:lnTo>
                      <a:lnTo>
                        <a:pt x="675" y="934"/>
                      </a:lnTo>
                      <a:lnTo>
                        <a:pt x="610" y="934"/>
                      </a:lnTo>
                      <a:lnTo>
                        <a:pt x="580" y="914"/>
                      </a:lnTo>
                      <a:lnTo>
                        <a:pt x="515" y="914"/>
                      </a:lnTo>
                      <a:lnTo>
                        <a:pt x="485" y="929"/>
                      </a:lnTo>
                      <a:lnTo>
                        <a:pt x="465" y="914"/>
                      </a:lnTo>
                      <a:lnTo>
                        <a:pt x="430" y="894"/>
                      </a:lnTo>
                      <a:lnTo>
                        <a:pt x="390" y="854"/>
                      </a:lnTo>
                      <a:lnTo>
                        <a:pt x="360" y="809"/>
                      </a:lnTo>
                      <a:lnTo>
                        <a:pt x="325" y="799"/>
                      </a:lnTo>
                      <a:lnTo>
                        <a:pt x="260" y="829"/>
                      </a:lnTo>
                      <a:lnTo>
                        <a:pt x="220" y="844"/>
                      </a:lnTo>
                      <a:lnTo>
                        <a:pt x="190" y="844"/>
                      </a:lnTo>
                      <a:lnTo>
                        <a:pt x="150" y="809"/>
                      </a:lnTo>
                      <a:lnTo>
                        <a:pt x="125" y="769"/>
                      </a:lnTo>
                      <a:lnTo>
                        <a:pt x="125" y="739"/>
                      </a:lnTo>
                      <a:lnTo>
                        <a:pt x="125" y="694"/>
                      </a:lnTo>
                      <a:lnTo>
                        <a:pt x="95" y="664"/>
                      </a:lnTo>
                      <a:lnTo>
                        <a:pt x="70" y="619"/>
                      </a:lnTo>
                      <a:lnTo>
                        <a:pt x="40" y="599"/>
                      </a:lnTo>
                      <a:lnTo>
                        <a:pt x="20" y="599"/>
                      </a:lnTo>
                      <a:lnTo>
                        <a:pt x="30" y="559"/>
                      </a:lnTo>
                      <a:lnTo>
                        <a:pt x="20" y="524"/>
                      </a:lnTo>
                      <a:lnTo>
                        <a:pt x="10" y="474"/>
                      </a:lnTo>
                      <a:lnTo>
                        <a:pt x="0" y="429"/>
                      </a:lnTo>
                      <a:lnTo>
                        <a:pt x="30" y="389"/>
                      </a:lnTo>
                      <a:lnTo>
                        <a:pt x="95" y="314"/>
                      </a:lnTo>
                      <a:lnTo>
                        <a:pt x="155" y="230"/>
                      </a:lnTo>
                      <a:lnTo>
                        <a:pt x="175" y="220"/>
                      </a:lnTo>
                      <a:lnTo>
                        <a:pt x="175" y="175"/>
                      </a:lnTo>
                      <a:lnTo>
                        <a:pt x="210" y="145"/>
                      </a:lnTo>
                      <a:lnTo>
                        <a:pt x="255" y="115"/>
                      </a:lnTo>
                      <a:lnTo>
                        <a:pt x="305" y="105"/>
                      </a:lnTo>
                      <a:lnTo>
                        <a:pt x="285" y="85"/>
                      </a:lnTo>
                      <a:lnTo>
                        <a:pt x="315" y="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78">
                  <a:extLst>
                    <a:ext uri="{FF2B5EF4-FFF2-40B4-BE49-F238E27FC236}">
                      <a16:creationId xmlns:a16="http://schemas.microsoft.com/office/drawing/2014/main" id="{733894E5-4446-439A-8D68-F56366C2D6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2" y="6528"/>
                  <a:ext cx="1156" cy="1014"/>
                </a:xfrm>
                <a:custGeom>
                  <a:avLst/>
                  <a:gdLst>
                    <a:gd name="T0" fmla="*/ 1 w 1569"/>
                    <a:gd name="T1" fmla="*/ 1 h 1779"/>
                    <a:gd name="T2" fmla="*/ 1 w 1569"/>
                    <a:gd name="T3" fmla="*/ 1 h 1779"/>
                    <a:gd name="T4" fmla="*/ 1 w 1569"/>
                    <a:gd name="T5" fmla="*/ 1 h 1779"/>
                    <a:gd name="T6" fmla="*/ 1 w 1569"/>
                    <a:gd name="T7" fmla="*/ 1 h 1779"/>
                    <a:gd name="T8" fmla="*/ 1 w 1569"/>
                    <a:gd name="T9" fmla="*/ 1 h 1779"/>
                    <a:gd name="T10" fmla="*/ 1 w 1569"/>
                    <a:gd name="T11" fmla="*/ 1 h 1779"/>
                    <a:gd name="T12" fmla="*/ 1 w 1569"/>
                    <a:gd name="T13" fmla="*/ 1 h 1779"/>
                    <a:gd name="T14" fmla="*/ 1 w 1569"/>
                    <a:gd name="T15" fmla="*/ 1 h 1779"/>
                    <a:gd name="T16" fmla="*/ 1 w 1569"/>
                    <a:gd name="T17" fmla="*/ 1 h 1779"/>
                    <a:gd name="T18" fmla="*/ 1 w 1569"/>
                    <a:gd name="T19" fmla="*/ 1 h 1779"/>
                    <a:gd name="T20" fmla="*/ 1 w 1569"/>
                    <a:gd name="T21" fmla="*/ 1 h 1779"/>
                    <a:gd name="T22" fmla="*/ 1 w 1569"/>
                    <a:gd name="T23" fmla="*/ 1 h 1779"/>
                    <a:gd name="T24" fmla="*/ 1 w 1569"/>
                    <a:gd name="T25" fmla="*/ 1 h 1779"/>
                    <a:gd name="T26" fmla="*/ 1 w 1569"/>
                    <a:gd name="T27" fmla="*/ 1 h 1779"/>
                    <a:gd name="T28" fmla="*/ 1 w 1569"/>
                    <a:gd name="T29" fmla="*/ 1 h 1779"/>
                    <a:gd name="T30" fmla="*/ 1 w 1569"/>
                    <a:gd name="T31" fmla="*/ 1 h 1779"/>
                    <a:gd name="T32" fmla="*/ 1 w 1569"/>
                    <a:gd name="T33" fmla="*/ 1 h 1779"/>
                    <a:gd name="T34" fmla="*/ 1 w 1569"/>
                    <a:gd name="T35" fmla="*/ 1 h 1779"/>
                    <a:gd name="T36" fmla="*/ 1 w 1569"/>
                    <a:gd name="T37" fmla="*/ 1 h 1779"/>
                    <a:gd name="T38" fmla="*/ 1 w 1569"/>
                    <a:gd name="T39" fmla="*/ 1 h 1779"/>
                    <a:gd name="T40" fmla="*/ 1 w 1569"/>
                    <a:gd name="T41" fmla="*/ 1 h 1779"/>
                    <a:gd name="T42" fmla="*/ 1 w 1569"/>
                    <a:gd name="T43" fmla="*/ 1 h 1779"/>
                    <a:gd name="T44" fmla="*/ 1 w 1569"/>
                    <a:gd name="T45" fmla="*/ 1 h 1779"/>
                    <a:gd name="T46" fmla="*/ 1 w 1569"/>
                    <a:gd name="T47" fmla="*/ 1 h 1779"/>
                    <a:gd name="T48" fmla="*/ 1 w 1569"/>
                    <a:gd name="T49" fmla="*/ 1 h 1779"/>
                    <a:gd name="T50" fmla="*/ 1 w 1569"/>
                    <a:gd name="T51" fmla="*/ 1 h 1779"/>
                    <a:gd name="T52" fmla="*/ 1 w 1569"/>
                    <a:gd name="T53" fmla="*/ 1 h 1779"/>
                    <a:gd name="T54" fmla="*/ 1 w 1569"/>
                    <a:gd name="T55" fmla="*/ 1 h 1779"/>
                    <a:gd name="T56" fmla="*/ 1 w 1569"/>
                    <a:gd name="T57" fmla="*/ 1 h 1779"/>
                    <a:gd name="T58" fmla="*/ 1 w 1569"/>
                    <a:gd name="T59" fmla="*/ 1 h 1779"/>
                    <a:gd name="T60" fmla="*/ 1 w 1569"/>
                    <a:gd name="T61" fmla="*/ 1 h 1779"/>
                    <a:gd name="T62" fmla="*/ 1 w 1569"/>
                    <a:gd name="T63" fmla="*/ 1 h 1779"/>
                    <a:gd name="T64" fmla="*/ 1 w 1569"/>
                    <a:gd name="T65" fmla="*/ 1 h 1779"/>
                    <a:gd name="T66" fmla="*/ 1 w 1569"/>
                    <a:gd name="T67" fmla="*/ 1 h 1779"/>
                    <a:gd name="T68" fmla="*/ 1 w 1569"/>
                    <a:gd name="T69" fmla="*/ 1 h 1779"/>
                    <a:gd name="T70" fmla="*/ 1 w 1569"/>
                    <a:gd name="T71" fmla="*/ 1 h 1779"/>
                    <a:gd name="T72" fmla="*/ 1 w 1569"/>
                    <a:gd name="T73" fmla="*/ 1 h 1779"/>
                    <a:gd name="T74" fmla="*/ 1 w 1569"/>
                    <a:gd name="T75" fmla="*/ 1 h 1779"/>
                    <a:gd name="T76" fmla="*/ 1 w 1569"/>
                    <a:gd name="T77" fmla="*/ 1 h 1779"/>
                    <a:gd name="T78" fmla="*/ 1 w 1569"/>
                    <a:gd name="T79" fmla="*/ 1 h 1779"/>
                    <a:gd name="T80" fmla="*/ 1 w 1569"/>
                    <a:gd name="T81" fmla="*/ 1 h 1779"/>
                    <a:gd name="T82" fmla="*/ 1 w 1569"/>
                    <a:gd name="T83" fmla="*/ 1 h 1779"/>
                    <a:gd name="T84" fmla="*/ 1 w 1569"/>
                    <a:gd name="T85" fmla="*/ 1 h 1779"/>
                    <a:gd name="T86" fmla="*/ 1 w 1569"/>
                    <a:gd name="T87" fmla="*/ 1 h 1779"/>
                    <a:gd name="T88" fmla="*/ 1 w 1569"/>
                    <a:gd name="T89" fmla="*/ 1 h 1779"/>
                    <a:gd name="T90" fmla="*/ 1 w 1569"/>
                    <a:gd name="T91" fmla="*/ 1 h 1779"/>
                    <a:gd name="T92" fmla="*/ 1 w 1569"/>
                    <a:gd name="T93" fmla="*/ 1 h 17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69"/>
                    <a:gd name="T142" fmla="*/ 0 h 1779"/>
                    <a:gd name="T143" fmla="*/ 1569 w 1569"/>
                    <a:gd name="T144" fmla="*/ 1779 h 17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69" h="1779">
                      <a:moveTo>
                        <a:pt x="1224" y="20"/>
                      </a:moveTo>
                      <a:lnTo>
                        <a:pt x="1284" y="0"/>
                      </a:lnTo>
                      <a:lnTo>
                        <a:pt x="1329" y="15"/>
                      </a:lnTo>
                      <a:lnTo>
                        <a:pt x="1389" y="45"/>
                      </a:lnTo>
                      <a:lnTo>
                        <a:pt x="1454" y="75"/>
                      </a:lnTo>
                      <a:lnTo>
                        <a:pt x="1454" y="95"/>
                      </a:lnTo>
                      <a:lnTo>
                        <a:pt x="1434" y="120"/>
                      </a:lnTo>
                      <a:lnTo>
                        <a:pt x="1389" y="170"/>
                      </a:lnTo>
                      <a:lnTo>
                        <a:pt x="1399" y="190"/>
                      </a:lnTo>
                      <a:lnTo>
                        <a:pt x="1359" y="205"/>
                      </a:lnTo>
                      <a:lnTo>
                        <a:pt x="1329" y="235"/>
                      </a:lnTo>
                      <a:lnTo>
                        <a:pt x="1284" y="275"/>
                      </a:lnTo>
                      <a:lnTo>
                        <a:pt x="1274" y="300"/>
                      </a:lnTo>
                      <a:lnTo>
                        <a:pt x="1284" y="320"/>
                      </a:lnTo>
                      <a:lnTo>
                        <a:pt x="1254" y="330"/>
                      </a:lnTo>
                      <a:lnTo>
                        <a:pt x="1234" y="370"/>
                      </a:lnTo>
                      <a:lnTo>
                        <a:pt x="1199" y="400"/>
                      </a:lnTo>
                      <a:lnTo>
                        <a:pt x="1159" y="444"/>
                      </a:lnTo>
                      <a:lnTo>
                        <a:pt x="1129" y="489"/>
                      </a:lnTo>
                      <a:lnTo>
                        <a:pt x="1109" y="519"/>
                      </a:lnTo>
                      <a:lnTo>
                        <a:pt x="1114" y="574"/>
                      </a:lnTo>
                      <a:lnTo>
                        <a:pt x="1139" y="614"/>
                      </a:lnTo>
                      <a:lnTo>
                        <a:pt x="1129" y="644"/>
                      </a:lnTo>
                      <a:lnTo>
                        <a:pt x="1114" y="689"/>
                      </a:lnTo>
                      <a:lnTo>
                        <a:pt x="1169" y="719"/>
                      </a:lnTo>
                      <a:lnTo>
                        <a:pt x="1199" y="759"/>
                      </a:lnTo>
                      <a:lnTo>
                        <a:pt x="1224" y="784"/>
                      </a:lnTo>
                      <a:lnTo>
                        <a:pt x="1234" y="804"/>
                      </a:lnTo>
                      <a:lnTo>
                        <a:pt x="1224" y="844"/>
                      </a:lnTo>
                      <a:lnTo>
                        <a:pt x="1244" y="889"/>
                      </a:lnTo>
                      <a:lnTo>
                        <a:pt x="1264" y="929"/>
                      </a:lnTo>
                      <a:lnTo>
                        <a:pt x="1294" y="949"/>
                      </a:lnTo>
                      <a:lnTo>
                        <a:pt x="1349" y="929"/>
                      </a:lnTo>
                      <a:lnTo>
                        <a:pt x="1389" y="909"/>
                      </a:lnTo>
                      <a:lnTo>
                        <a:pt x="1424" y="889"/>
                      </a:lnTo>
                      <a:lnTo>
                        <a:pt x="1464" y="909"/>
                      </a:lnTo>
                      <a:lnTo>
                        <a:pt x="1499" y="949"/>
                      </a:lnTo>
                      <a:lnTo>
                        <a:pt x="1539" y="994"/>
                      </a:lnTo>
                      <a:lnTo>
                        <a:pt x="1569" y="1034"/>
                      </a:lnTo>
                      <a:lnTo>
                        <a:pt x="1519" y="1059"/>
                      </a:lnTo>
                      <a:lnTo>
                        <a:pt x="1424" y="1069"/>
                      </a:lnTo>
                      <a:lnTo>
                        <a:pt x="1369" y="1089"/>
                      </a:lnTo>
                      <a:lnTo>
                        <a:pt x="1234" y="1119"/>
                      </a:lnTo>
                      <a:lnTo>
                        <a:pt x="1139" y="1164"/>
                      </a:lnTo>
                      <a:lnTo>
                        <a:pt x="1064" y="1204"/>
                      </a:lnTo>
                      <a:lnTo>
                        <a:pt x="1029" y="1229"/>
                      </a:lnTo>
                      <a:lnTo>
                        <a:pt x="1029" y="1279"/>
                      </a:lnTo>
                      <a:lnTo>
                        <a:pt x="1029" y="1354"/>
                      </a:lnTo>
                      <a:lnTo>
                        <a:pt x="1004" y="1494"/>
                      </a:lnTo>
                      <a:lnTo>
                        <a:pt x="989" y="1534"/>
                      </a:lnTo>
                      <a:lnTo>
                        <a:pt x="1044" y="1574"/>
                      </a:lnTo>
                      <a:lnTo>
                        <a:pt x="1114" y="1649"/>
                      </a:lnTo>
                      <a:lnTo>
                        <a:pt x="1129" y="1694"/>
                      </a:lnTo>
                      <a:lnTo>
                        <a:pt x="1114" y="1734"/>
                      </a:lnTo>
                      <a:lnTo>
                        <a:pt x="1064" y="1759"/>
                      </a:lnTo>
                      <a:lnTo>
                        <a:pt x="1004" y="1779"/>
                      </a:lnTo>
                      <a:lnTo>
                        <a:pt x="1004" y="1764"/>
                      </a:lnTo>
                      <a:lnTo>
                        <a:pt x="969" y="1724"/>
                      </a:lnTo>
                      <a:lnTo>
                        <a:pt x="949" y="1674"/>
                      </a:lnTo>
                      <a:lnTo>
                        <a:pt x="924" y="1649"/>
                      </a:lnTo>
                      <a:lnTo>
                        <a:pt x="864" y="1629"/>
                      </a:lnTo>
                      <a:lnTo>
                        <a:pt x="799" y="1619"/>
                      </a:lnTo>
                      <a:lnTo>
                        <a:pt x="749" y="1639"/>
                      </a:lnTo>
                      <a:lnTo>
                        <a:pt x="729" y="1674"/>
                      </a:lnTo>
                      <a:lnTo>
                        <a:pt x="684" y="1684"/>
                      </a:lnTo>
                      <a:lnTo>
                        <a:pt x="644" y="1649"/>
                      </a:lnTo>
                      <a:lnTo>
                        <a:pt x="600" y="1649"/>
                      </a:lnTo>
                      <a:lnTo>
                        <a:pt x="550" y="1659"/>
                      </a:lnTo>
                      <a:lnTo>
                        <a:pt x="515" y="1649"/>
                      </a:lnTo>
                      <a:lnTo>
                        <a:pt x="475" y="1639"/>
                      </a:lnTo>
                      <a:lnTo>
                        <a:pt x="445" y="1629"/>
                      </a:lnTo>
                      <a:lnTo>
                        <a:pt x="435" y="1619"/>
                      </a:lnTo>
                      <a:lnTo>
                        <a:pt x="400" y="1609"/>
                      </a:lnTo>
                      <a:lnTo>
                        <a:pt x="360" y="1589"/>
                      </a:lnTo>
                      <a:lnTo>
                        <a:pt x="340" y="1554"/>
                      </a:lnTo>
                      <a:lnTo>
                        <a:pt x="285" y="1494"/>
                      </a:lnTo>
                      <a:lnTo>
                        <a:pt x="255" y="1459"/>
                      </a:lnTo>
                      <a:lnTo>
                        <a:pt x="210" y="1419"/>
                      </a:lnTo>
                      <a:lnTo>
                        <a:pt x="180" y="1394"/>
                      </a:lnTo>
                      <a:lnTo>
                        <a:pt x="150" y="1364"/>
                      </a:lnTo>
                      <a:lnTo>
                        <a:pt x="125" y="1334"/>
                      </a:lnTo>
                      <a:lnTo>
                        <a:pt x="125" y="1309"/>
                      </a:lnTo>
                      <a:lnTo>
                        <a:pt x="120" y="1259"/>
                      </a:lnTo>
                      <a:lnTo>
                        <a:pt x="120" y="1249"/>
                      </a:lnTo>
                      <a:lnTo>
                        <a:pt x="95" y="1239"/>
                      </a:lnTo>
                      <a:lnTo>
                        <a:pt x="65" y="1259"/>
                      </a:lnTo>
                      <a:lnTo>
                        <a:pt x="35" y="1229"/>
                      </a:lnTo>
                      <a:lnTo>
                        <a:pt x="20" y="1184"/>
                      </a:lnTo>
                      <a:lnTo>
                        <a:pt x="0" y="1144"/>
                      </a:lnTo>
                      <a:lnTo>
                        <a:pt x="15" y="1099"/>
                      </a:lnTo>
                      <a:lnTo>
                        <a:pt x="20" y="1069"/>
                      </a:lnTo>
                      <a:lnTo>
                        <a:pt x="55" y="1034"/>
                      </a:lnTo>
                      <a:lnTo>
                        <a:pt x="85" y="1009"/>
                      </a:lnTo>
                      <a:lnTo>
                        <a:pt x="125" y="974"/>
                      </a:lnTo>
                      <a:lnTo>
                        <a:pt x="120" y="944"/>
                      </a:lnTo>
                      <a:lnTo>
                        <a:pt x="105" y="909"/>
                      </a:lnTo>
                      <a:lnTo>
                        <a:pt x="105" y="869"/>
                      </a:lnTo>
                      <a:lnTo>
                        <a:pt x="105" y="839"/>
                      </a:lnTo>
                      <a:lnTo>
                        <a:pt x="120" y="814"/>
                      </a:lnTo>
                      <a:lnTo>
                        <a:pt x="170" y="774"/>
                      </a:lnTo>
                      <a:lnTo>
                        <a:pt x="210" y="814"/>
                      </a:lnTo>
                      <a:lnTo>
                        <a:pt x="235" y="824"/>
                      </a:lnTo>
                      <a:lnTo>
                        <a:pt x="295" y="824"/>
                      </a:lnTo>
                      <a:lnTo>
                        <a:pt x="380" y="804"/>
                      </a:lnTo>
                      <a:lnTo>
                        <a:pt x="410" y="784"/>
                      </a:lnTo>
                      <a:lnTo>
                        <a:pt x="445" y="754"/>
                      </a:lnTo>
                      <a:lnTo>
                        <a:pt x="475" y="709"/>
                      </a:lnTo>
                      <a:lnTo>
                        <a:pt x="510" y="644"/>
                      </a:lnTo>
                      <a:lnTo>
                        <a:pt x="515" y="594"/>
                      </a:lnTo>
                      <a:lnTo>
                        <a:pt x="580" y="584"/>
                      </a:lnTo>
                      <a:lnTo>
                        <a:pt x="609" y="604"/>
                      </a:lnTo>
                      <a:lnTo>
                        <a:pt x="654" y="614"/>
                      </a:lnTo>
                      <a:lnTo>
                        <a:pt x="684" y="614"/>
                      </a:lnTo>
                      <a:lnTo>
                        <a:pt x="709" y="614"/>
                      </a:lnTo>
                      <a:lnTo>
                        <a:pt x="749" y="529"/>
                      </a:lnTo>
                      <a:lnTo>
                        <a:pt x="729" y="509"/>
                      </a:lnTo>
                      <a:lnTo>
                        <a:pt x="749" y="489"/>
                      </a:lnTo>
                      <a:lnTo>
                        <a:pt x="769" y="489"/>
                      </a:lnTo>
                      <a:lnTo>
                        <a:pt x="789" y="489"/>
                      </a:lnTo>
                      <a:lnTo>
                        <a:pt x="874" y="414"/>
                      </a:lnTo>
                      <a:lnTo>
                        <a:pt x="864" y="400"/>
                      </a:lnTo>
                      <a:lnTo>
                        <a:pt x="844" y="385"/>
                      </a:lnTo>
                      <a:lnTo>
                        <a:pt x="799" y="360"/>
                      </a:lnTo>
                      <a:lnTo>
                        <a:pt x="779" y="340"/>
                      </a:lnTo>
                      <a:lnTo>
                        <a:pt x="769" y="330"/>
                      </a:lnTo>
                      <a:lnTo>
                        <a:pt x="769" y="310"/>
                      </a:lnTo>
                      <a:lnTo>
                        <a:pt x="759" y="300"/>
                      </a:lnTo>
                      <a:lnTo>
                        <a:pt x="759" y="265"/>
                      </a:lnTo>
                      <a:lnTo>
                        <a:pt x="769" y="255"/>
                      </a:lnTo>
                      <a:lnTo>
                        <a:pt x="789" y="255"/>
                      </a:lnTo>
                      <a:lnTo>
                        <a:pt x="844" y="235"/>
                      </a:lnTo>
                      <a:lnTo>
                        <a:pt x="874" y="235"/>
                      </a:lnTo>
                      <a:lnTo>
                        <a:pt x="919" y="225"/>
                      </a:lnTo>
                      <a:lnTo>
                        <a:pt x="939" y="205"/>
                      </a:lnTo>
                      <a:lnTo>
                        <a:pt x="969" y="180"/>
                      </a:lnTo>
                      <a:lnTo>
                        <a:pt x="1004" y="150"/>
                      </a:lnTo>
                      <a:lnTo>
                        <a:pt x="1044" y="120"/>
                      </a:lnTo>
                      <a:lnTo>
                        <a:pt x="1074" y="85"/>
                      </a:lnTo>
                      <a:lnTo>
                        <a:pt x="1094" y="65"/>
                      </a:lnTo>
                      <a:lnTo>
                        <a:pt x="1129" y="45"/>
                      </a:lnTo>
                      <a:lnTo>
                        <a:pt x="1169" y="45"/>
                      </a:lnTo>
                      <a:lnTo>
                        <a:pt x="12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79">
                  <a:extLst>
                    <a:ext uri="{FF2B5EF4-FFF2-40B4-BE49-F238E27FC236}">
                      <a16:creationId xmlns:a16="http://schemas.microsoft.com/office/drawing/2014/main" id="{658060A7-B729-4860-808D-5A25A41787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04" y="7714"/>
                  <a:ext cx="1125" cy="1093"/>
                </a:xfrm>
                <a:custGeom>
                  <a:avLst/>
                  <a:gdLst>
                    <a:gd name="T0" fmla="*/ 1 w 1534"/>
                    <a:gd name="T1" fmla="*/ 1 h 1919"/>
                    <a:gd name="T2" fmla="*/ 1 w 1534"/>
                    <a:gd name="T3" fmla="*/ 1 h 1919"/>
                    <a:gd name="T4" fmla="*/ 1 w 1534"/>
                    <a:gd name="T5" fmla="*/ 1 h 1919"/>
                    <a:gd name="T6" fmla="*/ 1 w 1534"/>
                    <a:gd name="T7" fmla="*/ 1 h 1919"/>
                    <a:gd name="T8" fmla="*/ 1 w 1534"/>
                    <a:gd name="T9" fmla="*/ 1 h 1919"/>
                    <a:gd name="T10" fmla="*/ 1 w 1534"/>
                    <a:gd name="T11" fmla="*/ 1 h 1919"/>
                    <a:gd name="T12" fmla="*/ 1 w 1534"/>
                    <a:gd name="T13" fmla="*/ 1 h 1919"/>
                    <a:gd name="T14" fmla="*/ 1 w 1534"/>
                    <a:gd name="T15" fmla="*/ 1 h 1919"/>
                    <a:gd name="T16" fmla="*/ 1 w 1534"/>
                    <a:gd name="T17" fmla="*/ 1 h 1919"/>
                    <a:gd name="T18" fmla="*/ 1 w 1534"/>
                    <a:gd name="T19" fmla="*/ 1 h 1919"/>
                    <a:gd name="T20" fmla="*/ 1 w 1534"/>
                    <a:gd name="T21" fmla="*/ 1 h 1919"/>
                    <a:gd name="T22" fmla="*/ 1 w 1534"/>
                    <a:gd name="T23" fmla="*/ 1 h 1919"/>
                    <a:gd name="T24" fmla="*/ 1 w 1534"/>
                    <a:gd name="T25" fmla="*/ 1 h 1919"/>
                    <a:gd name="T26" fmla="*/ 1 w 1534"/>
                    <a:gd name="T27" fmla="*/ 1 h 1919"/>
                    <a:gd name="T28" fmla="*/ 1 w 1534"/>
                    <a:gd name="T29" fmla="*/ 1 h 1919"/>
                    <a:gd name="T30" fmla="*/ 1 w 1534"/>
                    <a:gd name="T31" fmla="*/ 1 h 1919"/>
                    <a:gd name="T32" fmla="*/ 1 w 1534"/>
                    <a:gd name="T33" fmla="*/ 1 h 1919"/>
                    <a:gd name="T34" fmla="*/ 1 w 1534"/>
                    <a:gd name="T35" fmla="*/ 1 h 1919"/>
                    <a:gd name="T36" fmla="*/ 1 w 1534"/>
                    <a:gd name="T37" fmla="*/ 1 h 1919"/>
                    <a:gd name="T38" fmla="*/ 1 w 1534"/>
                    <a:gd name="T39" fmla="*/ 1 h 1919"/>
                    <a:gd name="T40" fmla="*/ 1 w 1534"/>
                    <a:gd name="T41" fmla="*/ 1 h 1919"/>
                    <a:gd name="T42" fmla="*/ 1 w 1534"/>
                    <a:gd name="T43" fmla="*/ 1 h 1919"/>
                    <a:gd name="T44" fmla="*/ 1 w 1534"/>
                    <a:gd name="T45" fmla="*/ 1 h 1919"/>
                    <a:gd name="T46" fmla="*/ 1 w 1534"/>
                    <a:gd name="T47" fmla="*/ 1 h 1919"/>
                    <a:gd name="T48" fmla="*/ 1 w 1534"/>
                    <a:gd name="T49" fmla="*/ 1 h 1919"/>
                    <a:gd name="T50" fmla="*/ 1 w 1534"/>
                    <a:gd name="T51" fmla="*/ 1 h 1919"/>
                    <a:gd name="T52" fmla="*/ 1 w 1534"/>
                    <a:gd name="T53" fmla="*/ 1 h 1919"/>
                    <a:gd name="T54" fmla="*/ 1 w 1534"/>
                    <a:gd name="T55" fmla="*/ 1 h 1919"/>
                    <a:gd name="T56" fmla="*/ 1 w 1534"/>
                    <a:gd name="T57" fmla="*/ 1 h 1919"/>
                    <a:gd name="T58" fmla="*/ 1 w 1534"/>
                    <a:gd name="T59" fmla="*/ 1 h 1919"/>
                    <a:gd name="T60" fmla="*/ 1 w 1534"/>
                    <a:gd name="T61" fmla="*/ 1 h 1919"/>
                    <a:gd name="T62" fmla="*/ 1 w 1534"/>
                    <a:gd name="T63" fmla="*/ 1 h 1919"/>
                    <a:gd name="T64" fmla="*/ 1 w 1534"/>
                    <a:gd name="T65" fmla="*/ 1 h 1919"/>
                    <a:gd name="T66" fmla="*/ 1 w 1534"/>
                    <a:gd name="T67" fmla="*/ 1 h 1919"/>
                    <a:gd name="T68" fmla="*/ 1 w 1534"/>
                    <a:gd name="T69" fmla="*/ 1 h 1919"/>
                    <a:gd name="T70" fmla="*/ 1 w 1534"/>
                    <a:gd name="T71" fmla="*/ 1 h 1919"/>
                    <a:gd name="T72" fmla="*/ 1 w 1534"/>
                    <a:gd name="T73" fmla="*/ 1 h 1919"/>
                    <a:gd name="T74" fmla="*/ 1 w 1534"/>
                    <a:gd name="T75" fmla="*/ 1 h 1919"/>
                    <a:gd name="T76" fmla="*/ 1 w 1534"/>
                    <a:gd name="T77" fmla="*/ 1 h 1919"/>
                    <a:gd name="T78" fmla="*/ 1 w 1534"/>
                    <a:gd name="T79" fmla="*/ 1 h 1919"/>
                    <a:gd name="T80" fmla="*/ 1 w 1534"/>
                    <a:gd name="T81" fmla="*/ 1 h 1919"/>
                    <a:gd name="T82" fmla="*/ 1 w 1534"/>
                    <a:gd name="T83" fmla="*/ 1 h 1919"/>
                    <a:gd name="T84" fmla="*/ 1 w 1534"/>
                    <a:gd name="T85" fmla="*/ 1 h 1919"/>
                    <a:gd name="T86" fmla="*/ 1 w 1534"/>
                    <a:gd name="T87" fmla="*/ 1 h 1919"/>
                    <a:gd name="T88" fmla="*/ 1 w 1534"/>
                    <a:gd name="T89" fmla="*/ 1 h 1919"/>
                    <a:gd name="T90" fmla="*/ 1 w 1534"/>
                    <a:gd name="T91" fmla="*/ 1 h 1919"/>
                    <a:gd name="T92" fmla="*/ 1 w 1534"/>
                    <a:gd name="T93" fmla="*/ 1 h 1919"/>
                    <a:gd name="T94" fmla="*/ 1 w 1534"/>
                    <a:gd name="T95" fmla="*/ 1 h 1919"/>
                    <a:gd name="T96" fmla="*/ 1 w 1534"/>
                    <a:gd name="T97" fmla="*/ 1 h 1919"/>
                    <a:gd name="T98" fmla="*/ 1 w 1534"/>
                    <a:gd name="T99" fmla="*/ 1 h 1919"/>
                    <a:gd name="T100" fmla="*/ 1 w 1534"/>
                    <a:gd name="T101" fmla="*/ 1 h 1919"/>
                    <a:gd name="T102" fmla="*/ 1 w 1534"/>
                    <a:gd name="T103" fmla="*/ 1 h 19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4"/>
                    <a:gd name="T157" fmla="*/ 0 h 1919"/>
                    <a:gd name="T158" fmla="*/ 1534 w 1534"/>
                    <a:gd name="T159" fmla="*/ 1919 h 19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4" h="1919">
                      <a:moveTo>
                        <a:pt x="95" y="335"/>
                      </a:moveTo>
                      <a:lnTo>
                        <a:pt x="80" y="380"/>
                      </a:lnTo>
                      <a:lnTo>
                        <a:pt x="135" y="420"/>
                      </a:lnTo>
                      <a:lnTo>
                        <a:pt x="180" y="525"/>
                      </a:lnTo>
                      <a:lnTo>
                        <a:pt x="165" y="610"/>
                      </a:lnTo>
                      <a:lnTo>
                        <a:pt x="145" y="675"/>
                      </a:lnTo>
                      <a:lnTo>
                        <a:pt x="135" y="705"/>
                      </a:lnTo>
                      <a:lnTo>
                        <a:pt x="200" y="835"/>
                      </a:lnTo>
                      <a:lnTo>
                        <a:pt x="250" y="960"/>
                      </a:lnTo>
                      <a:lnTo>
                        <a:pt x="290" y="1065"/>
                      </a:lnTo>
                      <a:lnTo>
                        <a:pt x="315" y="1130"/>
                      </a:lnTo>
                      <a:lnTo>
                        <a:pt x="290" y="1200"/>
                      </a:lnTo>
                      <a:lnTo>
                        <a:pt x="260" y="1265"/>
                      </a:lnTo>
                      <a:lnTo>
                        <a:pt x="270" y="1320"/>
                      </a:lnTo>
                      <a:lnTo>
                        <a:pt x="325" y="1350"/>
                      </a:lnTo>
                      <a:lnTo>
                        <a:pt x="365" y="1395"/>
                      </a:lnTo>
                      <a:lnTo>
                        <a:pt x="390" y="1425"/>
                      </a:lnTo>
                      <a:lnTo>
                        <a:pt x="390" y="1480"/>
                      </a:lnTo>
                      <a:lnTo>
                        <a:pt x="450" y="1520"/>
                      </a:lnTo>
                      <a:lnTo>
                        <a:pt x="505" y="1570"/>
                      </a:lnTo>
                      <a:lnTo>
                        <a:pt x="535" y="1614"/>
                      </a:lnTo>
                      <a:lnTo>
                        <a:pt x="555" y="1664"/>
                      </a:lnTo>
                      <a:lnTo>
                        <a:pt x="590" y="1699"/>
                      </a:lnTo>
                      <a:lnTo>
                        <a:pt x="630" y="1774"/>
                      </a:lnTo>
                      <a:lnTo>
                        <a:pt x="660" y="1834"/>
                      </a:lnTo>
                      <a:lnTo>
                        <a:pt x="685" y="1879"/>
                      </a:lnTo>
                      <a:lnTo>
                        <a:pt x="725" y="1879"/>
                      </a:lnTo>
                      <a:lnTo>
                        <a:pt x="790" y="1889"/>
                      </a:lnTo>
                      <a:lnTo>
                        <a:pt x="840" y="1899"/>
                      </a:lnTo>
                      <a:lnTo>
                        <a:pt x="895" y="1919"/>
                      </a:lnTo>
                      <a:lnTo>
                        <a:pt x="905" y="1899"/>
                      </a:lnTo>
                      <a:lnTo>
                        <a:pt x="950" y="1859"/>
                      </a:lnTo>
                      <a:lnTo>
                        <a:pt x="995" y="1794"/>
                      </a:lnTo>
                      <a:lnTo>
                        <a:pt x="1015" y="1744"/>
                      </a:lnTo>
                      <a:lnTo>
                        <a:pt x="1020" y="1679"/>
                      </a:lnTo>
                      <a:lnTo>
                        <a:pt x="1060" y="1679"/>
                      </a:lnTo>
                      <a:lnTo>
                        <a:pt x="1080" y="1644"/>
                      </a:lnTo>
                      <a:lnTo>
                        <a:pt x="1125" y="1600"/>
                      </a:lnTo>
                      <a:lnTo>
                        <a:pt x="1105" y="1540"/>
                      </a:lnTo>
                      <a:lnTo>
                        <a:pt x="1135" y="1510"/>
                      </a:lnTo>
                      <a:lnTo>
                        <a:pt x="1179" y="1540"/>
                      </a:lnTo>
                      <a:lnTo>
                        <a:pt x="1219" y="1520"/>
                      </a:lnTo>
                      <a:lnTo>
                        <a:pt x="1209" y="1490"/>
                      </a:lnTo>
                      <a:lnTo>
                        <a:pt x="1259" y="1425"/>
                      </a:lnTo>
                      <a:lnTo>
                        <a:pt x="1259" y="1360"/>
                      </a:lnTo>
                      <a:lnTo>
                        <a:pt x="1304" y="1320"/>
                      </a:lnTo>
                      <a:lnTo>
                        <a:pt x="1294" y="1285"/>
                      </a:lnTo>
                      <a:lnTo>
                        <a:pt x="1319" y="1265"/>
                      </a:lnTo>
                      <a:lnTo>
                        <a:pt x="1304" y="1215"/>
                      </a:lnTo>
                      <a:lnTo>
                        <a:pt x="1294" y="1175"/>
                      </a:lnTo>
                      <a:lnTo>
                        <a:pt x="1319" y="1140"/>
                      </a:lnTo>
                      <a:lnTo>
                        <a:pt x="1359" y="1110"/>
                      </a:lnTo>
                      <a:lnTo>
                        <a:pt x="1409" y="1095"/>
                      </a:lnTo>
                      <a:lnTo>
                        <a:pt x="1444" y="1075"/>
                      </a:lnTo>
                      <a:lnTo>
                        <a:pt x="1464" y="1055"/>
                      </a:lnTo>
                      <a:lnTo>
                        <a:pt x="1444" y="1005"/>
                      </a:lnTo>
                      <a:lnTo>
                        <a:pt x="1379" y="900"/>
                      </a:lnTo>
                      <a:lnTo>
                        <a:pt x="1409" y="845"/>
                      </a:lnTo>
                      <a:lnTo>
                        <a:pt x="1464" y="855"/>
                      </a:lnTo>
                      <a:lnTo>
                        <a:pt x="1494" y="865"/>
                      </a:lnTo>
                      <a:lnTo>
                        <a:pt x="1469" y="800"/>
                      </a:lnTo>
                      <a:lnTo>
                        <a:pt x="1464" y="770"/>
                      </a:lnTo>
                      <a:lnTo>
                        <a:pt x="1484" y="735"/>
                      </a:lnTo>
                      <a:lnTo>
                        <a:pt x="1514" y="715"/>
                      </a:lnTo>
                      <a:lnTo>
                        <a:pt x="1534" y="695"/>
                      </a:lnTo>
                      <a:lnTo>
                        <a:pt x="1514" y="665"/>
                      </a:lnTo>
                      <a:lnTo>
                        <a:pt x="1484" y="645"/>
                      </a:lnTo>
                      <a:lnTo>
                        <a:pt x="1464" y="665"/>
                      </a:lnTo>
                      <a:lnTo>
                        <a:pt x="1429" y="675"/>
                      </a:lnTo>
                      <a:lnTo>
                        <a:pt x="1389" y="630"/>
                      </a:lnTo>
                      <a:lnTo>
                        <a:pt x="1379" y="600"/>
                      </a:lnTo>
                      <a:lnTo>
                        <a:pt x="1359" y="570"/>
                      </a:lnTo>
                      <a:lnTo>
                        <a:pt x="1284" y="505"/>
                      </a:lnTo>
                      <a:lnTo>
                        <a:pt x="1239" y="495"/>
                      </a:lnTo>
                      <a:lnTo>
                        <a:pt x="1189" y="485"/>
                      </a:lnTo>
                      <a:lnTo>
                        <a:pt x="1169" y="465"/>
                      </a:lnTo>
                      <a:lnTo>
                        <a:pt x="1169" y="410"/>
                      </a:lnTo>
                      <a:lnTo>
                        <a:pt x="1169" y="380"/>
                      </a:lnTo>
                      <a:lnTo>
                        <a:pt x="1125" y="335"/>
                      </a:lnTo>
                      <a:lnTo>
                        <a:pt x="1095" y="345"/>
                      </a:lnTo>
                      <a:lnTo>
                        <a:pt x="1000" y="345"/>
                      </a:lnTo>
                      <a:lnTo>
                        <a:pt x="955" y="325"/>
                      </a:lnTo>
                      <a:lnTo>
                        <a:pt x="935" y="335"/>
                      </a:lnTo>
                      <a:lnTo>
                        <a:pt x="915" y="345"/>
                      </a:lnTo>
                      <a:lnTo>
                        <a:pt x="870" y="335"/>
                      </a:lnTo>
                      <a:lnTo>
                        <a:pt x="840" y="335"/>
                      </a:lnTo>
                      <a:lnTo>
                        <a:pt x="765" y="280"/>
                      </a:lnTo>
                      <a:lnTo>
                        <a:pt x="640" y="275"/>
                      </a:lnTo>
                      <a:lnTo>
                        <a:pt x="610" y="260"/>
                      </a:lnTo>
                      <a:lnTo>
                        <a:pt x="565" y="210"/>
                      </a:lnTo>
                      <a:lnTo>
                        <a:pt x="515" y="170"/>
                      </a:lnTo>
                      <a:lnTo>
                        <a:pt x="440" y="125"/>
                      </a:lnTo>
                      <a:lnTo>
                        <a:pt x="375" y="115"/>
                      </a:lnTo>
                      <a:lnTo>
                        <a:pt x="290" y="105"/>
                      </a:lnTo>
                      <a:lnTo>
                        <a:pt x="200" y="70"/>
                      </a:lnTo>
                      <a:lnTo>
                        <a:pt x="155" y="65"/>
                      </a:lnTo>
                      <a:lnTo>
                        <a:pt x="135" y="50"/>
                      </a:lnTo>
                      <a:lnTo>
                        <a:pt x="115" y="20"/>
                      </a:lnTo>
                      <a:lnTo>
                        <a:pt x="80" y="0"/>
                      </a:lnTo>
                      <a:lnTo>
                        <a:pt x="20" y="50"/>
                      </a:lnTo>
                      <a:lnTo>
                        <a:pt x="0" y="135"/>
                      </a:lnTo>
                      <a:lnTo>
                        <a:pt x="50" y="205"/>
                      </a:lnTo>
                      <a:lnTo>
                        <a:pt x="115" y="240"/>
                      </a:lnTo>
                      <a:lnTo>
                        <a:pt x="140" y="305"/>
                      </a:lnTo>
                      <a:lnTo>
                        <a:pt x="95" y="3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80">
                  <a:extLst>
                    <a:ext uri="{FF2B5EF4-FFF2-40B4-BE49-F238E27FC236}">
                      <a16:creationId xmlns:a16="http://schemas.microsoft.com/office/drawing/2014/main" id="{1DB9EF52-857F-45C6-A3D8-5CC8B9EA31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78" y="11030"/>
                  <a:ext cx="1693" cy="871"/>
                </a:xfrm>
                <a:custGeom>
                  <a:avLst/>
                  <a:gdLst>
                    <a:gd name="T0" fmla="*/ 1 w 2309"/>
                    <a:gd name="T1" fmla="*/ 1 h 1529"/>
                    <a:gd name="T2" fmla="*/ 1 w 2309"/>
                    <a:gd name="T3" fmla="*/ 1 h 1529"/>
                    <a:gd name="T4" fmla="*/ 1 w 2309"/>
                    <a:gd name="T5" fmla="*/ 1 h 1529"/>
                    <a:gd name="T6" fmla="*/ 1 w 2309"/>
                    <a:gd name="T7" fmla="*/ 1 h 1529"/>
                    <a:gd name="T8" fmla="*/ 1 w 2309"/>
                    <a:gd name="T9" fmla="*/ 1 h 1529"/>
                    <a:gd name="T10" fmla="*/ 1 w 2309"/>
                    <a:gd name="T11" fmla="*/ 1 h 1529"/>
                    <a:gd name="T12" fmla="*/ 1 w 2309"/>
                    <a:gd name="T13" fmla="*/ 1 h 1529"/>
                    <a:gd name="T14" fmla="*/ 1 w 2309"/>
                    <a:gd name="T15" fmla="*/ 1 h 1529"/>
                    <a:gd name="T16" fmla="*/ 1 w 2309"/>
                    <a:gd name="T17" fmla="*/ 1 h 1529"/>
                    <a:gd name="T18" fmla="*/ 1 w 2309"/>
                    <a:gd name="T19" fmla="*/ 1 h 1529"/>
                    <a:gd name="T20" fmla="*/ 1 w 2309"/>
                    <a:gd name="T21" fmla="*/ 1 h 1529"/>
                    <a:gd name="T22" fmla="*/ 1 w 2309"/>
                    <a:gd name="T23" fmla="*/ 1 h 1529"/>
                    <a:gd name="T24" fmla="*/ 1 w 2309"/>
                    <a:gd name="T25" fmla="*/ 1 h 1529"/>
                    <a:gd name="T26" fmla="*/ 1 w 2309"/>
                    <a:gd name="T27" fmla="*/ 1 h 1529"/>
                    <a:gd name="T28" fmla="*/ 1 w 2309"/>
                    <a:gd name="T29" fmla="*/ 1 h 1529"/>
                    <a:gd name="T30" fmla="*/ 1 w 2309"/>
                    <a:gd name="T31" fmla="*/ 1 h 1529"/>
                    <a:gd name="T32" fmla="*/ 1 w 2309"/>
                    <a:gd name="T33" fmla="*/ 1 h 1529"/>
                    <a:gd name="T34" fmla="*/ 1 w 2309"/>
                    <a:gd name="T35" fmla="*/ 1 h 1529"/>
                    <a:gd name="T36" fmla="*/ 1 w 2309"/>
                    <a:gd name="T37" fmla="*/ 1 h 1529"/>
                    <a:gd name="T38" fmla="*/ 1 w 2309"/>
                    <a:gd name="T39" fmla="*/ 1 h 1529"/>
                    <a:gd name="T40" fmla="*/ 1 w 2309"/>
                    <a:gd name="T41" fmla="*/ 1 h 1529"/>
                    <a:gd name="T42" fmla="*/ 1 w 2309"/>
                    <a:gd name="T43" fmla="*/ 1 h 1529"/>
                    <a:gd name="T44" fmla="*/ 1 w 2309"/>
                    <a:gd name="T45" fmla="*/ 1 h 1529"/>
                    <a:gd name="T46" fmla="*/ 1 w 2309"/>
                    <a:gd name="T47" fmla="*/ 1 h 1529"/>
                    <a:gd name="T48" fmla="*/ 1 w 2309"/>
                    <a:gd name="T49" fmla="*/ 1 h 1529"/>
                    <a:gd name="T50" fmla="*/ 1 w 2309"/>
                    <a:gd name="T51" fmla="*/ 1 h 1529"/>
                    <a:gd name="T52" fmla="*/ 1 w 2309"/>
                    <a:gd name="T53" fmla="*/ 1 h 1529"/>
                    <a:gd name="T54" fmla="*/ 1 w 2309"/>
                    <a:gd name="T55" fmla="*/ 1 h 1529"/>
                    <a:gd name="T56" fmla="*/ 1 w 2309"/>
                    <a:gd name="T57" fmla="*/ 1 h 1529"/>
                    <a:gd name="T58" fmla="*/ 1 w 2309"/>
                    <a:gd name="T59" fmla="*/ 1 h 1529"/>
                    <a:gd name="T60" fmla="*/ 1 w 2309"/>
                    <a:gd name="T61" fmla="*/ 1 h 1529"/>
                    <a:gd name="T62" fmla="*/ 0 w 2309"/>
                    <a:gd name="T63" fmla="*/ 1 h 1529"/>
                    <a:gd name="T64" fmla="*/ 1 w 2309"/>
                    <a:gd name="T65" fmla="*/ 1 h 1529"/>
                    <a:gd name="T66" fmla="*/ 1 w 2309"/>
                    <a:gd name="T67" fmla="*/ 1 h 1529"/>
                    <a:gd name="T68" fmla="*/ 1 w 2309"/>
                    <a:gd name="T69" fmla="*/ 1 h 1529"/>
                    <a:gd name="T70" fmla="*/ 1 w 2309"/>
                    <a:gd name="T71" fmla="*/ 1 h 1529"/>
                    <a:gd name="T72" fmla="*/ 1 w 2309"/>
                    <a:gd name="T73" fmla="*/ 1 h 1529"/>
                    <a:gd name="T74" fmla="*/ 1 w 2309"/>
                    <a:gd name="T75" fmla="*/ 1 h 1529"/>
                    <a:gd name="T76" fmla="*/ 1 w 2309"/>
                    <a:gd name="T77" fmla="*/ 1 h 1529"/>
                    <a:gd name="T78" fmla="*/ 1 w 2309"/>
                    <a:gd name="T79" fmla="*/ 1 h 1529"/>
                    <a:gd name="T80" fmla="*/ 1 w 2309"/>
                    <a:gd name="T81" fmla="*/ 1 h 1529"/>
                    <a:gd name="T82" fmla="*/ 1 w 2309"/>
                    <a:gd name="T83" fmla="*/ 1 h 1529"/>
                    <a:gd name="T84" fmla="*/ 1 w 2309"/>
                    <a:gd name="T85" fmla="*/ 1 h 1529"/>
                    <a:gd name="T86" fmla="*/ 1 w 2309"/>
                    <a:gd name="T87" fmla="*/ 1 h 1529"/>
                    <a:gd name="T88" fmla="*/ 1 w 2309"/>
                    <a:gd name="T89" fmla="*/ 1 h 1529"/>
                    <a:gd name="T90" fmla="*/ 1 w 2309"/>
                    <a:gd name="T91" fmla="*/ 1 h 1529"/>
                    <a:gd name="T92" fmla="*/ 1 w 2309"/>
                    <a:gd name="T93" fmla="*/ 1 h 1529"/>
                    <a:gd name="T94" fmla="*/ 1 w 2309"/>
                    <a:gd name="T95" fmla="*/ 1 h 1529"/>
                    <a:gd name="T96" fmla="*/ 1 w 2309"/>
                    <a:gd name="T97" fmla="*/ 1 h 1529"/>
                    <a:gd name="T98" fmla="*/ 1 w 2309"/>
                    <a:gd name="T99" fmla="*/ 1 h 1529"/>
                    <a:gd name="T100" fmla="*/ 1 w 2309"/>
                    <a:gd name="T101" fmla="*/ 1 h 15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309"/>
                    <a:gd name="T154" fmla="*/ 0 h 1529"/>
                    <a:gd name="T155" fmla="*/ 2309 w 2309"/>
                    <a:gd name="T156" fmla="*/ 1529 h 152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309" h="1529">
                      <a:moveTo>
                        <a:pt x="2289" y="0"/>
                      </a:moveTo>
                      <a:lnTo>
                        <a:pt x="2309" y="45"/>
                      </a:lnTo>
                      <a:lnTo>
                        <a:pt x="2224" y="180"/>
                      </a:lnTo>
                      <a:lnTo>
                        <a:pt x="2184" y="300"/>
                      </a:lnTo>
                      <a:lnTo>
                        <a:pt x="2119" y="415"/>
                      </a:lnTo>
                      <a:lnTo>
                        <a:pt x="2054" y="540"/>
                      </a:lnTo>
                      <a:lnTo>
                        <a:pt x="2014" y="580"/>
                      </a:lnTo>
                      <a:lnTo>
                        <a:pt x="2034" y="685"/>
                      </a:lnTo>
                      <a:lnTo>
                        <a:pt x="1909" y="759"/>
                      </a:lnTo>
                      <a:lnTo>
                        <a:pt x="1929" y="834"/>
                      </a:lnTo>
                      <a:lnTo>
                        <a:pt x="1929" y="919"/>
                      </a:lnTo>
                      <a:lnTo>
                        <a:pt x="2004" y="984"/>
                      </a:lnTo>
                      <a:lnTo>
                        <a:pt x="1994" y="1034"/>
                      </a:lnTo>
                      <a:lnTo>
                        <a:pt x="2044" y="1119"/>
                      </a:lnTo>
                      <a:lnTo>
                        <a:pt x="2079" y="1139"/>
                      </a:lnTo>
                      <a:lnTo>
                        <a:pt x="2079" y="1204"/>
                      </a:lnTo>
                      <a:lnTo>
                        <a:pt x="1959" y="1319"/>
                      </a:lnTo>
                      <a:lnTo>
                        <a:pt x="1949" y="1374"/>
                      </a:lnTo>
                      <a:lnTo>
                        <a:pt x="1959" y="1439"/>
                      </a:lnTo>
                      <a:lnTo>
                        <a:pt x="1939" y="1499"/>
                      </a:lnTo>
                      <a:lnTo>
                        <a:pt x="1889" y="1529"/>
                      </a:lnTo>
                      <a:lnTo>
                        <a:pt x="1854" y="1529"/>
                      </a:lnTo>
                      <a:lnTo>
                        <a:pt x="1804" y="1489"/>
                      </a:lnTo>
                      <a:lnTo>
                        <a:pt x="1769" y="1459"/>
                      </a:lnTo>
                      <a:lnTo>
                        <a:pt x="1709" y="1459"/>
                      </a:lnTo>
                      <a:lnTo>
                        <a:pt x="1614" y="1439"/>
                      </a:lnTo>
                      <a:lnTo>
                        <a:pt x="1579" y="1444"/>
                      </a:lnTo>
                      <a:lnTo>
                        <a:pt x="1539" y="1404"/>
                      </a:lnTo>
                      <a:lnTo>
                        <a:pt x="1494" y="1359"/>
                      </a:lnTo>
                      <a:lnTo>
                        <a:pt x="1454" y="1359"/>
                      </a:lnTo>
                      <a:lnTo>
                        <a:pt x="1424" y="1339"/>
                      </a:lnTo>
                      <a:lnTo>
                        <a:pt x="1424" y="1289"/>
                      </a:lnTo>
                      <a:lnTo>
                        <a:pt x="1404" y="1224"/>
                      </a:lnTo>
                      <a:lnTo>
                        <a:pt x="1369" y="1194"/>
                      </a:lnTo>
                      <a:lnTo>
                        <a:pt x="1304" y="1129"/>
                      </a:lnTo>
                      <a:lnTo>
                        <a:pt x="1189" y="1044"/>
                      </a:lnTo>
                      <a:lnTo>
                        <a:pt x="1125" y="1044"/>
                      </a:lnTo>
                      <a:lnTo>
                        <a:pt x="1055" y="1044"/>
                      </a:lnTo>
                      <a:lnTo>
                        <a:pt x="1000" y="1004"/>
                      </a:lnTo>
                      <a:lnTo>
                        <a:pt x="915" y="969"/>
                      </a:lnTo>
                      <a:lnTo>
                        <a:pt x="885" y="939"/>
                      </a:lnTo>
                      <a:lnTo>
                        <a:pt x="810" y="909"/>
                      </a:lnTo>
                      <a:lnTo>
                        <a:pt x="725" y="899"/>
                      </a:lnTo>
                      <a:lnTo>
                        <a:pt x="685" y="899"/>
                      </a:lnTo>
                      <a:lnTo>
                        <a:pt x="620" y="824"/>
                      </a:lnTo>
                      <a:lnTo>
                        <a:pt x="600" y="799"/>
                      </a:lnTo>
                      <a:lnTo>
                        <a:pt x="555" y="794"/>
                      </a:lnTo>
                      <a:lnTo>
                        <a:pt x="550" y="759"/>
                      </a:lnTo>
                      <a:lnTo>
                        <a:pt x="505" y="685"/>
                      </a:lnTo>
                      <a:lnTo>
                        <a:pt x="450" y="685"/>
                      </a:lnTo>
                      <a:lnTo>
                        <a:pt x="400" y="665"/>
                      </a:lnTo>
                      <a:lnTo>
                        <a:pt x="360" y="600"/>
                      </a:lnTo>
                      <a:lnTo>
                        <a:pt x="345" y="595"/>
                      </a:lnTo>
                      <a:lnTo>
                        <a:pt x="295" y="595"/>
                      </a:lnTo>
                      <a:lnTo>
                        <a:pt x="240" y="615"/>
                      </a:lnTo>
                      <a:lnTo>
                        <a:pt x="190" y="615"/>
                      </a:lnTo>
                      <a:lnTo>
                        <a:pt x="145" y="580"/>
                      </a:lnTo>
                      <a:lnTo>
                        <a:pt x="145" y="540"/>
                      </a:lnTo>
                      <a:lnTo>
                        <a:pt x="125" y="495"/>
                      </a:lnTo>
                      <a:lnTo>
                        <a:pt x="70" y="510"/>
                      </a:lnTo>
                      <a:lnTo>
                        <a:pt x="50" y="490"/>
                      </a:lnTo>
                      <a:lnTo>
                        <a:pt x="70" y="470"/>
                      </a:lnTo>
                      <a:lnTo>
                        <a:pt x="0" y="415"/>
                      </a:lnTo>
                      <a:lnTo>
                        <a:pt x="0" y="370"/>
                      </a:lnTo>
                      <a:lnTo>
                        <a:pt x="20" y="340"/>
                      </a:lnTo>
                      <a:lnTo>
                        <a:pt x="50" y="305"/>
                      </a:lnTo>
                      <a:lnTo>
                        <a:pt x="50" y="275"/>
                      </a:lnTo>
                      <a:lnTo>
                        <a:pt x="20" y="245"/>
                      </a:lnTo>
                      <a:lnTo>
                        <a:pt x="30" y="200"/>
                      </a:lnTo>
                      <a:lnTo>
                        <a:pt x="60" y="160"/>
                      </a:lnTo>
                      <a:lnTo>
                        <a:pt x="200" y="55"/>
                      </a:lnTo>
                      <a:lnTo>
                        <a:pt x="260" y="65"/>
                      </a:lnTo>
                      <a:lnTo>
                        <a:pt x="280" y="95"/>
                      </a:lnTo>
                      <a:lnTo>
                        <a:pt x="365" y="140"/>
                      </a:lnTo>
                      <a:lnTo>
                        <a:pt x="410" y="95"/>
                      </a:lnTo>
                      <a:lnTo>
                        <a:pt x="440" y="45"/>
                      </a:lnTo>
                      <a:lnTo>
                        <a:pt x="695" y="45"/>
                      </a:lnTo>
                      <a:lnTo>
                        <a:pt x="705" y="85"/>
                      </a:lnTo>
                      <a:lnTo>
                        <a:pt x="790" y="130"/>
                      </a:lnTo>
                      <a:lnTo>
                        <a:pt x="810" y="170"/>
                      </a:lnTo>
                      <a:lnTo>
                        <a:pt x="845" y="190"/>
                      </a:lnTo>
                      <a:lnTo>
                        <a:pt x="875" y="170"/>
                      </a:lnTo>
                      <a:lnTo>
                        <a:pt x="980" y="225"/>
                      </a:lnTo>
                      <a:lnTo>
                        <a:pt x="1035" y="245"/>
                      </a:lnTo>
                      <a:lnTo>
                        <a:pt x="1095" y="225"/>
                      </a:lnTo>
                      <a:lnTo>
                        <a:pt x="1170" y="180"/>
                      </a:lnTo>
                      <a:lnTo>
                        <a:pt x="1234" y="180"/>
                      </a:lnTo>
                      <a:lnTo>
                        <a:pt x="1304" y="225"/>
                      </a:lnTo>
                      <a:lnTo>
                        <a:pt x="1349" y="235"/>
                      </a:lnTo>
                      <a:lnTo>
                        <a:pt x="1429" y="215"/>
                      </a:lnTo>
                      <a:lnTo>
                        <a:pt x="1514" y="225"/>
                      </a:lnTo>
                      <a:lnTo>
                        <a:pt x="1569" y="200"/>
                      </a:lnTo>
                      <a:lnTo>
                        <a:pt x="1634" y="180"/>
                      </a:lnTo>
                      <a:lnTo>
                        <a:pt x="1709" y="130"/>
                      </a:lnTo>
                      <a:lnTo>
                        <a:pt x="1769" y="105"/>
                      </a:lnTo>
                      <a:lnTo>
                        <a:pt x="1864" y="95"/>
                      </a:lnTo>
                      <a:lnTo>
                        <a:pt x="1939" y="105"/>
                      </a:lnTo>
                      <a:lnTo>
                        <a:pt x="2004" y="95"/>
                      </a:lnTo>
                      <a:lnTo>
                        <a:pt x="2069" y="35"/>
                      </a:lnTo>
                      <a:lnTo>
                        <a:pt x="2099" y="20"/>
                      </a:lnTo>
                      <a:lnTo>
                        <a:pt x="2139" y="35"/>
                      </a:lnTo>
                      <a:lnTo>
                        <a:pt x="2224" y="35"/>
                      </a:lnTo>
                      <a:lnTo>
                        <a:pt x="228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5" name="Freeform 81">
                <a:extLst>
                  <a:ext uri="{FF2B5EF4-FFF2-40B4-BE49-F238E27FC236}">
                    <a16:creationId xmlns:a16="http://schemas.microsoft.com/office/drawing/2014/main" id="{7CB5B8D5-C01A-4AF3-8397-08BB3906C6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93" y="6287"/>
                <a:ext cx="1023" cy="427"/>
              </a:xfrm>
              <a:custGeom>
                <a:avLst/>
                <a:gdLst>
                  <a:gd name="T0" fmla="*/ 2147483646 w 559"/>
                  <a:gd name="T1" fmla="*/ 2147483646 h 234"/>
                  <a:gd name="T2" fmla="*/ 2147483646 w 559"/>
                  <a:gd name="T3" fmla="*/ 2147483646 h 234"/>
                  <a:gd name="T4" fmla="*/ 2147483646 w 559"/>
                  <a:gd name="T5" fmla="*/ 2147483646 h 234"/>
                  <a:gd name="T6" fmla="*/ 2147483646 w 559"/>
                  <a:gd name="T7" fmla="*/ 2147483646 h 234"/>
                  <a:gd name="T8" fmla="*/ 2147483646 w 559"/>
                  <a:gd name="T9" fmla="*/ 2147483646 h 234"/>
                  <a:gd name="T10" fmla="*/ 2147483646 w 559"/>
                  <a:gd name="T11" fmla="*/ 2147483646 h 234"/>
                  <a:gd name="T12" fmla="*/ 2147483646 w 559"/>
                  <a:gd name="T13" fmla="*/ 2147483646 h 234"/>
                  <a:gd name="T14" fmla="*/ 2147483646 w 559"/>
                  <a:gd name="T15" fmla="*/ 2147483646 h 234"/>
                  <a:gd name="T16" fmla="*/ 2147483646 w 559"/>
                  <a:gd name="T17" fmla="*/ 2147483646 h 234"/>
                  <a:gd name="T18" fmla="*/ 2147483646 w 559"/>
                  <a:gd name="T19" fmla="*/ 2147483646 h 234"/>
                  <a:gd name="T20" fmla="*/ 2147483646 w 559"/>
                  <a:gd name="T21" fmla="*/ 2147483646 h 234"/>
                  <a:gd name="T22" fmla="*/ 2147483646 w 559"/>
                  <a:gd name="T23" fmla="*/ 2147483646 h 234"/>
                  <a:gd name="T24" fmla="*/ 2147483646 w 559"/>
                  <a:gd name="T25" fmla="*/ 2147483646 h 234"/>
                  <a:gd name="T26" fmla="*/ 2147483646 w 559"/>
                  <a:gd name="T27" fmla="*/ 2147483646 h 234"/>
                  <a:gd name="T28" fmla="*/ 2147483646 w 559"/>
                  <a:gd name="T29" fmla="*/ 2147483646 h 234"/>
                  <a:gd name="T30" fmla="*/ 2147483646 w 559"/>
                  <a:gd name="T31" fmla="*/ 2147483646 h 234"/>
                  <a:gd name="T32" fmla="*/ 2147483646 w 559"/>
                  <a:gd name="T33" fmla="*/ 2147483646 h 234"/>
                  <a:gd name="T34" fmla="*/ 2147483646 w 559"/>
                  <a:gd name="T35" fmla="*/ 2147483646 h 234"/>
                  <a:gd name="T36" fmla="*/ 2147483646 w 559"/>
                  <a:gd name="T37" fmla="*/ 2147483646 h 234"/>
                  <a:gd name="T38" fmla="*/ 2147483646 w 559"/>
                  <a:gd name="T39" fmla="*/ 2147483646 h 234"/>
                  <a:gd name="T40" fmla="*/ 2147483646 w 559"/>
                  <a:gd name="T41" fmla="*/ 2147483646 h 234"/>
                  <a:gd name="T42" fmla="*/ 2147483646 w 559"/>
                  <a:gd name="T43" fmla="*/ 2147483646 h 234"/>
                  <a:gd name="T44" fmla="*/ 2147483646 w 559"/>
                  <a:gd name="T45" fmla="*/ 2147483646 h 234"/>
                  <a:gd name="T46" fmla="*/ 2147483646 w 559"/>
                  <a:gd name="T47" fmla="*/ 2147483646 h 234"/>
                  <a:gd name="T48" fmla="*/ 2147483646 w 559"/>
                  <a:gd name="T49" fmla="*/ 2147483646 h 234"/>
                  <a:gd name="T50" fmla="*/ 2147483646 w 559"/>
                  <a:gd name="T51" fmla="*/ 2147483646 h 234"/>
                  <a:gd name="T52" fmla="*/ 2147483646 w 559"/>
                  <a:gd name="T53" fmla="*/ 2147483646 h 234"/>
                  <a:gd name="T54" fmla="*/ 2147483646 w 559"/>
                  <a:gd name="T55" fmla="*/ 2147483646 h 234"/>
                  <a:gd name="T56" fmla="*/ 2147483646 w 559"/>
                  <a:gd name="T57" fmla="*/ 2147483646 h 234"/>
                  <a:gd name="T58" fmla="*/ 2147483646 w 559"/>
                  <a:gd name="T59" fmla="*/ 2147483646 h 234"/>
                  <a:gd name="T60" fmla="*/ 2147483646 w 559"/>
                  <a:gd name="T61" fmla="*/ 2147483646 h 234"/>
                  <a:gd name="T62" fmla="*/ 2147483646 w 559"/>
                  <a:gd name="T63" fmla="*/ 2147483646 h 234"/>
                  <a:gd name="T64" fmla="*/ 2147483646 w 559"/>
                  <a:gd name="T65" fmla="*/ 2147483646 h 234"/>
                  <a:gd name="T66" fmla="*/ 2147483646 w 559"/>
                  <a:gd name="T67" fmla="*/ 2147483646 h 234"/>
                  <a:gd name="T68" fmla="*/ 2147483646 w 559"/>
                  <a:gd name="T69" fmla="*/ 2147483646 h 234"/>
                  <a:gd name="T70" fmla="*/ 2147483646 w 559"/>
                  <a:gd name="T71" fmla="*/ 2147483646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9"/>
                  <a:gd name="T109" fmla="*/ 0 h 234"/>
                  <a:gd name="T110" fmla="*/ 559 w 559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9" h="234">
                    <a:moveTo>
                      <a:pt x="0" y="125"/>
                    </a:moveTo>
                    <a:lnTo>
                      <a:pt x="4" y="99"/>
                    </a:lnTo>
                    <a:lnTo>
                      <a:pt x="22" y="89"/>
                    </a:lnTo>
                    <a:lnTo>
                      <a:pt x="50" y="71"/>
                    </a:lnTo>
                    <a:lnTo>
                      <a:pt x="56" y="60"/>
                    </a:lnTo>
                    <a:lnTo>
                      <a:pt x="42" y="47"/>
                    </a:lnTo>
                    <a:lnTo>
                      <a:pt x="98" y="0"/>
                    </a:lnTo>
                    <a:lnTo>
                      <a:pt x="110" y="9"/>
                    </a:lnTo>
                    <a:lnTo>
                      <a:pt x="118" y="24"/>
                    </a:lnTo>
                    <a:lnTo>
                      <a:pt x="118" y="33"/>
                    </a:lnTo>
                    <a:lnTo>
                      <a:pt x="148" y="39"/>
                    </a:lnTo>
                    <a:lnTo>
                      <a:pt x="217" y="56"/>
                    </a:lnTo>
                    <a:lnTo>
                      <a:pt x="221" y="60"/>
                    </a:lnTo>
                    <a:lnTo>
                      <a:pt x="255" y="44"/>
                    </a:lnTo>
                    <a:lnTo>
                      <a:pt x="297" y="13"/>
                    </a:lnTo>
                    <a:lnTo>
                      <a:pt x="318" y="13"/>
                    </a:lnTo>
                    <a:lnTo>
                      <a:pt x="344" y="27"/>
                    </a:lnTo>
                    <a:lnTo>
                      <a:pt x="377" y="33"/>
                    </a:lnTo>
                    <a:lnTo>
                      <a:pt x="421" y="24"/>
                    </a:lnTo>
                    <a:lnTo>
                      <a:pt x="437" y="13"/>
                    </a:lnTo>
                    <a:lnTo>
                      <a:pt x="459" y="13"/>
                    </a:lnTo>
                    <a:lnTo>
                      <a:pt x="479" y="6"/>
                    </a:lnTo>
                    <a:lnTo>
                      <a:pt x="493" y="24"/>
                    </a:lnTo>
                    <a:lnTo>
                      <a:pt x="489" y="39"/>
                    </a:lnTo>
                    <a:lnTo>
                      <a:pt x="493" y="60"/>
                    </a:lnTo>
                    <a:lnTo>
                      <a:pt x="513" y="66"/>
                    </a:lnTo>
                    <a:lnTo>
                      <a:pt x="531" y="83"/>
                    </a:lnTo>
                    <a:lnTo>
                      <a:pt x="539" y="104"/>
                    </a:lnTo>
                    <a:lnTo>
                      <a:pt x="559" y="125"/>
                    </a:lnTo>
                    <a:lnTo>
                      <a:pt x="559" y="140"/>
                    </a:lnTo>
                    <a:lnTo>
                      <a:pt x="531" y="143"/>
                    </a:lnTo>
                    <a:lnTo>
                      <a:pt x="505" y="152"/>
                    </a:lnTo>
                    <a:lnTo>
                      <a:pt x="479" y="173"/>
                    </a:lnTo>
                    <a:lnTo>
                      <a:pt x="455" y="190"/>
                    </a:lnTo>
                    <a:lnTo>
                      <a:pt x="433" y="202"/>
                    </a:lnTo>
                    <a:lnTo>
                      <a:pt x="411" y="209"/>
                    </a:lnTo>
                    <a:lnTo>
                      <a:pt x="390" y="206"/>
                    </a:lnTo>
                    <a:lnTo>
                      <a:pt x="369" y="198"/>
                    </a:lnTo>
                    <a:lnTo>
                      <a:pt x="351" y="203"/>
                    </a:lnTo>
                    <a:lnTo>
                      <a:pt x="339" y="209"/>
                    </a:lnTo>
                    <a:lnTo>
                      <a:pt x="332" y="215"/>
                    </a:lnTo>
                    <a:lnTo>
                      <a:pt x="320" y="219"/>
                    </a:lnTo>
                    <a:lnTo>
                      <a:pt x="311" y="222"/>
                    </a:lnTo>
                    <a:lnTo>
                      <a:pt x="305" y="230"/>
                    </a:lnTo>
                    <a:lnTo>
                      <a:pt x="294" y="233"/>
                    </a:lnTo>
                    <a:lnTo>
                      <a:pt x="282" y="234"/>
                    </a:lnTo>
                    <a:lnTo>
                      <a:pt x="276" y="225"/>
                    </a:lnTo>
                    <a:lnTo>
                      <a:pt x="278" y="216"/>
                    </a:lnTo>
                    <a:lnTo>
                      <a:pt x="284" y="207"/>
                    </a:lnTo>
                    <a:lnTo>
                      <a:pt x="279" y="197"/>
                    </a:lnTo>
                    <a:lnTo>
                      <a:pt x="267" y="194"/>
                    </a:lnTo>
                    <a:lnTo>
                      <a:pt x="249" y="192"/>
                    </a:lnTo>
                    <a:lnTo>
                      <a:pt x="236" y="191"/>
                    </a:lnTo>
                    <a:lnTo>
                      <a:pt x="221" y="191"/>
                    </a:lnTo>
                    <a:lnTo>
                      <a:pt x="209" y="189"/>
                    </a:lnTo>
                    <a:lnTo>
                      <a:pt x="200" y="195"/>
                    </a:lnTo>
                    <a:lnTo>
                      <a:pt x="192" y="194"/>
                    </a:lnTo>
                    <a:lnTo>
                      <a:pt x="188" y="197"/>
                    </a:lnTo>
                    <a:lnTo>
                      <a:pt x="182" y="203"/>
                    </a:lnTo>
                    <a:lnTo>
                      <a:pt x="171" y="206"/>
                    </a:lnTo>
                    <a:lnTo>
                      <a:pt x="164" y="206"/>
                    </a:lnTo>
                    <a:lnTo>
                      <a:pt x="156" y="209"/>
                    </a:lnTo>
                    <a:lnTo>
                      <a:pt x="138" y="207"/>
                    </a:lnTo>
                    <a:lnTo>
                      <a:pt x="120" y="204"/>
                    </a:lnTo>
                    <a:lnTo>
                      <a:pt x="96" y="201"/>
                    </a:lnTo>
                    <a:lnTo>
                      <a:pt x="81" y="200"/>
                    </a:lnTo>
                    <a:lnTo>
                      <a:pt x="64" y="196"/>
                    </a:lnTo>
                    <a:lnTo>
                      <a:pt x="60" y="185"/>
                    </a:lnTo>
                    <a:lnTo>
                      <a:pt x="46" y="176"/>
                    </a:lnTo>
                    <a:lnTo>
                      <a:pt x="30" y="169"/>
                    </a:lnTo>
                    <a:lnTo>
                      <a:pt x="14" y="152"/>
                    </a:lnTo>
                    <a:lnTo>
                      <a:pt x="8" y="14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 sz="1867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0" name="Text Box 82">
              <a:extLst>
                <a:ext uri="{FF2B5EF4-FFF2-40B4-BE49-F238E27FC236}">
                  <a16:creationId xmlns:a16="http://schemas.microsoft.com/office/drawing/2014/main" id="{AD6FEEC0-3D2E-46D6-BAC4-B86F459DC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235" y="2643257"/>
              <a:ext cx="337800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Text Box 83">
              <a:extLst>
                <a:ext uri="{FF2B5EF4-FFF2-40B4-BE49-F238E27FC236}">
                  <a16:creationId xmlns:a16="http://schemas.microsoft.com/office/drawing/2014/main" id="{F0AB90AD-C07E-4FE6-80EB-C4D27C7B8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40" y="3117849"/>
              <a:ext cx="369887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Text Box 85">
              <a:extLst>
                <a:ext uri="{FF2B5EF4-FFF2-40B4-BE49-F238E27FC236}">
                  <a16:creationId xmlns:a16="http://schemas.microsoft.com/office/drawing/2014/main" id="{527D39C7-00DA-4D42-AE87-00554C04A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408" y="2426536"/>
              <a:ext cx="387339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3" name="Text Box 86">
              <a:extLst>
                <a:ext uri="{FF2B5EF4-FFF2-40B4-BE49-F238E27FC236}">
                  <a16:creationId xmlns:a16="http://schemas.microsoft.com/office/drawing/2014/main" id="{D1034657-782B-41C9-89FA-522F400D4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876" y="2238949"/>
              <a:ext cx="277812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 Box 88">
              <a:extLst>
                <a:ext uri="{FF2B5EF4-FFF2-40B4-BE49-F238E27FC236}">
                  <a16:creationId xmlns:a16="http://schemas.microsoft.com/office/drawing/2014/main" id="{7027D751-7ADB-4F0D-8296-D540AA2FA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194" y="2553279"/>
              <a:ext cx="329698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89">
              <a:extLst>
                <a:ext uri="{FF2B5EF4-FFF2-40B4-BE49-F238E27FC236}">
                  <a16:creationId xmlns:a16="http://schemas.microsoft.com/office/drawing/2014/main" id="{BA4FE13D-A5B9-4B66-A58B-B433F315A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998" y="2320610"/>
              <a:ext cx="290366" cy="31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467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</p:txBody>
        </p:sp>
        <p:sp>
          <p:nvSpPr>
            <p:cNvPr id="156" name="Text Box 90">
              <a:extLst>
                <a:ext uri="{FF2B5EF4-FFF2-40B4-BE49-F238E27FC236}">
                  <a16:creationId xmlns:a16="http://schemas.microsoft.com/office/drawing/2014/main" id="{D4DFD0C8-ECD1-4C57-A89A-15056EE3C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340" y="2938781"/>
              <a:ext cx="628650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 Box 91">
              <a:extLst>
                <a:ext uri="{FF2B5EF4-FFF2-40B4-BE49-F238E27FC236}">
                  <a16:creationId xmlns:a16="http://schemas.microsoft.com/office/drawing/2014/main" id="{5EC89CEE-7878-42F6-ACC5-3453C2E6C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913" y="3462957"/>
              <a:ext cx="414338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8" name="Text Box 94">
              <a:extLst>
                <a:ext uri="{FF2B5EF4-FFF2-40B4-BE49-F238E27FC236}">
                  <a16:creationId xmlns:a16="http://schemas.microsoft.com/office/drawing/2014/main" id="{1DE855E4-367E-4CB4-BE15-A1A2C3358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255">
              <a:off x="3341813" y="4203583"/>
              <a:ext cx="1007126" cy="4244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BTO</a:t>
              </a:r>
            </a:p>
          </p:txBody>
        </p:sp>
        <p:sp>
          <p:nvSpPr>
            <p:cNvPr id="159" name="Text Box 97">
              <a:extLst>
                <a:ext uri="{FF2B5EF4-FFF2-40B4-BE49-F238E27FC236}">
                  <a16:creationId xmlns:a16="http://schemas.microsoft.com/office/drawing/2014/main" id="{88B68BE4-264C-497C-A754-F40E37499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146" y="4555799"/>
              <a:ext cx="358668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0" name="Text Box 98">
              <a:extLst>
                <a:ext uri="{FF2B5EF4-FFF2-40B4-BE49-F238E27FC236}">
                  <a16:creationId xmlns:a16="http://schemas.microsoft.com/office/drawing/2014/main" id="{FE16394D-FC01-4FB7-8B03-44B98D6A2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439" y="4838701"/>
              <a:ext cx="369887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Text Box 99">
              <a:extLst>
                <a:ext uri="{FF2B5EF4-FFF2-40B4-BE49-F238E27FC236}">
                  <a16:creationId xmlns:a16="http://schemas.microsoft.com/office/drawing/2014/main" id="{234FE8E2-102F-4239-9AFC-9E6BFB94F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047" y="4728788"/>
              <a:ext cx="296218" cy="34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333"/>
                </a:spcAft>
                <a:defRPr/>
              </a:pPr>
              <a:r>
                <a:rPr 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2" name="Text Box 101">
              <a:extLst>
                <a:ext uri="{FF2B5EF4-FFF2-40B4-BE49-F238E27FC236}">
                  <a16:creationId xmlns:a16="http://schemas.microsoft.com/office/drawing/2014/main" id="{1B337AED-CA5B-47F1-8A08-A631E3020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1690" y="4843812"/>
              <a:ext cx="371475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Text Box 102">
              <a:extLst>
                <a:ext uri="{FF2B5EF4-FFF2-40B4-BE49-F238E27FC236}">
                  <a16:creationId xmlns:a16="http://schemas.microsoft.com/office/drawing/2014/main" id="{5B55BD46-071D-4D7A-9042-9F1AE45F1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420" y="6111696"/>
              <a:ext cx="359158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Gruppo 185">
            <a:extLst>
              <a:ext uri="{FF2B5EF4-FFF2-40B4-BE49-F238E27FC236}">
                <a16:creationId xmlns:a16="http://schemas.microsoft.com/office/drawing/2014/main" id="{A1BDDB99-9A0A-40BB-ACFF-F514049E260E}"/>
              </a:ext>
            </a:extLst>
          </p:cNvPr>
          <p:cNvGrpSpPr/>
          <p:nvPr/>
        </p:nvGrpSpPr>
        <p:grpSpPr>
          <a:xfrm>
            <a:off x="8660997" y="1952528"/>
            <a:ext cx="3456000" cy="3780000"/>
            <a:chOff x="1627189" y="1976439"/>
            <a:chExt cx="4329380" cy="4738687"/>
          </a:xfrm>
        </p:grpSpPr>
        <p:grpSp>
          <p:nvGrpSpPr>
            <p:cNvPr id="187" name="Group 59">
              <a:extLst>
                <a:ext uri="{FF2B5EF4-FFF2-40B4-BE49-F238E27FC236}">
                  <a16:creationId xmlns:a16="http://schemas.microsoft.com/office/drawing/2014/main" id="{B5017C25-BCDC-4D5E-8490-695B26491F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27189" y="1976439"/>
              <a:ext cx="4329380" cy="4738687"/>
              <a:chOff x="2304" y="6287"/>
              <a:chExt cx="5590" cy="5614"/>
            </a:xfrm>
          </p:grpSpPr>
          <p:grpSp>
            <p:nvGrpSpPr>
              <p:cNvPr id="202" name="Group 60">
                <a:extLst>
                  <a:ext uri="{FF2B5EF4-FFF2-40B4-BE49-F238E27FC236}">
                    <a16:creationId xmlns:a16="http://schemas.microsoft.com/office/drawing/2014/main" id="{DA20CE25-8C6B-45C7-AE1F-6A94483ED1D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304" y="6287"/>
                <a:ext cx="5590" cy="5614"/>
                <a:chOff x="2304" y="6287"/>
                <a:chExt cx="5590" cy="5614"/>
              </a:xfrm>
            </p:grpSpPr>
            <p:sp>
              <p:nvSpPr>
                <p:cNvPr id="204" name="Freeform 61">
                  <a:extLst>
                    <a:ext uri="{FF2B5EF4-FFF2-40B4-BE49-F238E27FC236}">
                      <a16:creationId xmlns:a16="http://schemas.microsoft.com/office/drawing/2014/main" id="{AE6BB9F2-E044-4A26-824A-F8E3C4C371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23" y="9311"/>
                  <a:ext cx="963" cy="797"/>
                </a:xfrm>
                <a:custGeom>
                  <a:avLst/>
                  <a:gdLst>
                    <a:gd name="T0" fmla="*/ 1 w 1309"/>
                    <a:gd name="T1" fmla="*/ 0 h 1394"/>
                    <a:gd name="T2" fmla="*/ 1 w 1309"/>
                    <a:gd name="T3" fmla="*/ 1 h 1394"/>
                    <a:gd name="T4" fmla="*/ 1 w 1309"/>
                    <a:gd name="T5" fmla="*/ 1 h 1394"/>
                    <a:gd name="T6" fmla="*/ 1 w 1309"/>
                    <a:gd name="T7" fmla="*/ 1 h 1394"/>
                    <a:gd name="T8" fmla="*/ 1 w 1309"/>
                    <a:gd name="T9" fmla="*/ 1 h 1394"/>
                    <a:gd name="T10" fmla="*/ 1 w 1309"/>
                    <a:gd name="T11" fmla="*/ 1 h 1394"/>
                    <a:gd name="T12" fmla="*/ 1 w 1309"/>
                    <a:gd name="T13" fmla="*/ 1 h 1394"/>
                    <a:gd name="T14" fmla="*/ 1 w 1309"/>
                    <a:gd name="T15" fmla="*/ 1 h 1394"/>
                    <a:gd name="T16" fmla="*/ 0 w 1309"/>
                    <a:gd name="T17" fmla="*/ 1 h 1394"/>
                    <a:gd name="T18" fmla="*/ 1 w 1309"/>
                    <a:gd name="T19" fmla="*/ 1 h 1394"/>
                    <a:gd name="T20" fmla="*/ 1 w 1309"/>
                    <a:gd name="T21" fmla="*/ 1 h 1394"/>
                    <a:gd name="T22" fmla="*/ 1 w 1309"/>
                    <a:gd name="T23" fmla="*/ 1 h 1394"/>
                    <a:gd name="T24" fmla="*/ 1 w 1309"/>
                    <a:gd name="T25" fmla="*/ 1 h 1394"/>
                    <a:gd name="T26" fmla="*/ 1 w 1309"/>
                    <a:gd name="T27" fmla="*/ 1 h 1394"/>
                    <a:gd name="T28" fmla="*/ 1 w 1309"/>
                    <a:gd name="T29" fmla="*/ 1 h 1394"/>
                    <a:gd name="T30" fmla="*/ 1 w 1309"/>
                    <a:gd name="T31" fmla="*/ 1 h 1394"/>
                    <a:gd name="T32" fmla="*/ 1 w 1309"/>
                    <a:gd name="T33" fmla="*/ 1 h 1394"/>
                    <a:gd name="T34" fmla="*/ 1 w 1309"/>
                    <a:gd name="T35" fmla="*/ 1 h 1394"/>
                    <a:gd name="T36" fmla="*/ 1 w 1309"/>
                    <a:gd name="T37" fmla="*/ 1 h 1394"/>
                    <a:gd name="T38" fmla="*/ 1 w 1309"/>
                    <a:gd name="T39" fmla="*/ 1 h 1394"/>
                    <a:gd name="T40" fmla="*/ 1 w 1309"/>
                    <a:gd name="T41" fmla="*/ 1 h 1394"/>
                    <a:gd name="T42" fmla="*/ 1 w 1309"/>
                    <a:gd name="T43" fmla="*/ 1 h 1394"/>
                    <a:gd name="T44" fmla="*/ 1 w 1309"/>
                    <a:gd name="T45" fmla="*/ 1 h 1394"/>
                    <a:gd name="T46" fmla="*/ 1 w 1309"/>
                    <a:gd name="T47" fmla="*/ 1 h 1394"/>
                    <a:gd name="T48" fmla="*/ 1 w 1309"/>
                    <a:gd name="T49" fmla="*/ 1 h 1394"/>
                    <a:gd name="T50" fmla="*/ 1 w 1309"/>
                    <a:gd name="T51" fmla="*/ 1 h 1394"/>
                    <a:gd name="T52" fmla="*/ 1 w 1309"/>
                    <a:gd name="T53" fmla="*/ 1 h 1394"/>
                    <a:gd name="T54" fmla="*/ 1 w 1309"/>
                    <a:gd name="T55" fmla="*/ 1 h 1394"/>
                    <a:gd name="T56" fmla="*/ 1 w 1309"/>
                    <a:gd name="T57" fmla="*/ 1 h 1394"/>
                    <a:gd name="T58" fmla="*/ 1 w 1309"/>
                    <a:gd name="T59" fmla="*/ 1 h 1394"/>
                    <a:gd name="T60" fmla="*/ 1 w 1309"/>
                    <a:gd name="T61" fmla="*/ 1 h 1394"/>
                    <a:gd name="T62" fmla="*/ 1 w 1309"/>
                    <a:gd name="T63" fmla="*/ 1 h 1394"/>
                    <a:gd name="T64" fmla="*/ 1 w 1309"/>
                    <a:gd name="T65" fmla="*/ 1 h 1394"/>
                    <a:gd name="T66" fmla="*/ 1 w 1309"/>
                    <a:gd name="T67" fmla="*/ 1 h 1394"/>
                    <a:gd name="T68" fmla="*/ 1 w 1309"/>
                    <a:gd name="T69" fmla="*/ 1 h 1394"/>
                    <a:gd name="T70" fmla="*/ 1 w 1309"/>
                    <a:gd name="T71" fmla="*/ 1 h 1394"/>
                    <a:gd name="T72" fmla="*/ 1 w 1309"/>
                    <a:gd name="T73" fmla="*/ 1 h 1394"/>
                    <a:gd name="T74" fmla="*/ 1 w 1309"/>
                    <a:gd name="T75" fmla="*/ 1 h 1394"/>
                    <a:gd name="T76" fmla="*/ 1 w 1309"/>
                    <a:gd name="T77" fmla="*/ 1 h 1394"/>
                    <a:gd name="T78" fmla="*/ 1 w 1309"/>
                    <a:gd name="T79" fmla="*/ 1 h 1394"/>
                    <a:gd name="T80" fmla="*/ 1 w 1309"/>
                    <a:gd name="T81" fmla="*/ 1 h 1394"/>
                    <a:gd name="T82" fmla="*/ 1 w 1309"/>
                    <a:gd name="T83" fmla="*/ 0 h 139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09"/>
                    <a:gd name="T127" fmla="*/ 0 h 1394"/>
                    <a:gd name="T128" fmla="*/ 1309 w 1309"/>
                    <a:gd name="T129" fmla="*/ 1394 h 139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09" h="1394">
                      <a:moveTo>
                        <a:pt x="769" y="0"/>
                      </a:moveTo>
                      <a:lnTo>
                        <a:pt x="704" y="0"/>
                      </a:lnTo>
                      <a:lnTo>
                        <a:pt x="664" y="60"/>
                      </a:lnTo>
                      <a:lnTo>
                        <a:pt x="599" y="85"/>
                      </a:lnTo>
                      <a:lnTo>
                        <a:pt x="524" y="70"/>
                      </a:lnTo>
                      <a:lnTo>
                        <a:pt x="474" y="20"/>
                      </a:lnTo>
                      <a:lnTo>
                        <a:pt x="409" y="10"/>
                      </a:lnTo>
                      <a:lnTo>
                        <a:pt x="334" y="30"/>
                      </a:lnTo>
                      <a:lnTo>
                        <a:pt x="269" y="50"/>
                      </a:lnTo>
                      <a:lnTo>
                        <a:pt x="229" y="70"/>
                      </a:lnTo>
                      <a:lnTo>
                        <a:pt x="199" y="30"/>
                      </a:lnTo>
                      <a:lnTo>
                        <a:pt x="159" y="30"/>
                      </a:lnTo>
                      <a:lnTo>
                        <a:pt x="124" y="50"/>
                      </a:lnTo>
                      <a:lnTo>
                        <a:pt x="79" y="60"/>
                      </a:lnTo>
                      <a:lnTo>
                        <a:pt x="59" y="105"/>
                      </a:lnTo>
                      <a:lnTo>
                        <a:pt x="79" y="170"/>
                      </a:lnTo>
                      <a:lnTo>
                        <a:pt x="39" y="220"/>
                      </a:lnTo>
                      <a:lnTo>
                        <a:pt x="0" y="280"/>
                      </a:lnTo>
                      <a:lnTo>
                        <a:pt x="10" y="380"/>
                      </a:lnTo>
                      <a:lnTo>
                        <a:pt x="44" y="474"/>
                      </a:lnTo>
                      <a:lnTo>
                        <a:pt x="104" y="539"/>
                      </a:lnTo>
                      <a:lnTo>
                        <a:pt x="104" y="579"/>
                      </a:lnTo>
                      <a:lnTo>
                        <a:pt x="54" y="609"/>
                      </a:lnTo>
                      <a:lnTo>
                        <a:pt x="20" y="644"/>
                      </a:lnTo>
                      <a:lnTo>
                        <a:pt x="20" y="694"/>
                      </a:lnTo>
                      <a:lnTo>
                        <a:pt x="79" y="734"/>
                      </a:lnTo>
                      <a:lnTo>
                        <a:pt x="114" y="734"/>
                      </a:lnTo>
                      <a:lnTo>
                        <a:pt x="199" y="674"/>
                      </a:lnTo>
                      <a:lnTo>
                        <a:pt x="264" y="684"/>
                      </a:lnTo>
                      <a:lnTo>
                        <a:pt x="354" y="704"/>
                      </a:lnTo>
                      <a:lnTo>
                        <a:pt x="354" y="769"/>
                      </a:lnTo>
                      <a:lnTo>
                        <a:pt x="314" y="814"/>
                      </a:lnTo>
                      <a:lnTo>
                        <a:pt x="334" y="854"/>
                      </a:lnTo>
                      <a:lnTo>
                        <a:pt x="374" y="894"/>
                      </a:lnTo>
                      <a:lnTo>
                        <a:pt x="419" y="834"/>
                      </a:lnTo>
                      <a:lnTo>
                        <a:pt x="434" y="819"/>
                      </a:lnTo>
                      <a:lnTo>
                        <a:pt x="504" y="874"/>
                      </a:lnTo>
                      <a:lnTo>
                        <a:pt x="579" y="844"/>
                      </a:lnTo>
                      <a:lnTo>
                        <a:pt x="644" y="854"/>
                      </a:lnTo>
                      <a:lnTo>
                        <a:pt x="694" y="959"/>
                      </a:lnTo>
                      <a:lnTo>
                        <a:pt x="749" y="1024"/>
                      </a:lnTo>
                      <a:lnTo>
                        <a:pt x="789" y="1084"/>
                      </a:lnTo>
                      <a:lnTo>
                        <a:pt x="779" y="1119"/>
                      </a:lnTo>
                      <a:lnTo>
                        <a:pt x="734" y="1169"/>
                      </a:lnTo>
                      <a:lnTo>
                        <a:pt x="749" y="1224"/>
                      </a:lnTo>
                      <a:lnTo>
                        <a:pt x="779" y="1244"/>
                      </a:lnTo>
                      <a:lnTo>
                        <a:pt x="834" y="1274"/>
                      </a:lnTo>
                      <a:lnTo>
                        <a:pt x="884" y="1339"/>
                      </a:lnTo>
                      <a:lnTo>
                        <a:pt x="929" y="1379"/>
                      </a:lnTo>
                      <a:lnTo>
                        <a:pt x="979" y="1394"/>
                      </a:lnTo>
                      <a:lnTo>
                        <a:pt x="1009" y="1359"/>
                      </a:lnTo>
                      <a:lnTo>
                        <a:pt x="1064" y="1394"/>
                      </a:lnTo>
                      <a:lnTo>
                        <a:pt x="1159" y="1394"/>
                      </a:lnTo>
                      <a:lnTo>
                        <a:pt x="1234" y="1359"/>
                      </a:lnTo>
                      <a:lnTo>
                        <a:pt x="1224" y="1374"/>
                      </a:lnTo>
                      <a:lnTo>
                        <a:pt x="1264" y="1309"/>
                      </a:lnTo>
                      <a:lnTo>
                        <a:pt x="1284" y="1269"/>
                      </a:lnTo>
                      <a:lnTo>
                        <a:pt x="1309" y="1224"/>
                      </a:lnTo>
                      <a:lnTo>
                        <a:pt x="1309" y="1149"/>
                      </a:lnTo>
                      <a:lnTo>
                        <a:pt x="1284" y="1074"/>
                      </a:lnTo>
                      <a:lnTo>
                        <a:pt x="1234" y="949"/>
                      </a:lnTo>
                      <a:lnTo>
                        <a:pt x="1104" y="819"/>
                      </a:lnTo>
                      <a:lnTo>
                        <a:pt x="1129" y="749"/>
                      </a:lnTo>
                      <a:lnTo>
                        <a:pt x="1169" y="684"/>
                      </a:lnTo>
                      <a:lnTo>
                        <a:pt x="1084" y="599"/>
                      </a:lnTo>
                      <a:lnTo>
                        <a:pt x="1104" y="559"/>
                      </a:lnTo>
                      <a:lnTo>
                        <a:pt x="1179" y="559"/>
                      </a:lnTo>
                      <a:lnTo>
                        <a:pt x="1234" y="474"/>
                      </a:lnTo>
                      <a:lnTo>
                        <a:pt x="1254" y="444"/>
                      </a:lnTo>
                      <a:lnTo>
                        <a:pt x="1294" y="400"/>
                      </a:lnTo>
                      <a:lnTo>
                        <a:pt x="1234" y="365"/>
                      </a:lnTo>
                      <a:lnTo>
                        <a:pt x="1189" y="390"/>
                      </a:lnTo>
                      <a:lnTo>
                        <a:pt x="1104" y="345"/>
                      </a:lnTo>
                      <a:lnTo>
                        <a:pt x="1084" y="325"/>
                      </a:lnTo>
                      <a:lnTo>
                        <a:pt x="1094" y="295"/>
                      </a:lnTo>
                      <a:lnTo>
                        <a:pt x="1094" y="275"/>
                      </a:lnTo>
                      <a:lnTo>
                        <a:pt x="1104" y="240"/>
                      </a:lnTo>
                      <a:lnTo>
                        <a:pt x="1054" y="210"/>
                      </a:lnTo>
                      <a:lnTo>
                        <a:pt x="1009" y="230"/>
                      </a:lnTo>
                      <a:lnTo>
                        <a:pt x="979" y="240"/>
                      </a:lnTo>
                      <a:lnTo>
                        <a:pt x="854" y="105"/>
                      </a:lnTo>
                      <a:lnTo>
                        <a:pt x="864" y="40"/>
                      </a:lnTo>
                      <a:lnTo>
                        <a:pt x="834" y="10"/>
                      </a:lnTo>
                      <a:lnTo>
                        <a:pt x="76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62">
                  <a:extLst>
                    <a:ext uri="{FF2B5EF4-FFF2-40B4-BE49-F238E27FC236}">
                      <a16:creationId xmlns:a16="http://schemas.microsoft.com/office/drawing/2014/main" id="{AA2E9E4C-2C7D-43D6-9D60-1FF9ADA80A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61" y="6515"/>
                  <a:ext cx="1312" cy="1006"/>
                </a:xfrm>
                <a:custGeom>
                  <a:avLst/>
                  <a:gdLst>
                    <a:gd name="T0" fmla="*/ 1 w 1784"/>
                    <a:gd name="T1" fmla="*/ 1 h 1764"/>
                    <a:gd name="T2" fmla="*/ 1 w 1784"/>
                    <a:gd name="T3" fmla="*/ 1 h 1764"/>
                    <a:gd name="T4" fmla="*/ 1 w 1784"/>
                    <a:gd name="T5" fmla="*/ 1 h 1764"/>
                    <a:gd name="T6" fmla="*/ 1 w 1784"/>
                    <a:gd name="T7" fmla="*/ 1 h 1764"/>
                    <a:gd name="T8" fmla="*/ 1 w 1784"/>
                    <a:gd name="T9" fmla="*/ 1 h 1764"/>
                    <a:gd name="T10" fmla="*/ 1 w 1784"/>
                    <a:gd name="T11" fmla="*/ 1 h 1764"/>
                    <a:gd name="T12" fmla="*/ 1 w 1784"/>
                    <a:gd name="T13" fmla="*/ 1 h 1764"/>
                    <a:gd name="T14" fmla="*/ 1 w 1784"/>
                    <a:gd name="T15" fmla="*/ 1 h 1764"/>
                    <a:gd name="T16" fmla="*/ 1 w 1784"/>
                    <a:gd name="T17" fmla="*/ 1 h 1764"/>
                    <a:gd name="T18" fmla="*/ 1 w 1784"/>
                    <a:gd name="T19" fmla="*/ 1 h 1764"/>
                    <a:gd name="T20" fmla="*/ 1 w 1784"/>
                    <a:gd name="T21" fmla="*/ 0 h 1764"/>
                    <a:gd name="T22" fmla="*/ 1 w 1784"/>
                    <a:gd name="T23" fmla="*/ 1 h 1764"/>
                    <a:gd name="T24" fmla="*/ 1 w 1784"/>
                    <a:gd name="T25" fmla="*/ 1 h 1764"/>
                    <a:gd name="T26" fmla="*/ 1 w 1784"/>
                    <a:gd name="T27" fmla="*/ 1 h 1764"/>
                    <a:gd name="T28" fmla="*/ 1 w 1784"/>
                    <a:gd name="T29" fmla="*/ 1 h 1764"/>
                    <a:gd name="T30" fmla="*/ 1 w 1784"/>
                    <a:gd name="T31" fmla="*/ 1 h 1764"/>
                    <a:gd name="T32" fmla="*/ 1 w 1784"/>
                    <a:gd name="T33" fmla="*/ 1 h 1764"/>
                    <a:gd name="T34" fmla="*/ 1 w 1784"/>
                    <a:gd name="T35" fmla="*/ 1 h 1764"/>
                    <a:gd name="T36" fmla="*/ 1 w 1784"/>
                    <a:gd name="T37" fmla="*/ 1 h 1764"/>
                    <a:gd name="T38" fmla="*/ 1 w 1784"/>
                    <a:gd name="T39" fmla="*/ 1 h 1764"/>
                    <a:gd name="T40" fmla="*/ 1 w 1784"/>
                    <a:gd name="T41" fmla="*/ 1 h 1764"/>
                    <a:gd name="T42" fmla="*/ 1 w 1784"/>
                    <a:gd name="T43" fmla="*/ 1 h 1764"/>
                    <a:gd name="T44" fmla="*/ 1 w 1784"/>
                    <a:gd name="T45" fmla="*/ 1 h 1764"/>
                    <a:gd name="T46" fmla="*/ 1 w 1784"/>
                    <a:gd name="T47" fmla="*/ 1 h 1764"/>
                    <a:gd name="T48" fmla="*/ 1 w 1784"/>
                    <a:gd name="T49" fmla="*/ 1 h 1764"/>
                    <a:gd name="T50" fmla="*/ 1 w 1784"/>
                    <a:gd name="T51" fmla="*/ 1 h 1764"/>
                    <a:gd name="T52" fmla="*/ 1 w 1784"/>
                    <a:gd name="T53" fmla="*/ 1 h 1764"/>
                    <a:gd name="T54" fmla="*/ 1 w 1784"/>
                    <a:gd name="T55" fmla="*/ 1 h 1764"/>
                    <a:gd name="T56" fmla="*/ 1 w 1784"/>
                    <a:gd name="T57" fmla="*/ 1 h 1764"/>
                    <a:gd name="T58" fmla="*/ 1 w 1784"/>
                    <a:gd name="T59" fmla="*/ 1 h 1764"/>
                    <a:gd name="T60" fmla="*/ 1 w 1784"/>
                    <a:gd name="T61" fmla="*/ 1 h 1764"/>
                    <a:gd name="T62" fmla="*/ 1 w 1784"/>
                    <a:gd name="T63" fmla="*/ 1 h 1764"/>
                    <a:gd name="T64" fmla="*/ 1 w 1784"/>
                    <a:gd name="T65" fmla="*/ 1 h 1764"/>
                    <a:gd name="T66" fmla="*/ 1 w 1784"/>
                    <a:gd name="T67" fmla="*/ 1 h 1764"/>
                    <a:gd name="T68" fmla="*/ 1 w 1784"/>
                    <a:gd name="T69" fmla="*/ 1 h 1764"/>
                    <a:gd name="T70" fmla="*/ 1 w 1784"/>
                    <a:gd name="T71" fmla="*/ 1 h 1764"/>
                    <a:gd name="T72" fmla="*/ 1 w 1784"/>
                    <a:gd name="T73" fmla="*/ 1 h 1764"/>
                    <a:gd name="T74" fmla="*/ 1 w 1784"/>
                    <a:gd name="T75" fmla="*/ 1 h 1764"/>
                    <a:gd name="T76" fmla="*/ 1 w 1784"/>
                    <a:gd name="T77" fmla="*/ 1 h 1764"/>
                    <a:gd name="T78" fmla="*/ 1 w 1784"/>
                    <a:gd name="T79" fmla="*/ 1 h 1764"/>
                    <a:gd name="T80" fmla="*/ 1 w 1784"/>
                    <a:gd name="T81" fmla="*/ 1 h 1764"/>
                    <a:gd name="T82" fmla="*/ 1 w 1784"/>
                    <a:gd name="T83" fmla="*/ 1 h 1764"/>
                    <a:gd name="T84" fmla="*/ 1 w 1784"/>
                    <a:gd name="T85" fmla="*/ 1 h 1764"/>
                    <a:gd name="T86" fmla="*/ 1 w 1784"/>
                    <a:gd name="T87" fmla="*/ 1 h 1764"/>
                    <a:gd name="T88" fmla="*/ 1 w 1784"/>
                    <a:gd name="T89" fmla="*/ 1 h 1764"/>
                    <a:gd name="T90" fmla="*/ 1 w 1784"/>
                    <a:gd name="T91" fmla="*/ 1 h 1764"/>
                    <a:gd name="T92" fmla="*/ 1 w 1784"/>
                    <a:gd name="T93" fmla="*/ 1 h 17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784"/>
                    <a:gd name="T142" fmla="*/ 0 h 1764"/>
                    <a:gd name="T143" fmla="*/ 1784 w 1784"/>
                    <a:gd name="T144" fmla="*/ 1764 h 17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784" h="1764">
                      <a:moveTo>
                        <a:pt x="225" y="320"/>
                      </a:moveTo>
                      <a:lnTo>
                        <a:pt x="295" y="320"/>
                      </a:lnTo>
                      <a:lnTo>
                        <a:pt x="350" y="360"/>
                      </a:lnTo>
                      <a:lnTo>
                        <a:pt x="350" y="390"/>
                      </a:lnTo>
                      <a:lnTo>
                        <a:pt x="350" y="434"/>
                      </a:lnTo>
                      <a:lnTo>
                        <a:pt x="330" y="474"/>
                      </a:lnTo>
                      <a:lnTo>
                        <a:pt x="295" y="489"/>
                      </a:lnTo>
                      <a:lnTo>
                        <a:pt x="320" y="549"/>
                      </a:lnTo>
                      <a:lnTo>
                        <a:pt x="360" y="594"/>
                      </a:lnTo>
                      <a:lnTo>
                        <a:pt x="415" y="539"/>
                      </a:lnTo>
                      <a:lnTo>
                        <a:pt x="445" y="509"/>
                      </a:lnTo>
                      <a:lnTo>
                        <a:pt x="495" y="454"/>
                      </a:lnTo>
                      <a:lnTo>
                        <a:pt x="495" y="405"/>
                      </a:lnTo>
                      <a:lnTo>
                        <a:pt x="540" y="380"/>
                      </a:lnTo>
                      <a:lnTo>
                        <a:pt x="615" y="340"/>
                      </a:lnTo>
                      <a:lnTo>
                        <a:pt x="665" y="265"/>
                      </a:lnTo>
                      <a:lnTo>
                        <a:pt x="680" y="235"/>
                      </a:lnTo>
                      <a:lnTo>
                        <a:pt x="685" y="75"/>
                      </a:lnTo>
                      <a:lnTo>
                        <a:pt x="730" y="55"/>
                      </a:lnTo>
                      <a:lnTo>
                        <a:pt x="779" y="65"/>
                      </a:lnTo>
                      <a:lnTo>
                        <a:pt x="779" y="120"/>
                      </a:lnTo>
                      <a:lnTo>
                        <a:pt x="769" y="205"/>
                      </a:lnTo>
                      <a:lnTo>
                        <a:pt x="824" y="245"/>
                      </a:lnTo>
                      <a:lnTo>
                        <a:pt x="864" y="275"/>
                      </a:lnTo>
                      <a:lnTo>
                        <a:pt x="874" y="310"/>
                      </a:lnTo>
                      <a:lnTo>
                        <a:pt x="919" y="330"/>
                      </a:lnTo>
                      <a:lnTo>
                        <a:pt x="1004" y="235"/>
                      </a:lnTo>
                      <a:lnTo>
                        <a:pt x="1054" y="255"/>
                      </a:lnTo>
                      <a:lnTo>
                        <a:pt x="1089" y="210"/>
                      </a:lnTo>
                      <a:lnTo>
                        <a:pt x="1074" y="170"/>
                      </a:lnTo>
                      <a:lnTo>
                        <a:pt x="1129" y="65"/>
                      </a:lnTo>
                      <a:lnTo>
                        <a:pt x="1159" y="15"/>
                      </a:lnTo>
                      <a:lnTo>
                        <a:pt x="1214" y="0"/>
                      </a:lnTo>
                      <a:lnTo>
                        <a:pt x="1264" y="15"/>
                      </a:lnTo>
                      <a:lnTo>
                        <a:pt x="1299" y="85"/>
                      </a:lnTo>
                      <a:lnTo>
                        <a:pt x="1344" y="140"/>
                      </a:lnTo>
                      <a:lnTo>
                        <a:pt x="1404" y="180"/>
                      </a:lnTo>
                      <a:lnTo>
                        <a:pt x="1424" y="210"/>
                      </a:lnTo>
                      <a:lnTo>
                        <a:pt x="1414" y="265"/>
                      </a:lnTo>
                      <a:lnTo>
                        <a:pt x="1414" y="370"/>
                      </a:lnTo>
                      <a:lnTo>
                        <a:pt x="1414" y="424"/>
                      </a:lnTo>
                      <a:lnTo>
                        <a:pt x="1394" y="489"/>
                      </a:lnTo>
                      <a:lnTo>
                        <a:pt x="1394" y="549"/>
                      </a:lnTo>
                      <a:lnTo>
                        <a:pt x="1369" y="614"/>
                      </a:lnTo>
                      <a:lnTo>
                        <a:pt x="1369" y="719"/>
                      </a:lnTo>
                      <a:lnTo>
                        <a:pt x="1369" y="784"/>
                      </a:lnTo>
                      <a:lnTo>
                        <a:pt x="1394" y="859"/>
                      </a:lnTo>
                      <a:lnTo>
                        <a:pt x="1424" y="879"/>
                      </a:lnTo>
                      <a:lnTo>
                        <a:pt x="1474" y="834"/>
                      </a:lnTo>
                      <a:lnTo>
                        <a:pt x="1509" y="784"/>
                      </a:lnTo>
                      <a:lnTo>
                        <a:pt x="1554" y="814"/>
                      </a:lnTo>
                      <a:lnTo>
                        <a:pt x="1539" y="864"/>
                      </a:lnTo>
                      <a:lnTo>
                        <a:pt x="1554" y="964"/>
                      </a:lnTo>
                      <a:lnTo>
                        <a:pt x="1559" y="1004"/>
                      </a:lnTo>
                      <a:lnTo>
                        <a:pt x="1529" y="1029"/>
                      </a:lnTo>
                      <a:lnTo>
                        <a:pt x="1474" y="1079"/>
                      </a:lnTo>
                      <a:lnTo>
                        <a:pt x="1449" y="1134"/>
                      </a:lnTo>
                      <a:lnTo>
                        <a:pt x="1434" y="1184"/>
                      </a:lnTo>
                      <a:lnTo>
                        <a:pt x="1454" y="1259"/>
                      </a:lnTo>
                      <a:lnTo>
                        <a:pt x="1499" y="1289"/>
                      </a:lnTo>
                      <a:lnTo>
                        <a:pt x="1529" y="1259"/>
                      </a:lnTo>
                      <a:lnTo>
                        <a:pt x="1574" y="1269"/>
                      </a:lnTo>
                      <a:lnTo>
                        <a:pt x="1554" y="1299"/>
                      </a:lnTo>
                      <a:lnTo>
                        <a:pt x="1574" y="1374"/>
                      </a:lnTo>
                      <a:lnTo>
                        <a:pt x="1594" y="1404"/>
                      </a:lnTo>
                      <a:lnTo>
                        <a:pt x="1644" y="1449"/>
                      </a:lnTo>
                      <a:lnTo>
                        <a:pt x="1679" y="1479"/>
                      </a:lnTo>
                      <a:lnTo>
                        <a:pt x="1719" y="1524"/>
                      </a:lnTo>
                      <a:lnTo>
                        <a:pt x="1749" y="1564"/>
                      </a:lnTo>
                      <a:lnTo>
                        <a:pt x="1784" y="1584"/>
                      </a:lnTo>
                      <a:lnTo>
                        <a:pt x="1744" y="1609"/>
                      </a:lnTo>
                      <a:lnTo>
                        <a:pt x="1594" y="1609"/>
                      </a:lnTo>
                      <a:lnTo>
                        <a:pt x="1554" y="1629"/>
                      </a:lnTo>
                      <a:lnTo>
                        <a:pt x="1489" y="1619"/>
                      </a:lnTo>
                      <a:lnTo>
                        <a:pt x="1404" y="1554"/>
                      </a:lnTo>
                      <a:lnTo>
                        <a:pt x="1364" y="1574"/>
                      </a:lnTo>
                      <a:lnTo>
                        <a:pt x="1319" y="1594"/>
                      </a:lnTo>
                      <a:lnTo>
                        <a:pt x="1289" y="1584"/>
                      </a:lnTo>
                      <a:lnTo>
                        <a:pt x="1234" y="1534"/>
                      </a:lnTo>
                      <a:lnTo>
                        <a:pt x="1214" y="1544"/>
                      </a:lnTo>
                      <a:lnTo>
                        <a:pt x="1174" y="1554"/>
                      </a:lnTo>
                      <a:lnTo>
                        <a:pt x="1119" y="1534"/>
                      </a:lnTo>
                      <a:lnTo>
                        <a:pt x="1034" y="1489"/>
                      </a:lnTo>
                      <a:lnTo>
                        <a:pt x="959" y="1439"/>
                      </a:lnTo>
                      <a:lnTo>
                        <a:pt x="899" y="1374"/>
                      </a:lnTo>
                      <a:lnTo>
                        <a:pt x="864" y="1384"/>
                      </a:lnTo>
                      <a:lnTo>
                        <a:pt x="834" y="1404"/>
                      </a:lnTo>
                      <a:lnTo>
                        <a:pt x="794" y="1404"/>
                      </a:lnTo>
                      <a:lnTo>
                        <a:pt x="740" y="1364"/>
                      </a:lnTo>
                      <a:lnTo>
                        <a:pt x="700" y="1344"/>
                      </a:lnTo>
                      <a:lnTo>
                        <a:pt x="665" y="1354"/>
                      </a:lnTo>
                      <a:lnTo>
                        <a:pt x="635" y="1364"/>
                      </a:lnTo>
                      <a:lnTo>
                        <a:pt x="615" y="1384"/>
                      </a:lnTo>
                      <a:lnTo>
                        <a:pt x="595" y="1414"/>
                      </a:lnTo>
                      <a:lnTo>
                        <a:pt x="605" y="1479"/>
                      </a:lnTo>
                      <a:lnTo>
                        <a:pt x="595" y="1534"/>
                      </a:lnTo>
                      <a:lnTo>
                        <a:pt x="570" y="1619"/>
                      </a:lnTo>
                      <a:lnTo>
                        <a:pt x="550" y="1649"/>
                      </a:lnTo>
                      <a:lnTo>
                        <a:pt x="520" y="1699"/>
                      </a:lnTo>
                      <a:lnTo>
                        <a:pt x="510" y="1724"/>
                      </a:lnTo>
                      <a:lnTo>
                        <a:pt x="465" y="1764"/>
                      </a:lnTo>
                      <a:lnTo>
                        <a:pt x="455" y="1744"/>
                      </a:lnTo>
                      <a:lnTo>
                        <a:pt x="435" y="1724"/>
                      </a:lnTo>
                      <a:lnTo>
                        <a:pt x="435" y="1629"/>
                      </a:lnTo>
                      <a:lnTo>
                        <a:pt x="275" y="1449"/>
                      </a:lnTo>
                      <a:lnTo>
                        <a:pt x="245" y="1354"/>
                      </a:lnTo>
                      <a:lnTo>
                        <a:pt x="190" y="1354"/>
                      </a:lnTo>
                      <a:lnTo>
                        <a:pt x="150" y="1354"/>
                      </a:lnTo>
                      <a:lnTo>
                        <a:pt x="125" y="1364"/>
                      </a:lnTo>
                      <a:lnTo>
                        <a:pt x="95" y="1364"/>
                      </a:lnTo>
                      <a:lnTo>
                        <a:pt x="65" y="1329"/>
                      </a:lnTo>
                      <a:lnTo>
                        <a:pt x="40" y="1309"/>
                      </a:lnTo>
                      <a:lnTo>
                        <a:pt x="40" y="1259"/>
                      </a:lnTo>
                      <a:lnTo>
                        <a:pt x="40" y="1174"/>
                      </a:lnTo>
                      <a:lnTo>
                        <a:pt x="15" y="1154"/>
                      </a:lnTo>
                      <a:lnTo>
                        <a:pt x="0" y="1134"/>
                      </a:lnTo>
                      <a:lnTo>
                        <a:pt x="20" y="1109"/>
                      </a:lnTo>
                      <a:lnTo>
                        <a:pt x="55" y="1069"/>
                      </a:lnTo>
                      <a:lnTo>
                        <a:pt x="75" y="1054"/>
                      </a:lnTo>
                      <a:lnTo>
                        <a:pt x="125" y="1069"/>
                      </a:lnTo>
                      <a:lnTo>
                        <a:pt x="180" y="1099"/>
                      </a:lnTo>
                      <a:lnTo>
                        <a:pt x="210" y="1069"/>
                      </a:lnTo>
                      <a:lnTo>
                        <a:pt x="235" y="1034"/>
                      </a:lnTo>
                      <a:lnTo>
                        <a:pt x="235" y="1014"/>
                      </a:lnTo>
                      <a:lnTo>
                        <a:pt x="205" y="964"/>
                      </a:lnTo>
                      <a:lnTo>
                        <a:pt x="150" y="899"/>
                      </a:lnTo>
                      <a:lnTo>
                        <a:pt x="140" y="844"/>
                      </a:lnTo>
                      <a:lnTo>
                        <a:pt x="125" y="774"/>
                      </a:lnTo>
                      <a:lnTo>
                        <a:pt x="75" y="719"/>
                      </a:lnTo>
                      <a:lnTo>
                        <a:pt x="75" y="664"/>
                      </a:lnTo>
                      <a:lnTo>
                        <a:pt x="85" y="624"/>
                      </a:lnTo>
                      <a:lnTo>
                        <a:pt x="75" y="579"/>
                      </a:lnTo>
                      <a:lnTo>
                        <a:pt x="55" y="559"/>
                      </a:lnTo>
                      <a:lnTo>
                        <a:pt x="65" y="529"/>
                      </a:lnTo>
                      <a:lnTo>
                        <a:pt x="75" y="509"/>
                      </a:lnTo>
                      <a:lnTo>
                        <a:pt x="95" y="509"/>
                      </a:lnTo>
                      <a:lnTo>
                        <a:pt x="140" y="509"/>
                      </a:lnTo>
                      <a:lnTo>
                        <a:pt x="190" y="454"/>
                      </a:lnTo>
                      <a:lnTo>
                        <a:pt x="210" y="410"/>
                      </a:lnTo>
                      <a:lnTo>
                        <a:pt x="210" y="390"/>
                      </a:lnTo>
                      <a:lnTo>
                        <a:pt x="225" y="3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63">
                  <a:extLst>
                    <a:ext uri="{FF2B5EF4-FFF2-40B4-BE49-F238E27FC236}">
                      <a16:creationId xmlns:a16="http://schemas.microsoft.com/office/drawing/2014/main" id="{01A9CD08-8C75-4642-B3BA-8449308841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44" y="8578"/>
                  <a:ext cx="1245" cy="919"/>
                </a:xfrm>
                <a:custGeom>
                  <a:avLst/>
                  <a:gdLst>
                    <a:gd name="T0" fmla="*/ 1 w 1698"/>
                    <a:gd name="T1" fmla="*/ 1 h 1614"/>
                    <a:gd name="T2" fmla="*/ 1 w 1698"/>
                    <a:gd name="T3" fmla="*/ 1 h 1614"/>
                    <a:gd name="T4" fmla="*/ 1 w 1698"/>
                    <a:gd name="T5" fmla="*/ 1 h 1614"/>
                    <a:gd name="T6" fmla="*/ 1 w 1698"/>
                    <a:gd name="T7" fmla="*/ 1 h 1614"/>
                    <a:gd name="T8" fmla="*/ 1 w 1698"/>
                    <a:gd name="T9" fmla="*/ 1 h 1614"/>
                    <a:gd name="T10" fmla="*/ 1 w 1698"/>
                    <a:gd name="T11" fmla="*/ 1 h 1614"/>
                    <a:gd name="T12" fmla="*/ 1 w 1698"/>
                    <a:gd name="T13" fmla="*/ 1 h 1614"/>
                    <a:gd name="T14" fmla="*/ 1 w 1698"/>
                    <a:gd name="T15" fmla="*/ 1 h 1614"/>
                    <a:gd name="T16" fmla="*/ 1 w 1698"/>
                    <a:gd name="T17" fmla="*/ 1 h 1614"/>
                    <a:gd name="T18" fmla="*/ 1 w 1698"/>
                    <a:gd name="T19" fmla="*/ 1 h 1614"/>
                    <a:gd name="T20" fmla="*/ 1 w 1698"/>
                    <a:gd name="T21" fmla="*/ 1 h 1614"/>
                    <a:gd name="T22" fmla="*/ 1 w 1698"/>
                    <a:gd name="T23" fmla="*/ 1 h 1614"/>
                    <a:gd name="T24" fmla="*/ 1 w 1698"/>
                    <a:gd name="T25" fmla="*/ 1 h 1614"/>
                    <a:gd name="T26" fmla="*/ 1 w 1698"/>
                    <a:gd name="T27" fmla="*/ 1 h 1614"/>
                    <a:gd name="T28" fmla="*/ 1 w 1698"/>
                    <a:gd name="T29" fmla="*/ 1 h 1614"/>
                    <a:gd name="T30" fmla="*/ 1 w 1698"/>
                    <a:gd name="T31" fmla="*/ 1 h 1614"/>
                    <a:gd name="T32" fmla="*/ 1 w 1698"/>
                    <a:gd name="T33" fmla="*/ 1 h 1614"/>
                    <a:gd name="T34" fmla="*/ 1 w 1698"/>
                    <a:gd name="T35" fmla="*/ 1 h 1614"/>
                    <a:gd name="T36" fmla="*/ 1 w 1698"/>
                    <a:gd name="T37" fmla="*/ 1 h 1614"/>
                    <a:gd name="T38" fmla="*/ 1 w 1698"/>
                    <a:gd name="T39" fmla="*/ 1 h 1614"/>
                    <a:gd name="T40" fmla="*/ 1 w 1698"/>
                    <a:gd name="T41" fmla="*/ 1 h 1614"/>
                    <a:gd name="T42" fmla="*/ 1 w 1698"/>
                    <a:gd name="T43" fmla="*/ 1 h 1614"/>
                    <a:gd name="T44" fmla="*/ 1 w 1698"/>
                    <a:gd name="T45" fmla="*/ 1 h 1614"/>
                    <a:gd name="T46" fmla="*/ 1 w 1698"/>
                    <a:gd name="T47" fmla="*/ 1 h 1614"/>
                    <a:gd name="T48" fmla="*/ 1 w 1698"/>
                    <a:gd name="T49" fmla="*/ 1 h 1614"/>
                    <a:gd name="T50" fmla="*/ 1 w 1698"/>
                    <a:gd name="T51" fmla="*/ 1 h 1614"/>
                    <a:gd name="T52" fmla="*/ 1 w 1698"/>
                    <a:gd name="T53" fmla="*/ 1 h 1614"/>
                    <a:gd name="T54" fmla="*/ 1 w 1698"/>
                    <a:gd name="T55" fmla="*/ 1 h 1614"/>
                    <a:gd name="T56" fmla="*/ 2 w 1698"/>
                    <a:gd name="T57" fmla="*/ 1 h 1614"/>
                    <a:gd name="T58" fmla="*/ 2 w 1698"/>
                    <a:gd name="T59" fmla="*/ 1 h 1614"/>
                    <a:gd name="T60" fmla="*/ 1 w 1698"/>
                    <a:gd name="T61" fmla="*/ 1 h 1614"/>
                    <a:gd name="T62" fmla="*/ 1 w 1698"/>
                    <a:gd name="T63" fmla="*/ 1 h 1614"/>
                    <a:gd name="T64" fmla="*/ 1 w 1698"/>
                    <a:gd name="T65" fmla="*/ 1 h 1614"/>
                    <a:gd name="T66" fmla="*/ 1 w 1698"/>
                    <a:gd name="T67" fmla="*/ 1 h 1614"/>
                    <a:gd name="T68" fmla="*/ 1 w 1698"/>
                    <a:gd name="T69" fmla="*/ 1 h 1614"/>
                    <a:gd name="T70" fmla="*/ 1 w 1698"/>
                    <a:gd name="T71" fmla="*/ 1 h 1614"/>
                    <a:gd name="T72" fmla="*/ 1 w 1698"/>
                    <a:gd name="T73" fmla="*/ 1 h 1614"/>
                    <a:gd name="T74" fmla="*/ 1 w 1698"/>
                    <a:gd name="T75" fmla="*/ 1 h 1614"/>
                    <a:gd name="T76" fmla="*/ 1 w 1698"/>
                    <a:gd name="T77" fmla="*/ 1 h 1614"/>
                    <a:gd name="T78" fmla="*/ 1 w 1698"/>
                    <a:gd name="T79" fmla="*/ 1 h 1614"/>
                    <a:gd name="T80" fmla="*/ 1 w 1698"/>
                    <a:gd name="T81" fmla="*/ 1 h 1614"/>
                    <a:gd name="T82" fmla="*/ 1 w 1698"/>
                    <a:gd name="T83" fmla="*/ 1 h 1614"/>
                    <a:gd name="T84" fmla="*/ 1 w 1698"/>
                    <a:gd name="T85" fmla="*/ 1 h 1614"/>
                    <a:gd name="T86" fmla="*/ 1 w 1698"/>
                    <a:gd name="T87" fmla="*/ 1 h 1614"/>
                    <a:gd name="T88" fmla="*/ 1 w 1698"/>
                    <a:gd name="T89" fmla="*/ 1 h 1614"/>
                    <a:gd name="T90" fmla="*/ 0 w 1698"/>
                    <a:gd name="T91" fmla="*/ 1 h 1614"/>
                    <a:gd name="T92" fmla="*/ 1 w 1698"/>
                    <a:gd name="T93" fmla="*/ 1 h 1614"/>
                    <a:gd name="T94" fmla="*/ 1 w 1698"/>
                    <a:gd name="T95" fmla="*/ 1 h 1614"/>
                    <a:gd name="T96" fmla="*/ 1 w 1698"/>
                    <a:gd name="T97" fmla="*/ 1 h 1614"/>
                    <a:gd name="T98" fmla="*/ 1 w 1698"/>
                    <a:gd name="T99" fmla="*/ 1 h 1614"/>
                    <a:gd name="T100" fmla="*/ 1 w 1698"/>
                    <a:gd name="T101" fmla="*/ 1 h 16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98"/>
                    <a:gd name="T154" fmla="*/ 0 h 1614"/>
                    <a:gd name="T155" fmla="*/ 1698 w 1698"/>
                    <a:gd name="T156" fmla="*/ 1614 h 16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98" h="1614">
                      <a:moveTo>
                        <a:pt x="299" y="35"/>
                      </a:moveTo>
                      <a:lnTo>
                        <a:pt x="349" y="55"/>
                      </a:lnTo>
                      <a:lnTo>
                        <a:pt x="349" y="85"/>
                      </a:lnTo>
                      <a:lnTo>
                        <a:pt x="309" y="134"/>
                      </a:lnTo>
                      <a:lnTo>
                        <a:pt x="339" y="199"/>
                      </a:lnTo>
                      <a:lnTo>
                        <a:pt x="379" y="179"/>
                      </a:lnTo>
                      <a:lnTo>
                        <a:pt x="444" y="179"/>
                      </a:lnTo>
                      <a:lnTo>
                        <a:pt x="464" y="179"/>
                      </a:lnTo>
                      <a:lnTo>
                        <a:pt x="499" y="214"/>
                      </a:lnTo>
                      <a:lnTo>
                        <a:pt x="519" y="264"/>
                      </a:lnTo>
                      <a:lnTo>
                        <a:pt x="519" y="299"/>
                      </a:lnTo>
                      <a:lnTo>
                        <a:pt x="539" y="319"/>
                      </a:lnTo>
                      <a:lnTo>
                        <a:pt x="559" y="319"/>
                      </a:lnTo>
                      <a:lnTo>
                        <a:pt x="594" y="369"/>
                      </a:lnTo>
                      <a:lnTo>
                        <a:pt x="614" y="404"/>
                      </a:lnTo>
                      <a:lnTo>
                        <a:pt x="634" y="409"/>
                      </a:lnTo>
                      <a:lnTo>
                        <a:pt x="699" y="404"/>
                      </a:lnTo>
                      <a:lnTo>
                        <a:pt x="719" y="409"/>
                      </a:lnTo>
                      <a:lnTo>
                        <a:pt x="759" y="409"/>
                      </a:lnTo>
                      <a:lnTo>
                        <a:pt x="814" y="369"/>
                      </a:lnTo>
                      <a:lnTo>
                        <a:pt x="859" y="324"/>
                      </a:lnTo>
                      <a:lnTo>
                        <a:pt x="889" y="324"/>
                      </a:lnTo>
                      <a:lnTo>
                        <a:pt x="944" y="324"/>
                      </a:lnTo>
                      <a:lnTo>
                        <a:pt x="969" y="304"/>
                      </a:lnTo>
                      <a:lnTo>
                        <a:pt x="1029" y="219"/>
                      </a:lnTo>
                      <a:lnTo>
                        <a:pt x="1049" y="219"/>
                      </a:lnTo>
                      <a:lnTo>
                        <a:pt x="1069" y="234"/>
                      </a:lnTo>
                      <a:lnTo>
                        <a:pt x="1109" y="219"/>
                      </a:lnTo>
                      <a:lnTo>
                        <a:pt x="1159" y="214"/>
                      </a:lnTo>
                      <a:lnTo>
                        <a:pt x="1184" y="199"/>
                      </a:lnTo>
                      <a:lnTo>
                        <a:pt x="1244" y="169"/>
                      </a:lnTo>
                      <a:lnTo>
                        <a:pt x="1269" y="199"/>
                      </a:lnTo>
                      <a:lnTo>
                        <a:pt x="1259" y="219"/>
                      </a:lnTo>
                      <a:lnTo>
                        <a:pt x="1224" y="239"/>
                      </a:lnTo>
                      <a:lnTo>
                        <a:pt x="1204" y="274"/>
                      </a:lnTo>
                      <a:lnTo>
                        <a:pt x="1154" y="274"/>
                      </a:lnTo>
                      <a:lnTo>
                        <a:pt x="1099" y="304"/>
                      </a:lnTo>
                      <a:lnTo>
                        <a:pt x="1079" y="349"/>
                      </a:lnTo>
                      <a:lnTo>
                        <a:pt x="1079" y="379"/>
                      </a:lnTo>
                      <a:lnTo>
                        <a:pt x="1089" y="409"/>
                      </a:lnTo>
                      <a:lnTo>
                        <a:pt x="1054" y="424"/>
                      </a:lnTo>
                      <a:lnTo>
                        <a:pt x="1049" y="454"/>
                      </a:lnTo>
                      <a:lnTo>
                        <a:pt x="1034" y="494"/>
                      </a:lnTo>
                      <a:lnTo>
                        <a:pt x="1079" y="569"/>
                      </a:lnTo>
                      <a:lnTo>
                        <a:pt x="1079" y="599"/>
                      </a:lnTo>
                      <a:lnTo>
                        <a:pt x="1079" y="644"/>
                      </a:lnTo>
                      <a:lnTo>
                        <a:pt x="1054" y="729"/>
                      </a:lnTo>
                      <a:lnTo>
                        <a:pt x="1054" y="794"/>
                      </a:lnTo>
                      <a:lnTo>
                        <a:pt x="1089" y="824"/>
                      </a:lnTo>
                      <a:lnTo>
                        <a:pt x="1154" y="814"/>
                      </a:lnTo>
                      <a:lnTo>
                        <a:pt x="1244" y="844"/>
                      </a:lnTo>
                      <a:lnTo>
                        <a:pt x="1299" y="879"/>
                      </a:lnTo>
                      <a:lnTo>
                        <a:pt x="1374" y="949"/>
                      </a:lnTo>
                      <a:lnTo>
                        <a:pt x="1499" y="1044"/>
                      </a:lnTo>
                      <a:lnTo>
                        <a:pt x="1544" y="1044"/>
                      </a:lnTo>
                      <a:lnTo>
                        <a:pt x="1608" y="1069"/>
                      </a:lnTo>
                      <a:lnTo>
                        <a:pt x="1668" y="1129"/>
                      </a:lnTo>
                      <a:lnTo>
                        <a:pt x="1688" y="1204"/>
                      </a:lnTo>
                      <a:lnTo>
                        <a:pt x="1698" y="1254"/>
                      </a:lnTo>
                      <a:lnTo>
                        <a:pt x="1688" y="1289"/>
                      </a:lnTo>
                      <a:lnTo>
                        <a:pt x="1688" y="1319"/>
                      </a:lnTo>
                      <a:lnTo>
                        <a:pt x="1658" y="1339"/>
                      </a:lnTo>
                      <a:lnTo>
                        <a:pt x="1633" y="1349"/>
                      </a:lnTo>
                      <a:lnTo>
                        <a:pt x="1613" y="1349"/>
                      </a:lnTo>
                      <a:lnTo>
                        <a:pt x="1608" y="1394"/>
                      </a:lnTo>
                      <a:lnTo>
                        <a:pt x="1608" y="1444"/>
                      </a:lnTo>
                      <a:lnTo>
                        <a:pt x="1583" y="1489"/>
                      </a:lnTo>
                      <a:lnTo>
                        <a:pt x="1554" y="1519"/>
                      </a:lnTo>
                      <a:lnTo>
                        <a:pt x="1534" y="1549"/>
                      </a:lnTo>
                      <a:lnTo>
                        <a:pt x="1534" y="1584"/>
                      </a:lnTo>
                      <a:lnTo>
                        <a:pt x="1489" y="1594"/>
                      </a:lnTo>
                      <a:lnTo>
                        <a:pt x="1414" y="1614"/>
                      </a:lnTo>
                      <a:lnTo>
                        <a:pt x="1384" y="1594"/>
                      </a:lnTo>
                      <a:lnTo>
                        <a:pt x="1329" y="1549"/>
                      </a:lnTo>
                      <a:lnTo>
                        <a:pt x="1259" y="1509"/>
                      </a:lnTo>
                      <a:lnTo>
                        <a:pt x="1194" y="1499"/>
                      </a:lnTo>
                      <a:lnTo>
                        <a:pt x="1099" y="1509"/>
                      </a:lnTo>
                      <a:lnTo>
                        <a:pt x="1014" y="1519"/>
                      </a:lnTo>
                      <a:lnTo>
                        <a:pt x="944" y="1434"/>
                      </a:lnTo>
                      <a:lnTo>
                        <a:pt x="949" y="1394"/>
                      </a:lnTo>
                      <a:lnTo>
                        <a:pt x="889" y="1329"/>
                      </a:lnTo>
                      <a:lnTo>
                        <a:pt x="794" y="1299"/>
                      </a:lnTo>
                      <a:lnTo>
                        <a:pt x="709" y="1234"/>
                      </a:lnTo>
                      <a:lnTo>
                        <a:pt x="604" y="1139"/>
                      </a:lnTo>
                      <a:lnTo>
                        <a:pt x="474" y="1004"/>
                      </a:lnTo>
                      <a:lnTo>
                        <a:pt x="434" y="919"/>
                      </a:lnTo>
                      <a:lnTo>
                        <a:pt x="369" y="864"/>
                      </a:lnTo>
                      <a:lnTo>
                        <a:pt x="319" y="779"/>
                      </a:lnTo>
                      <a:lnTo>
                        <a:pt x="265" y="694"/>
                      </a:lnTo>
                      <a:lnTo>
                        <a:pt x="180" y="599"/>
                      </a:lnTo>
                      <a:lnTo>
                        <a:pt x="110" y="509"/>
                      </a:lnTo>
                      <a:lnTo>
                        <a:pt x="0" y="409"/>
                      </a:lnTo>
                      <a:lnTo>
                        <a:pt x="65" y="349"/>
                      </a:lnTo>
                      <a:lnTo>
                        <a:pt x="110" y="299"/>
                      </a:lnTo>
                      <a:lnTo>
                        <a:pt x="130" y="234"/>
                      </a:lnTo>
                      <a:lnTo>
                        <a:pt x="130" y="179"/>
                      </a:lnTo>
                      <a:lnTo>
                        <a:pt x="180" y="159"/>
                      </a:lnTo>
                      <a:lnTo>
                        <a:pt x="215" y="114"/>
                      </a:lnTo>
                      <a:lnTo>
                        <a:pt x="235" y="94"/>
                      </a:lnTo>
                      <a:lnTo>
                        <a:pt x="215" y="35"/>
                      </a:lnTo>
                      <a:lnTo>
                        <a:pt x="245" y="0"/>
                      </a:lnTo>
                      <a:lnTo>
                        <a:pt x="299" y="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64">
                  <a:extLst>
                    <a:ext uri="{FF2B5EF4-FFF2-40B4-BE49-F238E27FC236}">
                      <a16:creationId xmlns:a16="http://schemas.microsoft.com/office/drawing/2014/main" id="{233EE4EC-ED8D-40CB-8B62-4CDA250C65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61" y="9287"/>
                  <a:ext cx="867" cy="1288"/>
                </a:xfrm>
                <a:custGeom>
                  <a:avLst/>
                  <a:gdLst>
                    <a:gd name="T0" fmla="*/ 1 w 1184"/>
                    <a:gd name="T1" fmla="*/ 1 h 2263"/>
                    <a:gd name="T2" fmla="*/ 1 w 1184"/>
                    <a:gd name="T3" fmla="*/ 1 h 2263"/>
                    <a:gd name="T4" fmla="*/ 1 w 1184"/>
                    <a:gd name="T5" fmla="*/ 1 h 2263"/>
                    <a:gd name="T6" fmla="*/ 1 w 1184"/>
                    <a:gd name="T7" fmla="*/ 1 h 2263"/>
                    <a:gd name="T8" fmla="*/ 1 w 1184"/>
                    <a:gd name="T9" fmla="*/ 1 h 2263"/>
                    <a:gd name="T10" fmla="*/ 1 w 1184"/>
                    <a:gd name="T11" fmla="*/ 1 h 2263"/>
                    <a:gd name="T12" fmla="*/ 1 w 1184"/>
                    <a:gd name="T13" fmla="*/ 1 h 2263"/>
                    <a:gd name="T14" fmla="*/ 1 w 1184"/>
                    <a:gd name="T15" fmla="*/ 1 h 2263"/>
                    <a:gd name="T16" fmla="*/ 1 w 1184"/>
                    <a:gd name="T17" fmla="*/ 1 h 2263"/>
                    <a:gd name="T18" fmla="*/ 1 w 1184"/>
                    <a:gd name="T19" fmla="*/ 1 h 2263"/>
                    <a:gd name="T20" fmla="*/ 1 w 1184"/>
                    <a:gd name="T21" fmla="*/ 1 h 2263"/>
                    <a:gd name="T22" fmla="*/ 1 w 1184"/>
                    <a:gd name="T23" fmla="*/ 1 h 2263"/>
                    <a:gd name="T24" fmla="*/ 1 w 1184"/>
                    <a:gd name="T25" fmla="*/ 1 h 2263"/>
                    <a:gd name="T26" fmla="*/ 1 w 1184"/>
                    <a:gd name="T27" fmla="*/ 1 h 2263"/>
                    <a:gd name="T28" fmla="*/ 1 w 1184"/>
                    <a:gd name="T29" fmla="*/ 1 h 2263"/>
                    <a:gd name="T30" fmla="*/ 1 w 1184"/>
                    <a:gd name="T31" fmla="*/ 1 h 2263"/>
                    <a:gd name="T32" fmla="*/ 1 w 1184"/>
                    <a:gd name="T33" fmla="*/ 1 h 2263"/>
                    <a:gd name="T34" fmla="*/ 1 w 1184"/>
                    <a:gd name="T35" fmla="*/ 1 h 2263"/>
                    <a:gd name="T36" fmla="*/ 1 w 1184"/>
                    <a:gd name="T37" fmla="*/ 1 h 2263"/>
                    <a:gd name="T38" fmla="*/ 1 w 1184"/>
                    <a:gd name="T39" fmla="*/ 1 h 2263"/>
                    <a:gd name="T40" fmla="*/ 1 w 1184"/>
                    <a:gd name="T41" fmla="*/ 1 h 2263"/>
                    <a:gd name="T42" fmla="*/ 1 w 1184"/>
                    <a:gd name="T43" fmla="*/ 1 h 2263"/>
                    <a:gd name="T44" fmla="*/ 1 w 1184"/>
                    <a:gd name="T45" fmla="*/ 1 h 2263"/>
                    <a:gd name="T46" fmla="*/ 1 w 1184"/>
                    <a:gd name="T47" fmla="*/ 1 h 2263"/>
                    <a:gd name="T48" fmla="*/ 1 w 1184"/>
                    <a:gd name="T49" fmla="*/ 1 h 2263"/>
                    <a:gd name="T50" fmla="*/ 1 w 1184"/>
                    <a:gd name="T51" fmla="*/ 1 h 2263"/>
                    <a:gd name="T52" fmla="*/ 1 w 1184"/>
                    <a:gd name="T53" fmla="*/ 1 h 2263"/>
                    <a:gd name="T54" fmla="*/ 1 w 1184"/>
                    <a:gd name="T55" fmla="*/ 1 h 2263"/>
                    <a:gd name="T56" fmla="*/ 1 w 1184"/>
                    <a:gd name="T57" fmla="*/ 1 h 2263"/>
                    <a:gd name="T58" fmla="*/ 1 w 1184"/>
                    <a:gd name="T59" fmla="*/ 1 h 2263"/>
                    <a:gd name="T60" fmla="*/ 1 w 1184"/>
                    <a:gd name="T61" fmla="*/ 1 h 2263"/>
                    <a:gd name="T62" fmla="*/ 1 w 1184"/>
                    <a:gd name="T63" fmla="*/ 1 h 2263"/>
                    <a:gd name="T64" fmla="*/ 1 w 1184"/>
                    <a:gd name="T65" fmla="*/ 1 h 2263"/>
                    <a:gd name="T66" fmla="*/ 1 w 1184"/>
                    <a:gd name="T67" fmla="*/ 1 h 2263"/>
                    <a:gd name="T68" fmla="*/ 1 w 1184"/>
                    <a:gd name="T69" fmla="*/ 1 h 2263"/>
                    <a:gd name="T70" fmla="*/ 1 w 1184"/>
                    <a:gd name="T71" fmla="*/ 1 h 2263"/>
                    <a:gd name="T72" fmla="*/ 1 w 1184"/>
                    <a:gd name="T73" fmla="*/ 1 h 2263"/>
                    <a:gd name="T74" fmla="*/ 1 w 1184"/>
                    <a:gd name="T75" fmla="*/ 1 h 2263"/>
                    <a:gd name="T76" fmla="*/ 1 w 1184"/>
                    <a:gd name="T77" fmla="*/ 1 h 2263"/>
                    <a:gd name="T78" fmla="*/ 1 w 1184"/>
                    <a:gd name="T79" fmla="*/ 1 h 2263"/>
                    <a:gd name="T80" fmla="*/ 1 w 1184"/>
                    <a:gd name="T81" fmla="*/ 1 h 22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84"/>
                    <a:gd name="T124" fmla="*/ 0 h 2263"/>
                    <a:gd name="T125" fmla="*/ 1184 w 1184"/>
                    <a:gd name="T126" fmla="*/ 2263 h 22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84" h="2263">
                      <a:moveTo>
                        <a:pt x="95" y="235"/>
                      </a:moveTo>
                      <a:lnTo>
                        <a:pt x="40" y="275"/>
                      </a:lnTo>
                      <a:lnTo>
                        <a:pt x="40" y="340"/>
                      </a:lnTo>
                      <a:lnTo>
                        <a:pt x="55" y="390"/>
                      </a:lnTo>
                      <a:lnTo>
                        <a:pt x="15" y="445"/>
                      </a:lnTo>
                      <a:lnTo>
                        <a:pt x="35" y="499"/>
                      </a:lnTo>
                      <a:lnTo>
                        <a:pt x="15" y="569"/>
                      </a:lnTo>
                      <a:lnTo>
                        <a:pt x="40" y="584"/>
                      </a:lnTo>
                      <a:lnTo>
                        <a:pt x="120" y="569"/>
                      </a:lnTo>
                      <a:lnTo>
                        <a:pt x="145" y="644"/>
                      </a:lnTo>
                      <a:lnTo>
                        <a:pt x="169" y="759"/>
                      </a:lnTo>
                      <a:lnTo>
                        <a:pt x="159" y="844"/>
                      </a:lnTo>
                      <a:lnTo>
                        <a:pt x="199" y="919"/>
                      </a:lnTo>
                      <a:lnTo>
                        <a:pt x="179" y="994"/>
                      </a:lnTo>
                      <a:lnTo>
                        <a:pt x="169" y="1034"/>
                      </a:lnTo>
                      <a:lnTo>
                        <a:pt x="169" y="1099"/>
                      </a:lnTo>
                      <a:lnTo>
                        <a:pt x="120" y="1154"/>
                      </a:lnTo>
                      <a:lnTo>
                        <a:pt x="120" y="1229"/>
                      </a:lnTo>
                      <a:lnTo>
                        <a:pt x="120" y="1279"/>
                      </a:lnTo>
                      <a:lnTo>
                        <a:pt x="159" y="1334"/>
                      </a:lnTo>
                      <a:lnTo>
                        <a:pt x="169" y="1384"/>
                      </a:lnTo>
                      <a:lnTo>
                        <a:pt x="169" y="1449"/>
                      </a:lnTo>
                      <a:lnTo>
                        <a:pt x="105" y="1509"/>
                      </a:lnTo>
                      <a:lnTo>
                        <a:pt x="85" y="1544"/>
                      </a:lnTo>
                      <a:lnTo>
                        <a:pt x="75" y="1629"/>
                      </a:lnTo>
                      <a:lnTo>
                        <a:pt x="55" y="1659"/>
                      </a:lnTo>
                      <a:lnTo>
                        <a:pt x="20" y="1679"/>
                      </a:lnTo>
                      <a:lnTo>
                        <a:pt x="15" y="1784"/>
                      </a:lnTo>
                      <a:lnTo>
                        <a:pt x="0" y="1869"/>
                      </a:lnTo>
                      <a:lnTo>
                        <a:pt x="35" y="1914"/>
                      </a:lnTo>
                      <a:lnTo>
                        <a:pt x="85" y="1979"/>
                      </a:lnTo>
                      <a:lnTo>
                        <a:pt x="125" y="2009"/>
                      </a:lnTo>
                      <a:lnTo>
                        <a:pt x="155" y="2094"/>
                      </a:lnTo>
                      <a:lnTo>
                        <a:pt x="159" y="2188"/>
                      </a:lnTo>
                      <a:lnTo>
                        <a:pt x="199" y="2228"/>
                      </a:lnTo>
                      <a:lnTo>
                        <a:pt x="244" y="2178"/>
                      </a:lnTo>
                      <a:lnTo>
                        <a:pt x="284" y="2178"/>
                      </a:lnTo>
                      <a:lnTo>
                        <a:pt x="379" y="2263"/>
                      </a:lnTo>
                      <a:lnTo>
                        <a:pt x="424" y="2188"/>
                      </a:lnTo>
                      <a:lnTo>
                        <a:pt x="509" y="2138"/>
                      </a:lnTo>
                      <a:lnTo>
                        <a:pt x="559" y="2114"/>
                      </a:lnTo>
                      <a:lnTo>
                        <a:pt x="529" y="2039"/>
                      </a:lnTo>
                      <a:lnTo>
                        <a:pt x="519" y="1979"/>
                      </a:lnTo>
                      <a:lnTo>
                        <a:pt x="594" y="1989"/>
                      </a:lnTo>
                      <a:lnTo>
                        <a:pt x="684" y="1954"/>
                      </a:lnTo>
                      <a:lnTo>
                        <a:pt x="729" y="2029"/>
                      </a:lnTo>
                      <a:lnTo>
                        <a:pt x="769" y="2039"/>
                      </a:lnTo>
                      <a:lnTo>
                        <a:pt x="869" y="2084"/>
                      </a:lnTo>
                      <a:lnTo>
                        <a:pt x="899" y="2064"/>
                      </a:lnTo>
                      <a:lnTo>
                        <a:pt x="889" y="1714"/>
                      </a:lnTo>
                      <a:lnTo>
                        <a:pt x="954" y="1504"/>
                      </a:lnTo>
                      <a:lnTo>
                        <a:pt x="1034" y="1174"/>
                      </a:lnTo>
                      <a:lnTo>
                        <a:pt x="1044" y="974"/>
                      </a:lnTo>
                      <a:lnTo>
                        <a:pt x="1164" y="859"/>
                      </a:lnTo>
                      <a:lnTo>
                        <a:pt x="1184" y="814"/>
                      </a:lnTo>
                      <a:lnTo>
                        <a:pt x="1144" y="759"/>
                      </a:lnTo>
                      <a:lnTo>
                        <a:pt x="1129" y="674"/>
                      </a:lnTo>
                      <a:lnTo>
                        <a:pt x="1119" y="594"/>
                      </a:lnTo>
                      <a:lnTo>
                        <a:pt x="1064" y="509"/>
                      </a:lnTo>
                      <a:lnTo>
                        <a:pt x="1099" y="435"/>
                      </a:lnTo>
                      <a:lnTo>
                        <a:pt x="1024" y="370"/>
                      </a:lnTo>
                      <a:lnTo>
                        <a:pt x="1024" y="190"/>
                      </a:lnTo>
                      <a:lnTo>
                        <a:pt x="959" y="140"/>
                      </a:lnTo>
                      <a:lnTo>
                        <a:pt x="974" y="75"/>
                      </a:lnTo>
                      <a:lnTo>
                        <a:pt x="899" y="55"/>
                      </a:lnTo>
                      <a:lnTo>
                        <a:pt x="854" y="75"/>
                      </a:lnTo>
                      <a:lnTo>
                        <a:pt x="814" y="0"/>
                      </a:lnTo>
                      <a:lnTo>
                        <a:pt x="729" y="85"/>
                      </a:lnTo>
                      <a:lnTo>
                        <a:pt x="719" y="130"/>
                      </a:lnTo>
                      <a:lnTo>
                        <a:pt x="664" y="150"/>
                      </a:lnTo>
                      <a:lnTo>
                        <a:pt x="634" y="140"/>
                      </a:lnTo>
                      <a:lnTo>
                        <a:pt x="579" y="205"/>
                      </a:lnTo>
                      <a:lnTo>
                        <a:pt x="569" y="245"/>
                      </a:lnTo>
                      <a:lnTo>
                        <a:pt x="474" y="320"/>
                      </a:lnTo>
                      <a:lnTo>
                        <a:pt x="444" y="300"/>
                      </a:lnTo>
                      <a:lnTo>
                        <a:pt x="379" y="310"/>
                      </a:lnTo>
                      <a:lnTo>
                        <a:pt x="349" y="360"/>
                      </a:lnTo>
                      <a:lnTo>
                        <a:pt x="284" y="405"/>
                      </a:lnTo>
                      <a:lnTo>
                        <a:pt x="219" y="390"/>
                      </a:lnTo>
                      <a:lnTo>
                        <a:pt x="169" y="340"/>
                      </a:lnTo>
                      <a:lnTo>
                        <a:pt x="140" y="340"/>
                      </a:lnTo>
                      <a:lnTo>
                        <a:pt x="95" y="310"/>
                      </a:lnTo>
                      <a:lnTo>
                        <a:pt x="95" y="2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65">
                  <a:extLst>
                    <a:ext uri="{FF2B5EF4-FFF2-40B4-BE49-F238E27FC236}">
                      <a16:creationId xmlns:a16="http://schemas.microsoft.com/office/drawing/2014/main" id="{1BE8AF99-B3A8-4196-8209-98AB01A53D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08" y="10065"/>
                  <a:ext cx="773" cy="1194"/>
                </a:xfrm>
                <a:custGeom>
                  <a:avLst/>
                  <a:gdLst>
                    <a:gd name="T0" fmla="*/ 0 w 1059"/>
                    <a:gd name="T1" fmla="*/ 1 h 2094"/>
                    <a:gd name="T2" fmla="*/ 1 w 1059"/>
                    <a:gd name="T3" fmla="*/ 1 h 2094"/>
                    <a:gd name="T4" fmla="*/ 1 w 1059"/>
                    <a:gd name="T5" fmla="*/ 1 h 2094"/>
                    <a:gd name="T6" fmla="*/ 1 w 1059"/>
                    <a:gd name="T7" fmla="*/ 1 h 2094"/>
                    <a:gd name="T8" fmla="*/ 1 w 1059"/>
                    <a:gd name="T9" fmla="*/ 1 h 2094"/>
                    <a:gd name="T10" fmla="*/ 1 w 1059"/>
                    <a:gd name="T11" fmla="*/ 1 h 2094"/>
                    <a:gd name="T12" fmla="*/ 1 w 1059"/>
                    <a:gd name="T13" fmla="*/ 1 h 2094"/>
                    <a:gd name="T14" fmla="*/ 1 w 1059"/>
                    <a:gd name="T15" fmla="*/ 1 h 2094"/>
                    <a:gd name="T16" fmla="*/ 1 w 1059"/>
                    <a:gd name="T17" fmla="*/ 1 h 2094"/>
                    <a:gd name="T18" fmla="*/ 1 w 1059"/>
                    <a:gd name="T19" fmla="*/ 1 h 2094"/>
                    <a:gd name="T20" fmla="*/ 1 w 1059"/>
                    <a:gd name="T21" fmla="*/ 1 h 2094"/>
                    <a:gd name="T22" fmla="*/ 1 w 1059"/>
                    <a:gd name="T23" fmla="*/ 1 h 2094"/>
                    <a:gd name="T24" fmla="*/ 1 w 1059"/>
                    <a:gd name="T25" fmla="*/ 1 h 2094"/>
                    <a:gd name="T26" fmla="*/ 1 w 1059"/>
                    <a:gd name="T27" fmla="*/ 1 h 2094"/>
                    <a:gd name="T28" fmla="*/ 1 w 1059"/>
                    <a:gd name="T29" fmla="*/ 1 h 2094"/>
                    <a:gd name="T30" fmla="*/ 1 w 1059"/>
                    <a:gd name="T31" fmla="*/ 1 h 2094"/>
                    <a:gd name="T32" fmla="*/ 1 w 1059"/>
                    <a:gd name="T33" fmla="*/ 1 h 2094"/>
                    <a:gd name="T34" fmla="*/ 1 w 1059"/>
                    <a:gd name="T35" fmla="*/ 1 h 2094"/>
                    <a:gd name="T36" fmla="*/ 1 w 1059"/>
                    <a:gd name="T37" fmla="*/ 1 h 2094"/>
                    <a:gd name="T38" fmla="*/ 1 w 1059"/>
                    <a:gd name="T39" fmla="*/ 1 h 2094"/>
                    <a:gd name="T40" fmla="*/ 1 w 1059"/>
                    <a:gd name="T41" fmla="*/ 1 h 2094"/>
                    <a:gd name="T42" fmla="*/ 1 w 1059"/>
                    <a:gd name="T43" fmla="*/ 1 h 2094"/>
                    <a:gd name="T44" fmla="*/ 1 w 1059"/>
                    <a:gd name="T45" fmla="*/ 1 h 2094"/>
                    <a:gd name="T46" fmla="*/ 0 w 1059"/>
                    <a:gd name="T47" fmla="*/ 1 h 2094"/>
                    <a:gd name="T48" fmla="*/ 1 w 1059"/>
                    <a:gd name="T49" fmla="*/ 1 h 2094"/>
                    <a:gd name="T50" fmla="*/ 0 w 1059"/>
                    <a:gd name="T51" fmla="*/ 1 h 2094"/>
                    <a:gd name="T52" fmla="*/ 1 w 1059"/>
                    <a:gd name="T53" fmla="*/ 1 h 2094"/>
                    <a:gd name="T54" fmla="*/ 1 w 1059"/>
                    <a:gd name="T55" fmla="*/ 1 h 2094"/>
                    <a:gd name="T56" fmla="*/ 1 w 1059"/>
                    <a:gd name="T57" fmla="*/ 1 h 2094"/>
                    <a:gd name="T58" fmla="*/ 1 w 1059"/>
                    <a:gd name="T59" fmla="*/ 1 h 2094"/>
                    <a:gd name="T60" fmla="*/ 1 w 1059"/>
                    <a:gd name="T61" fmla="*/ 1 h 2094"/>
                    <a:gd name="T62" fmla="*/ 1 w 1059"/>
                    <a:gd name="T63" fmla="*/ 1 h 2094"/>
                    <a:gd name="T64" fmla="*/ 1 w 1059"/>
                    <a:gd name="T65" fmla="*/ 1 h 2094"/>
                    <a:gd name="T66" fmla="*/ 1 w 1059"/>
                    <a:gd name="T67" fmla="*/ 1 h 2094"/>
                    <a:gd name="T68" fmla="*/ 1 w 1059"/>
                    <a:gd name="T69" fmla="*/ 1 h 2094"/>
                    <a:gd name="T70" fmla="*/ 1 w 1059"/>
                    <a:gd name="T71" fmla="*/ 1 h 2094"/>
                    <a:gd name="T72" fmla="*/ 1 w 1059"/>
                    <a:gd name="T73" fmla="*/ 1 h 2094"/>
                    <a:gd name="T74" fmla="*/ 1 w 1059"/>
                    <a:gd name="T75" fmla="*/ 1 h 2094"/>
                    <a:gd name="T76" fmla="*/ 1 w 1059"/>
                    <a:gd name="T77" fmla="*/ 1 h 2094"/>
                    <a:gd name="T78" fmla="*/ 1 w 1059"/>
                    <a:gd name="T79" fmla="*/ 1 h 2094"/>
                    <a:gd name="T80" fmla="*/ 1 w 1059"/>
                    <a:gd name="T81" fmla="*/ 1 h 2094"/>
                    <a:gd name="T82" fmla="*/ 1 w 1059"/>
                    <a:gd name="T83" fmla="*/ 1 h 2094"/>
                    <a:gd name="T84" fmla="*/ 1 w 1059"/>
                    <a:gd name="T85" fmla="*/ 1 h 2094"/>
                    <a:gd name="T86" fmla="*/ 1 w 1059"/>
                    <a:gd name="T87" fmla="*/ 1 h 2094"/>
                    <a:gd name="T88" fmla="*/ 1 w 1059"/>
                    <a:gd name="T89" fmla="*/ 1 h 2094"/>
                    <a:gd name="T90" fmla="*/ 1 w 1059"/>
                    <a:gd name="T91" fmla="*/ 1 h 2094"/>
                    <a:gd name="T92" fmla="*/ 1 w 1059"/>
                    <a:gd name="T93" fmla="*/ 1 h 2094"/>
                    <a:gd name="T94" fmla="*/ 1 w 1059"/>
                    <a:gd name="T95" fmla="*/ 1 h 2094"/>
                    <a:gd name="T96" fmla="*/ 1 w 1059"/>
                    <a:gd name="T97" fmla="*/ 1 h 2094"/>
                    <a:gd name="T98" fmla="*/ 1 w 1059"/>
                    <a:gd name="T99" fmla="*/ 1 h 2094"/>
                    <a:gd name="T100" fmla="*/ 1 w 1059"/>
                    <a:gd name="T101" fmla="*/ 1 h 2094"/>
                    <a:gd name="T102" fmla="*/ 1 w 1059"/>
                    <a:gd name="T103" fmla="*/ 0 h 2094"/>
                    <a:gd name="T104" fmla="*/ 1 w 1059"/>
                    <a:gd name="T105" fmla="*/ 1 h 2094"/>
                    <a:gd name="T106" fmla="*/ 1 w 1059"/>
                    <a:gd name="T107" fmla="*/ 1 h 2094"/>
                    <a:gd name="T108" fmla="*/ 1 w 1059"/>
                    <a:gd name="T109" fmla="*/ 1 h 2094"/>
                    <a:gd name="T110" fmla="*/ 1 w 1059"/>
                    <a:gd name="T111" fmla="*/ 1 h 2094"/>
                    <a:gd name="T112" fmla="*/ 1 w 1059"/>
                    <a:gd name="T113" fmla="*/ 1 h 2094"/>
                    <a:gd name="T114" fmla="*/ 1 w 1059"/>
                    <a:gd name="T115" fmla="*/ 1 h 2094"/>
                    <a:gd name="T116" fmla="*/ 1 w 1059"/>
                    <a:gd name="T117" fmla="*/ 1 h 2094"/>
                    <a:gd name="T118" fmla="*/ 1 w 1059"/>
                    <a:gd name="T119" fmla="*/ 1 h 2094"/>
                    <a:gd name="T120" fmla="*/ 0 w 1059"/>
                    <a:gd name="T121" fmla="*/ 1 h 209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59"/>
                    <a:gd name="T184" fmla="*/ 0 h 2094"/>
                    <a:gd name="T185" fmla="*/ 1059 w 1059"/>
                    <a:gd name="T186" fmla="*/ 2094 h 209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59" h="2094">
                      <a:moveTo>
                        <a:pt x="0" y="55"/>
                      </a:moveTo>
                      <a:lnTo>
                        <a:pt x="50" y="150"/>
                      </a:lnTo>
                      <a:lnTo>
                        <a:pt x="40" y="225"/>
                      </a:lnTo>
                      <a:lnTo>
                        <a:pt x="60" y="295"/>
                      </a:lnTo>
                      <a:lnTo>
                        <a:pt x="144" y="455"/>
                      </a:lnTo>
                      <a:lnTo>
                        <a:pt x="229" y="605"/>
                      </a:lnTo>
                      <a:lnTo>
                        <a:pt x="249" y="665"/>
                      </a:lnTo>
                      <a:lnTo>
                        <a:pt x="249" y="814"/>
                      </a:lnTo>
                      <a:lnTo>
                        <a:pt x="269" y="889"/>
                      </a:lnTo>
                      <a:lnTo>
                        <a:pt x="344" y="1014"/>
                      </a:lnTo>
                      <a:lnTo>
                        <a:pt x="369" y="1054"/>
                      </a:lnTo>
                      <a:lnTo>
                        <a:pt x="374" y="1159"/>
                      </a:lnTo>
                      <a:lnTo>
                        <a:pt x="369" y="1224"/>
                      </a:lnTo>
                      <a:lnTo>
                        <a:pt x="269" y="1269"/>
                      </a:lnTo>
                      <a:lnTo>
                        <a:pt x="239" y="1289"/>
                      </a:lnTo>
                      <a:lnTo>
                        <a:pt x="239" y="1329"/>
                      </a:lnTo>
                      <a:lnTo>
                        <a:pt x="219" y="1329"/>
                      </a:lnTo>
                      <a:lnTo>
                        <a:pt x="134" y="1344"/>
                      </a:lnTo>
                      <a:lnTo>
                        <a:pt x="114" y="1404"/>
                      </a:lnTo>
                      <a:lnTo>
                        <a:pt x="134" y="1499"/>
                      </a:lnTo>
                      <a:lnTo>
                        <a:pt x="99" y="1604"/>
                      </a:lnTo>
                      <a:lnTo>
                        <a:pt x="70" y="1689"/>
                      </a:lnTo>
                      <a:lnTo>
                        <a:pt x="10" y="1744"/>
                      </a:lnTo>
                      <a:lnTo>
                        <a:pt x="0" y="1809"/>
                      </a:lnTo>
                      <a:lnTo>
                        <a:pt x="20" y="1904"/>
                      </a:lnTo>
                      <a:lnTo>
                        <a:pt x="0" y="1999"/>
                      </a:lnTo>
                      <a:lnTo>
                        <a:pt x="70" y="2094"/>
                      </a:lnTo>
                      <a:lnTo>
                        <a:pt x="164" y="2049"/>
                      </a:lnTo>
                      <a:lnTo>
                        <a:pt x="259" y="2049"/>
                      </a:lnTo>
                      <a:lnTo>
                        <a:pt x="334" y="1964"/>
                      </a:lnTo>
                      <a:lnTo>
                        <a:pt x="344" y="1819"/>
                      </a:lnTo>
                      <a:lnTo>
                        <a:pt x="459" y="1724"/>
                      </a:lnTo>
                      <a:lnTo>
                        <a:pt x="574" y="1619"/>
                      </a:lnTo>
                      <a:lnTo>
                        <a:pt x="649" y="1489"/>
                      </a:lnTo>
                      <a:lnTo>
                        <a:pt x="649" y="1329"/>
                      </a:lnTo>
                      <a:lnTo>
                        <a:pt x="884" y="1159"/>
                      </a:lnTo>
                      <a:lnTo>
                        <a:pt x="974" y="1139"/>
                      </a:lnTo>
                      <a:lnTo>
                        <a:pt x="1039" y="1079"/>
                      </a:lnTo>
                      <a:lnTo>
                        <a:pt x="1049" y="929"/>
                      </a:lnTo>
                      <a:lnTo>
                        <a:pt x="1019" y="854"/>
                      </a:lnTo>
                      <a:lnTo>
                        <a:pt x="1059" y="720"/>
                      </a:lnTo>
                      <a:lnTo>
                        <a:pt x="1059" y="635"/>
                      </a:lnTo>
                      <a:lnTo>
                        <a:pt x="1029" y="590"/>
                      </a:lnTo>
                      <a:lnTo>
                        <a:pt x="934" y="560"/>
                      </a:lnTo>
                      <a:lnTo>
                        <a:pt x="774" y="420"/>
                      </a:lnTo>
                      <a:lnTo>
                        <a:pt x="659" y="420"/>
                      </a:lnTo>
                      <a:lnTo>
                        <a:pt x="619" y="310"/>
                      </a:lnTo>
                      <a:lnTo>
                        <a:pt x="659" y="265"/>
                      </a:lnTo>
                      <a:lnTo>
                        <a:pt x="704" y="210"/>
                      </a:lnTo>
                      <a:lnTo>
                        <a:pt x="704" y="115"/>
                      </a:lnTo>
                      <a:lnTo>
                        <a:pt x="679" y="10"/>
                      </a:lnTo>
                      <a:lnTo>
                        <a:pt x="574" y="0"/>
                      </a:lnTo>
                      <a:lnTo>
                        <a:pt x="534" y="150"/>
                      </a:lnTo>
                      <a:lnTo>
                        <a:pt x="449" y="170"/>
                      </a:lnTo>
                      <a:lnTo>
                        <a:pt x="389" y="170"/>
                      </a:lnTo>
                      <a:lnTo>
                        <a:pt x="354" y="200"/>
                      </a:lnTo>
                      <a:lnTo>
                        <a:pt x="229" y="105"/>
                      </a:lnTo>
                      <a:lnTo>
                        <a:pt x="164" y="140"/>
                      </a:lnTo>
                      <a:lnTo>
                        <a:pt x="104" y="140"/>
                      </a:lnTo>
                      <a:lnTo>
                        <a:pt x="50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66">
                  <a:extLst>
                    <a:ext uri="{FF2B5EF4-FFF2-40B4-BE49-F238E27FC236}">
                      <a16:creationId xmlns:a16="http://schemas.microsoft.com/office/drawing/2014/main" id="{E464DD7A-5D5E-4ED5-A64C-D542635865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25" y="9533"/>
                  <a:ext cx="756" cy="651"/>
                </a:xfrm>
                <a:custGeom>
                  <a:avLst/>
                  <a:gdLst>
                    <a:gd name="T0" fmla="*/ 1 w 1034"/>
                    <a:gd name="T1" fmla="*/ 1 h 1139"/>
                    <a:gd name="T2" fmla="*/ 1 w 1034"/>
                    <a:gd name="T3" fmla="*/ 1 h 1139"/>
                    <a:gd name="T4" fmla="*/ 1 w 1034"/>
                    <a:gd name="T5" fmla="*/ 1 h 1139"/>
                    <a:gd name="T6" fmla="*/ 1 w 1034"/>
                    <a:gd name="T7" fmla="*/ 1 h 1139"/>
                    <a:gd name="T8" fmla="*/ 1 w 1034"/>
                    <a:gd name="T9" fmla="*/ 1 h 1139"/>
                    <a:gd name="T10" fmla="*/ 1 w 1034"/>
                    <a:gd name="T11" fmla="*/ 1 h 1139"/>
                    <a:gd name="T12" fmla="*/ 1 w 1034"/>
                    <a:gd name="T13" fmla="*/ 1 h 1139"/>
                    <a:gd name="T14" fmla="*/ 1 w 1034"/>
                    <a:gd name="T15" fmla="*/ 1 h 1139"/>
                    <a:gd name="T16" fmla="*/ 1 w 1034"/>
                    <a:gd name="T17" fmla="*/ 1 h 1139"/>
                    <a:gd name="T18" fmla="*/ 1 w 1034"/>
                    <a:gd name="T19" fmla="*/ 1 h 1139"/>
                    <a:gd name="T20" fmla="*/ 1 w 1034"/>
                    <a:gd name="T21" fmla="*/ 1 h 1139"/>
                    <a:gd name="T22" fmla="*/ 1 w 1034"/>
                    <a:gd name="T23" fmla="*/ 1 h 1139"/>
                    <a:gd name="T24" fmla="*/ 1 w 1034"/>
                    <a:gd name="T25" fmla="*/ 1 h 1139"/>
                    <a:gd name="T26" fmla="*/ 1 w 1034"/>
                    <a:gd name="T27" fmla="*/ 1 h 1139"/>
                    <a:gd name="T28" fmla="*/ 1 w 1034"/>
                    <a:gd name="T29" fmla="*/ 1 h 1139"/>
                    <a:gd name="T30" fmla="*/ 1 w 1034"/>
                    <a:gd name="T31" fmla="*/ 1 h 1139"/>
                    <a:gd name="T32" fmla="*/ 1 w 1034"/>
                    <a:gd name="T33" fmla="*/ 1 h 1139"/>
                    <a:gd name="T34" fmla="*/ 1 w 1034"/>
                    <a:gd name="T35" fmla="*/ 1 h 1139"/>
                    <a:gd name="T36" fmla="*/ 1 w 1034"/>
                    <a:gd name="T37" fmla="*/ 0 h 1139"/>
                    <a:gd name="T38" fmla="*/ 1 w 1034"/>
                    <a:gd name="T39" fmla="*/ 1 h 1139"/>
                    <a:gd name="T40" fmla="*/ 1 w 1034"/>
                    <a:gd name="T41" fmla="*/ 1 h 1139"/>
                    <a:gd name="T42" fmla="*/ 1 w 1034"/>
                    <a:gd name="T43" fmla="*/ 1 h 1139"/>
                    <a:gd name="T44" fmla="*/ 1 w 1034"/>
                    <a:gd name="T45" fmla="*/ 1 h 1139"/>
                    <a:gd name="T46" fmla="*/ 1 w 1034"/>
                    <a:gd name="T47" fmla="*/ 1 h 1139"/>
                    <a:gd name="T48" fmla="*/ 0 w 1034"/>
                    <a:gd name="T49" fmla="*/ 1 h 1139"/>
                    <a:gd name="T50" fmla="*/ 1 w 1034"/>
                    <a:gd name="T51" fmla="*/ 1 h 1139"/>
                    <a:gd name="T52" fmla="*/ 1 w 1034"/>
                    <a:gd name="T53" fmla="*/ 1 h 1139"/>
                    <a:gd name="T54" fmla="*/ 1 w 1034"/>
                    <a:gd name="T55" fmla="*/ 1 h 1139"/>
                    <a:gd name="T56" fmla="*/ 1 w 1034"/>
                    <a:gd name="T57" fmla="*/ 1 h 1139"/>
                    <a:gd name="T58" fmla="*/ 1 w 1034"/>
                    <a:gd name="T59" fmla="*/ 1 h 1139"/>
                    <a:gd name="T60" fmla="*/ 1 w 1034"/>
                    <a:gd name="T61" fmla="*/ 1 h 1139"/>
                    <a:gd name="T62" fmla="*/ 1 w 1034"/>
                    <a:gd name="T63" fmla="*/ 1 h 1139"/>
                    <a:gd name="T64" fmla="*/ 1 w 1034"/>
                    <a:gd name="T65" fmla="*/ 1 h 1139"/>
                    <a:gd name="T66" fmla="*/ 1 w 1034"/>
                    <a:gd name="T67" fmla="*/ 1 h 1139"/>
                    <a:gd name="T68" fmla="*/ 1 w 1034"/>
                    <a:gd name="T69" fmla="*/ 1 h 1139"/>
                    <a:gd name="T70" fmla="*/ 1 w 1034"/>
                    <a:gd name="T71" fmla="*/ 1 h 1139"/>
                    <a:gd name="T72" fmla="*/ 1 w 1034"/>
                    <a:gd name="T73" fmla="*/ 1 h 1139"/>
                    <a:gd name="T74" fmla="*/ 1 w 1034"/>
                    <a:gd name="T75" fmla="*/ 1 h 1139"/>
                    <a:gd name="T76" fmla="*/ 1 w 1034"/>
                    <a:gd name="T77" fmla="*/ 1 h 1139"/>
                    <a:gd name="T78" fmla="*/ 1 w 1034"/>
                    <a:gd name="T79" fmla="*/ 1 h 1139"/>
                    <a:gd name="T80" fmla="*/ 1 w 1034"/>
                    <a:gd name="T81" fmla="*/ 1 h 1139"/>
                    <a:gd name="T82" fmla="*/ 1 w 1034"/>
                    <a:gd name="T83" fmla="*/ 1 h 1139"/>
                    <a:gd name="T84" fmla="*/ 1 w 1034"/>
                    <a:gd name="T85" fmla="*/ 1 h 1139"/>
                    <a:gd name="T86" fmla="*/ 1 w 1034"/>
                    <a:gd name="T87" fmla="*/ 1 h 1139"/>
                    <a:gd name="T88" fmla="*/ 1 w 1034"/>
                    <a:gd name="T89" fmla="*/ 1 h 1139"/>
                    <a:gd name="T90" fmla="*/ 1 w 1034"/>
                    <a:gd name="T91" fmla="*/ 1 h 11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34"/>
                    <a:gd name="T139" fmla="*/ 0 h 1139"/>
                    <a:gd name="T140" fmla="*/ 1034 w 1034"/>
                    <a:gd name="T141" fmla="*/ 1139 h 113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34" h="1139">
                      <a:moveTo>
                        <a:pt x="809" y="959"/>
                      </a:moveTo>
                      <a:lnTo>
                        <a:pt x="914" y="824"/>
                      </a:lnTo>
                      <a:lnTo>
                        <a:pt x="904" y="779"/>
                      </a:lnTo>
                      <a:lnTo>
                        <a:pt x="979" y="694"/>
                      </a:lnTo>
                      <a:lnTo>
                        <a:pt x="1034" y="674"/>
                      </a:lnTo>
                      <a:lnTo>
                        <a:pt x="969" y="579"/>
                      </a:lnTo>
                      <a:lnTo>
                        <a:pt x="914" y="464"/>
                      </a:lnTo>
                      <a:lnTo>
                        <a:pt x="894" y="369"/>
                      </a:lnTo>
                      <a:lnTo>
                        <a:pt x="844" y="354"/>
                      </a:lnTo>
                      <a:lnTo>
                        <a:pt x="694" y="379"/>
                      </a:lnTo>
                      <a:lnTo>
                        <a:pt x="654" y="354"/>
                      </a:lnTo>
                      <a:lnTo>
                        <a:pt x="654" y="304"/>
                      </a:lnTo>
                      <a:lnTo>
                        <a:pt x="654" y="244"/>
                      </a:lnTo>
                      <a:lnTo>
                        <a:pt x="619" y="209"/>
                      </a:lnTo>
                      <a:lnTo>
                        <a:pt x="559" y="209"/>
                      </a:lnTo>
                      <a:lnTo>
                        <a:pt x="484" y="164"/>
                      </a:lnTo>
                      <a:lnTo>
                        <a:pt x="429" y="79"/>
                      </a:lnTo>
                      <a:lnTo>
                        <a:pt x="409" y="20"/>
                      </a:lnTo>
                      <a:lnTo>
                        <a:pt x="369" y="0"/>
                      </a:lnTo>
                      <a:lnTo>
                        <a:pt x="304" y="40"/>
                      </a:lnTo>
                      <a:lnTo>
                        <a:pt x="180" y="30"/>
                      </a:lnTo>
                      <a:lnTo>
                        <a:pt x="115" y="159"/>
                      </a:lnTo>
                      <a:lnTo>
                        <a:pt x="95" y="179"/>
                      </a:lnTo>
                      <a:lnTo>
                        <a:pt x="20" y="189"/>
                      </a:lnTo>
                      <a:lnTo>
                        <a:pt x="0" y="229"/>
                      </a:lnTo>
                      <a:lnTo>
                        <a:pt x="70" y="294"/>
                      </a:lnTo>
                      <a:lnTo>
                        <a:pt x="65" y="354"/>
                      </a:lnTo>
                      <a:lnTo>
                        <a:pt x="20" y="454"/>
                      </a:lnTo>
                      <a:lnTo>
                        <a:pt x="135" y="559"/>
                      </a:lnTo>
                      <a:lnTo>
                        <a:pt x="170" y="644"/>
                      </a:lnTo>
                      <a:lnTo>
                        <a:pt x="210" y="759"/>
                      </a:lnTo>
                      <a:lnTo>
                        <a:pt x="220" y="844"/>
                      </a:lnTo>
                      <a:lnTo>
                        <a:pt x="190" y="894"/>
                      </a:lnTo>
                      <a:lnTo>
                        <a:pt x="170" y="949"/>
                      </a:lnTo>
                      <a:lnTo>
                        <a:pt x="125" y="969"/>
                      </a:lnTo>
                      <a:lnTo>
                        <a:pt x="170" y="994"/>
                      </a:lnTo>
                      <a:lnTo>
                        <a:pt x="234" y="1064"/>
                      </a:lnTo>
                      <a:lnTo>
                        <a:pt x="304" y="1074"/>
                      </a:lnTo>
                      <a:lnTo>
                        <a:pt x="349" y="1044"/>
                      </a:lnTo>
                      <a:lnTo>
                        <a:pt x="474" y="1139"/>
                      </a:lnTo>
                      <a:lnTo>
                        <a:pt x="514" y="1104"/>
                      </a:lnTo>
                      <a:lnTo>
                        <a:pt x="609" y="1099"/>
                      </a:lnTo>
                      <a:lnTo>
                        <a:pt x="644" y="1074"/>
                      </a:lnTo>
                      <a:lnTo>
                        <a:pt x="674" y="999"/>
                      </a:lnTo>
                      <a:lnTo>
                        <a:pt x="704" y="929"/>
                      </a:lnTo>
                      <a:lnTo>
                        <a:pt x="809" y="95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67">
                  <a:extLst>
                    <a:ext uri="{FF2B5EF4-FFF2-40B4-BE49-F238E27FC236}">
                      <a16:creationId xmlns:a16="http://schemas.microsoft.com/office/drawing/2014/main" id="{D5B89FDC-2B59-4B91-92F3-3370D3CA99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" y="9101"/>
                  <a:ext cx="1808" cy="1153"/>
                </a:xfrm>
                <a:custGeom>
                  <a:avLst/>
                  <a:gdLst>
                    <a:gd name="T0" fmla="*/ 1 w 2463"/>
                    <a:gd name="T1" fmla="*/ 1 h 2019"/>
                    <a:gd name="T2" fmla="*/ 1 w 2463"/>
                    <a:gd name="T3" fmla="*/ 1 h 2019"/>
                    <a:gd name="T4" fmla="*/ 1 w 2463"/>
                    <a:gd name="T5" fmla="*/ 1 h 2019"/>
                    <a:gd name="T6" fmla="*/ 1 w 2463"/>
                    <a:gd name="T7" fmla="*/ 1 h 2019"/>
                    <a:gd name="T8" fmla="*/ 1 w 2463"/>
                    <a:gd name="T9" fmla="*/ 1 h 2019"/>
                    <a:gd name="T10" fmla="*/ 1 w 2463"/>
                    <a:gd name="T11" fmla="*/ 1 h 2019"/>
                    <a:gd name="T12" fmla="*/ 1 w 2463"/>
                    <a:gd name="T13" fmla="*/ 1 h 2019"/>
                    <a:gd name="T14" fmla="*/ 1 w 2463"/>
                    <a:gd name="T15" fmla="*/ 1 h 2019"/>
                    <a:gd name="T16" fmla="*/ 1 w 2463"/>
                    <a:gd name="T17" fmla="*/ 1 h 2019"/>
                    <a:gd name="T18" fmla="*/ 1 w 2463"/>
                    <a:gd name="T19" fmla="*/ 1 h 2019"/>
                    <a:gd name="T20" fmla="*/ 1 w 2463"/>
                    <a:gd name="T21" fmla="*/ 1 h 2019"/>
                    <a:gd name="T22" fmla="*/ 1 w 2463"/>
                    <a:gd name="T23" fmla="*/ 1 h 2019"/>
                    <a:gd name="T24" fmla="*/ 1 w 2463"/>
                    <a:gd name="T25" fmla="*/ 1 h 2019"/>
                    <a:gd name="T26" fmla="*/ 1 w 2463"/>
                    <a:gd name="T27" fmla="*/ 1 h 2019"/>
                    <a:gd name="T28" fmla="*/ 1 w 2463"/>
                    <a:gd name="T29" fmla="*/ 1 h 2019"/>
                    <a:gd name="T30" fmla="*/ 1 w 2463"/>
                    <a:gd name="T31" fmla="*/ 1 h 2019"/>
                    <a:gd name="T32" fmla="*/ 1 w 2463"/>
                    <a:gd name="T33" fmla="*/ 1 h 2019"/>
                    <a:gd name="T34" fmla="*/ 1 w 2463"/>
                    <a:gd name="T35" fmla="*/ 1 h 2019"/>
                    <a:gd name="T36" fmla="*/ 1 w 2463"/>
                    <a:gd name="T37" fmla="*/ 1 h 2019"/>
                    <a:gd name="T38" fmla="*/ 1 w 2463"/>
                    <a:gd name="T39" fmla="*/ 1 h 2019"/>
                    <a:gd name="T40" fmla="*/ 1 w 2463"/>
                    <a:gd name="T41" fmla="*/ 1 h 2019"/>
                    <a:gd name="T42" fmla="*/ 1 w 2463"/>
                    <a:gd name="T43" fmla="*/ 1 h 2019"/>
                    <a:gd name="T44" fmla="*/ 1 w 2463"/>
                    <a:gd name="T45" fmla="*/ 1 h 2019"/>
                    <a:gd name="T46" fmla="*/ 1 w 2463"/>
                    <a:gd name="T47" fmla="*/ 1 h 2019"/>
                    <a:gd name="T48" fmla="*/ 1 w 2463"/>
                    <a:gd name="T49" fmla="*/ 1 h 2019"/>
                    <a:gd name="T50" fmla="*/ 1 w 2463"/>
                    <a:gd name="T51" fmla="*/ 1 h 2019"/>
                    <a:gd name="T52" fmla="*/ 1 w 2463"/>
                    <a:gd name="T53" fmla="*/ 1 h 2019"/>
                    <a:gd name="T54" fmla="*/ 1 w 2463"/>
                    <a:gd name="T55" fmla="*/ 1 h 2019"/>
                    <a:gd name="T56" fmla="*/ 1 w 2463"/>
                    <a:gd name="T57" fmla="*/ 1 h 2019"/>
                    <a:gd name="T58" fmla="*/ 1 w 2463"/>
                    <a:gd name="T59" fmla="*/ 1 h 2019"/>
                    <a:gd name="T60" fmla="*/ 1 w 2463"/>
                    <a:gd name="T61" fmla="*/ 1 h 2019"/>
                    <a:gd name="T62" fmla="*/ 1 w 2463"/>
                    <a:gd name="T63" fmla="*/ 1 h 2019"/>
                    <a:gd name="T64" fmla="*/ 1 w 2463"/>
                    <a:gd name="T65" fmla="*/ 1 h 2019"/>
                    <a:gd name="T66" fmla="*/ 1 w 2463"/>
                    <a:gd name="T67" fmla="*/ 1 h 2019"/>
                    <a:gd name="T68" fmla="*/ 1 w 2463"/>
                    <a:gd name="T69" fmla="*/ 1 h 2019"/>
                    <a:gd name="T70" fmla="*/ 1 w 2463"/>
                    <a:gd name="T71" fmla="*/ 1 h 2019"/>
                    <a:gd name="T72" fmla="*/ 1 w 2463"/>
                    <a:gd name="T73" fmla="*/ 1 h 2019"/>
                    <a:gd name="T74" fmla="*/ 1 w 2463"/>
                    <a:gd name="T75" fmla="*/ 1 h 2019"/>
                    <a:gd name="T76" fmla="*/ 1 w 2463"/>
                    <a:gd name="T77" fmla="*/ 1 h 2019"/>
                    <a:gd name="T78" fmla="*/ 1 w 2463"/>
                    <a:gd name="T79" fmla="*/ 1 h 2019"/>
                    <a:gd name="T80" fmla="*/ 1 w 2463"/>
                    <a:gd name="T81" fmla="*/ 1 h 2019"/>
                    <a:gd name="T82" fmla="*/ 1 w 2463"/>
                    <a:gd name="T83" fmla="*/ 1 h 2019"/>
                    <a:gd name="T84" fmla="*/ 1 w 2463"/>
                    <a:gd name="T85" fmla="*/ 1 h 2019"/>
                    <a:gd name="T86" fmla="*/ 1 w 2463"/>
                    <a:gd name="T87" fmla="*/ 1 h 2019"/>
                    <a:gd name="T88" fmla="*/ 1 w 2463"/>
                    <a:gd name="T89" fmla="*/ 1 h 2019"/>
                    <a:gd name="T90" fmla="*/ 1 w 2463"/>
                    <a:gd name="T91" fmla="*/ 0 h 2019"/>
                    <a:gd name="T92" fmla="*/ 1 w 2463"/>
                    <a:gd name="T93" fmla="*/ 1 h 2019"/>
                    <a:gd name="T94" fmla="*/ 1 w 2463"/>
                    <a:gd name="T95" fmla="*/ 1 h 2019"/>
                    <a:gd name="T96" fmla="*/ 1 w 2463"/>
                    <a:gd name="T97" fmla="*/ 0 h 2019"/>
                    <a:gd name="T98" fmla="*/ 1 w 2463"/>
                    <a:gd name="T99" fmla="*/ 1 h 20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63"/>
                    <a:gd name="T151" fmla="*/ 0 h 2019"/>
                    <a:gd name="T152" fmla="*/ 2463 w 2463"/>
                    <a:gd name="T153" fmla="*/ 2019 h 20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63" h="2019">
                      <a:moveTo>
                        <a:pt x="145" y="65"/>
                      </a:moveTo>
                      <a:lnTo>
                        <a:pt x="170" y="155"/>
                      </a:lnTo>
                      <a:lnTo>
                        <a:pt x="170" y="255"/>
                      </a:lnTo>
                      <a:lnTo>
                        <a:pt x="125" y="315"/>
                      </a:lnTo>
                      <a:lnTo>
                        <a:pt x="85" y="305"/>
                      </a:lnTo>
                      <a:lnTo>
                        <a:pt x="20" y="305"/>
                      </a:lnTo>
                      <a:lnTo>
                        <a:pt x="0" y="360"/>
                      </a:lnTo>
                      <a:lnTo>
                        <a:pt x="20" y="390"/>
                      </a:lnTo>
                      <a:lnTo>
                        <a:pt x="65" y="390"/>
                      </a:lnTo>
                      <a:lnTo>
                        <a:pt x="85" y="420"/>
                      </a:lnTo>
                      <a:lnTo>
                        <a:pt x="85" y="485"/>
                      </a:lnTo>
                      <a:lnTo>
                        <a:pt x="190" y="610"/>
                      </a:lnTo>
                      <a:lnTo>
                        <a:pt x="230" y="590"/>
                      </a:lnTo>
                      <a:lnTo>
                        <a:pt x="280" y="580"/>
                      </a:lnTo>
                      <a:lnTo>
                        <a:pt x="325" y="600"/>
                      </a:lnTo>
                      <a:lnTo>
                        <a:pt x="315" y="710"/>
                      </a:lnTo>
                      <a:lnTo>
                        <a:pt x="365" y="750"/>
                      </a:lnTo>
                      <a:lnTo>
                        <a:pt x="420" y="770"/>
                      </a:lnTo>
                      <a:lnTo>
                        <a:pt x="450" y="750"/>
                      </a:lnTo>
                      <a:lnTo>
                        <a:pt x="495" y="795"/>
                      </a:lnTo>
                      <a:lnTo>
                        <a:pt x="544" y="780"/>
                      </a:lnTo>
                      <a:lnTo>
                        <a:pt x="579" y="795"/>
                      </a:lnTo>
                      <a:lnTo>
                        <a:pt x="619" y="795"/>
                      </a:lnTo>
                      <a:lnTo>
                        <a:pt x="684" y="750"/>
                      </a:lnTo>
                      <a:lnTo>
                        <a:pt x="724" y="770"/>
                      </a:lnTo>
                      <a:lnTo>
                        <a:pt x="749" y="844"/>
                      </a:lnTo>
                      <a:lnTo>
                        <a:pt x="809" y="939"/>
                      </a:lnTo>
                      <a:lnTo>
                        <a:pt x="854" y="949"/>
                      </a:lnTo>
                      <a:lnTo>
                        <a:pt x="924" y="959"/>
                      </a:lnTo>
                      <a:lnTo>
                        <a:pt x="944" y="979"/>
                      </a:lnTo>
                      <a:lnTo>
                        <a:pt x="969" y="1054"/>
                      </a:lnTo>
                      <a:lnTo>
                        <a:pt x="969" y="1099"/>
                      </a:lnTo>
                      <a:lnTo>
                        <a:pt x="989" y="1129"/>
                      </a:lnTo>
                      <a:lnTo>
                        <a:pt x="1044" y="1119"/>
                      </a:lnTo>
                      <a:lnTo>
                        <a:pt x="1104" y="1109"/>
                      </a:lnTo>
                      <a:lnTo>
                        <a:pt x="1159" y="1099"/>
                      </a:lnTo>
                      <a:lnTo>
                        <a:pt x="1209" y="1119"/>
                      </a:lnTo>
                      <a:lnTo>
                        <a:pt x="1219" y="1189"/>
                      </a:lnTo>
                      <a:lnTo>
                        <a:pt x="1254" y="1269"/>
                      </a:lnTo>
                      <a:lnTo>
                        <a:pt x="1284" y="1329"/>
                      </a:lnTo>
                      <a:lnTo>
                        <a:pt x="1304" y="1359"/>
                      </a:lnTo>
                      <a:lnTo>
                        <a:pt x="1329" y="1404"/>
                      </a:lnTo>
                      <a:lnTo>
                        <a:pt x="1349" y="1424"/>
                      </a:lnTo>
                      <a:lnTo>
                        <a:pt x="1399" y="1444"/>
                      </a:lnTo>
                      <a:lnTo>
                        <a:pt x="1549" y="1434"/>
                      </a:lnTo>
                      <a:lnTo>
                        <a:pt x="1644" y="1489"/>
                      </a:lnTo>
                      <a:lnTo>
                        <a:pt x="1759" y="1564"/>
                      </a:lnTo>
                      <a:lnTo>
                        <a:pt x="1819" y="1574"/>
                      </a:lnTo>
                      <a:lnTo>
                        <a:pt x="1938" y="1564"/>
                      </a:lnTo>
                      <a:lnTo>
                        <a:pt x="2023" y="1584"/>
                      </a:lnTo>
                      <a:lnTo>
                        <a:pt x="2063" y="1639"/>
                      </a:lnTo>
                      <a:lnTo>
                        <a:pt x="2083" y="1689"/>
                      </a:lnTo>
                      <a:lnTo>
                        <a:pt x="2128" y="1774"/>
                      </a:lnTo>
                      <a:lnTo>
                        <a:pt x="2118" y="1869"/>
                      </a:lnTo>
                      <a:lnTo>
                        <a:pt x="2118" y="1914"/>
                      </a:lnTo>
                      <a:lnTo>
                        <a:pt x="2168" y="1934"/>
                      </a:lnTo>
                      <a:lnTo>
                        <a:pt x="2243" y="1999"/>
                      </a:lnTo>
                      <a:lnTo>
                        <a:pt x="2308" y="2019"/>
                      </a:lnTo>
                      <a:lnTo>
                        <a:pt x="2393" y="1999"/>
                      </a:lnTo>
                      <a:lnTo>
                        <a:pt x="2378" y="1899"/>
                      </a:lnTo>
                      <a:lnTo>
                        <a:pt x="2413" y="1744"/>
                      </a:lnTo>
                      <a:lnTo>
                        <a:pt x="2463" y="1699"/>
                      </a:lnTo>
                      <a:lnTo>
                        <a:pt x="2453" y="1614"/>
                      </a:lnTo>
                      <a:lnTo>
                        <a:pt x="2413" y="1564"/>
                      </a:lnTo>
                      <a:lnTo>
                        <a:pt x="2373" y="1554"/>
                      </a:lnTo>
                      <a:lnTo>
                        <a:pt x="2338" y="1509"/>
                      </a:lnTo>
                      <a:lnTo>
                        <a:pt x="2338" y="1459"/>
                      </a:lnTo>
                      <a:lnTo>
                        <a:pt x="2033" y="1129"/>
                      </a:lnTo>
                      <a:lnTo>
                        <a:pt x="1948" y="1129"/>
                      </a:lnTo>
                      <a:lnTo>
                        <a:pt x="1819" y="1054"/>
                      </a:lnTo>
                      <a:lnTo>
                        <a:pt x="1674" y="994"/>
                      </a:lnTo>
                      <a:lnTo>
                        <a:pt x="1634" y="959"/>
                      </a:lnTo>
                      <a:lnTo>
                        <a:pt x="1624" y="894"/>
                      </a:lnTo>
                      <a:lnTo>
                        <a:pt x="1569" y="854"/>
                      </a:lnTo>
                      <a:lnTo>
                        <a:pt x="1499" y="864"/>
                      </a:lnTo>
                      <a:lnTo>
                        <a:pt x="1419" y="834"/>
                      </a:lnTo>
                      <a:lnTo>
                        <a:pt x="1264" y="750"/>
                      </a:lnTo>
                      <a:lnTo>
                        <a:pt x="1104" y="685"/>
                      </a:lnTo>
                      <a:lnTo>
                        <a:pt x="989" y="610"/>
                      </a:lnTo>
                      <a:lnTo>
                        <a:pt x="894" y="560"/>
                      </a:lnTo>
                      <a:lnTo>
                        <a:pt x="799" y="505"/>
                      </a:lnTo>
                      <a:lnTo>
                        <a:pt x="714" y="400"/>
                      </a:lnTo>
                      <a:lnTo>
                        <a:pt x="704" y="340"/>
                      </a:lnTo>
                      <a:lnTo>
                        <a:pt x="789" y="340"/>
                      </a:lnTo>
                      <a:lnTo>
                        <a:pt x="854" y="295"/>
                      </a:lnTo>
                      <a:lnTo>
                        <a:pt x="854" y="230"/>
                      </a:lnTo>
                      <a:lnTo>
                        <a:pt x="894" y="200"/>
                      </a:lnTo>
                      <a:lnTo>
                        <a:pt x="939" y="135"/>
                      </a:lnTo>
                      <a:lnTo>
                        <a:pt x="914" y="85"/>
                      </a:lnTo>
                      <a:lnTo>
                        <a:pt x="854" y="40"/>
                      </a:lnTo>
                      <a:lnTo>
                        <a:pt x="799" y="20"/>
                      </a:lnTo>
                      <a:lnTo>
                        <a:pt x="749" y="0"/>
                      </a:lnTo>
                      <a:lnTo>
                        <a:pt x="684" y="30"/>
                      </a:lnTo>
                      <a:lnTo>
                        <a:pt x="644" y="40"/>
                      </a:lnTo>
                      <a:lnTo>
                        <a:pt x="544" y="20"/>
                      </a:lnTo>
                      <a:lnTo>
                        <a:pt x="440" y="20"/>
                      </a:lnTo>
                      <a:lnTo>
                        <a:pt x="365" y="40"/>
                      </a:lnTo>
                      <a:lnTo>
                        <a:pt x="305" y="0"/>
                      </a:lnTo>
                      <a:lnTo>
                        <a:pt x="260" y="0"/>
                      </a:lnTo>
                      <a:lnTo>
                        <a:pt x="145" y="6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68">
                  <a:extLst>
                    <a:ext uri="{FF2B5EF4-FFF2-40B4-BE49-F238E27FC236}">
                      <a16:creationId xmlns:a16="http://schemas.microsoft.com/office/drawing/2014/main" id="{4C1BBB8F-A947-41AB-A2C8-0011304148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72" y="9005"/>
                  <a:ext cx="652" cy="355"/>
                </a:xfrm>
                <a:custGeom>
                  <a:avLst/>
                  <a:gdLst>
                    <a:gd name="T0" fmla="*/ 1 w 890"/>
                    <a:gd name="T1" fmla="*/ 1 h 625"/>
                    <a:gd name="T2" fmla="*/ 1 w 890"/>
                    <a:gd name="T3" fmla="*/ 1 h 625"/>
                    <a:gd name="T4" fmla="*/ 1 w 890"/>
                    <a:gd name="T5" fmla="*/ 1 h 625"/>
                    <a:gd name="T6" fmla="*/ 1 w 890"/>
                    <a:gd name="T7" fmla="*/ 1 h 625"/>
                    <a:gd name="T8" fmla="*/ 1 w 890"/>
                    <a:gd name="T9" fmla="*/ 0 h 625"/>
                    <a:gd name="T10" fmla="*/ 1 w 890"/>
                    <a:gd name="T11" fmla="*/ 1 h 625"/>
                    <a:gd name="T12" fmla="*/ 1 w 890"/>
                    <a:gd name="T13" fmla="*/ 1 h 625"/>
                    <a:gd name="T14" fmla="*/ 1 w 890"/>
                    <a:gd name="T15" fmla="*/ 1 h 625"/>
                    <a:gd name="T16" fmla="*/ 1 w 890"/>
                    <a:gd name="T17" fmla="*/ 1 h 625"/>
                    <a:gd name="T18" fmla="*/ 1 w 890"/>
                    <a:gd name="T19" fmla="*/ 1 h 625"/>
                    <a:gd name="T20" fmla="*/ 1 w 890"/>
                    <a:gd name="T21" fmla="*/ 1 h 625"/>
                    <a:gd name="T22" fmla="*/ 1 w 890"/>
                    <a:gd name="T23" fmla="*/ 1 h 625"/>
                    <a:gd name="T24" fmla="*/ 1 w 890"/>
                    <a:gd name="T25" fmla="*/ 1 h 625"/>
                    <a:gd name="T26" fmla="*/ 1 w 890"/>
                    <a:gd name="T27" fmla="*/ 1 h 625"/>
                    <a:gd name="T28" fmla="*/ 1 w 890"/>
                    <a:gd name="T29" fmla="*/ 1 h 625"/>
                    <a:gd name="T30" fmla="*/ 1 w 890"/>
                    <a:gd name="T31" fmla="*/ 1 h 625"/>
                    <a:gd name="T32" fmla="*/ 1 w 890"/>
                    <a:gd name="T33" fmla="*/ 1 h 625"/>
                    <a:gd name="T34" fmla="*/ 1 w 890"/>
                    <a:gd name="T35" fmla="*/ 1 h 625"/>
                    <a:gd name="T36" fmla="*/ 1 w 890"/>
                    <a:gd name="T37" fmla="*/ 1 h 625"/>
                    <a:gd name="T38" fmla="*/ 1 w 890"/>
                    <a:gd name="T39" fmla="*/ 1 h 625"/>
                    <a:gd name="T40" fmla="*/ 1 w 890"/>
                    <a:gd name="T41" fmla="*/ 1 h 625"/>
                    <a:gd name="T42" fmla="*/ 1 w 890"/>
                    <a:gd name="T43" fmla="*/ 1 h 625"/>
                    <a:gd name="T44" fmla="*/ 1 w 890"/>
                    <a:gd name="T45" fmla="*/ 1 h 625"/>
                    <a:gd name="T46" fmla="*/ 1 w 890"/>
                    <a:gd name="T47" fmla="*/ 1 h 625"/>
                    <a:gd name="T48" fmla="*/ 0 w 890"/>
                    <a:gd name="T49" fmla="*/ 1 h 625"/>
                    <a:gd name="T50" fmla="*/ 1 w 890"/>
                    <a:gd name="T51" fmla="*/ 1 h 625"/>
                    <a:gd name="T52" fmla="*/ 1 w 890"/>
                    <a:gd name="T53" fmla="*/ 1 h 625"/>
                    <a:gd name="T54" fmla="*/ 1 w 890"/>
                    <a:gd name="T55" fmla="*/ 1 h 625"/>
                    <a:gd name="T56" fmla="*/ 1 w 890"/>
                    <a:gd name="T57" fmla="*/ 1 h 625"/>
                    <a:gd name="T58" fmla="*/ 1 w 890"/>
                    <a:gd name="T59" fmla="*/ 1 h 625"/>
                    <a:gd name="T60" fmla="*/ 1 w 890"/>
                    <a:gd name="T61" fmla="*/ 1 h 625"/>
                    <a:gd name="T62" fmla="*/ 1 w 890"/>
                    <a:gd name="T63" fmla="*/ 1 h 625"/>
                    <a:gd name="T64" fmla="*/ 1 w 890"/>
                    <a:gd name="T65" fmla="*/ 1 h 625"/>
                    <a:gd name="T66" fmla="*/ 1 w 890"/>
                    <a:gd name="T67" fmla="*/ 1 h 625"/>
                    <a:gd name="T68" fmla="*/ 1 w 890"/>
                    <a:gd name="T69" fmla="*/ 1 h 625"/>
                    <a:gd name="T70" fmla="*/ 1 w 890"/>
                    <a:gd name="T71" fmla="*/ 1 h 625"/>
                    <a:gd name="T72" fmla="*/ 1 w 890"/>
                    <a:gd name="T73" fmla="*/ 1 h 625"/>
                    <a:gd name="T74" fmla="*/ 1 w 890"/>
                    <a:gd name="T75" fmla="*/ 1 h 625"/>
                    <a:gd name="T76" fmla="*/ 1 w 890"/>
                    <a:gd name="T77" fmla="*/ 1 h 625"/>
                    <a:gd name="T78" fmla="*/ 1 w 890"/>
                    <a:gd name="T79" fmla="*/ 1 h 625"/>
                    <a:gd name="T80" fmla="*/ 1 w 890"/>
                    <a:gd name="T81" fmla="*/ 1 h 625"/>
                    <a:gd name="T82" fmla="*/ 1 w 890"/>
                    <a:gd name="T83" fmla="*/ 1 h 625"/>
                    <a:gd name="T84" fmla="*/ 1 w 890"/>
                    <a:gd name="T85" fmla="*/ 1 h 625"/>
                    <a:gd name="T86" fmla="*/ 1 w 890"/>
                    <a:gd name="T87" fmla="*/ 1 h 625"/>
                    <a:gd name="T88" fmla="*/ 1 w 890"/>
                    <a:gd name="T89" fmla="*/ 1 h 625"/>
                    <a:gd name="T90" fmla="*/ 1 w 890"/>
                    <a:gd name="T91" fmla="*/ 1 h 625"/>
                    <a:gd name="T92" fmla="*/ 1 w 890"/>
                    <a:gd name="T93" fmla="*/ 1 h 625"/>
                    <a:gd name="T94" fmla="*/ 1 w 890"/>
                    <a:gd name="T95" fmla="*/ 1 h 625"/>
                    <a:gd name="T96" fmla="*/ 1 w 890"/>
                    <a:gd name="T97" fmla="*/ 1 h 6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0"/>
                    <a:gd name="T148" fmla="*/ 0 h 625"/>
                    <a:gd name="T149" fmla="*/ 890 w 890"/>
                    <a:gd name="T150" fmla="*/ 625 h 6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0" h="625">
                      <a:moveTo>
                        <a:pt x="855" y="220"/>
                      </a:moveTo>
                      <a:lnTo>
                        <a:pt x="760" y="120"/>
                      </a:lnTo>
                      <a:lnTo>
                        <a:pt x="700" y="85"/>
                      </a:lnTo>
                      <a:lnTo>
                        <a:pt x="590" y="55"/>
                      </a:lnTo>
                      <a:lnTo>
                        <a:pt x="570" y="0"/>
                      </a:lnTo>
                      <a:lnTo>
                        <a:pt x="530" y="55"/>
                      </a:lnTo>
                      <a:lnTo>
                        <a:pt x="530" y="95"/>
                      </a:lnTo>
                      <a:lnTo>
                        <a:pt x="510" y="105"/>
                      </a:lnTo>
                      <a:lnTo>
                        <a:pt x="465" y="120"/>
                      </a:lnTo>
                      <a:lnTo>
                        <a:pt x="415" y="140"/>
                      </a:lnTo>
                      <a:lnTo>
                        <a:pt x="380" y="170"/>
                      </a:lnTo>
                      <a:lnTo>
                        <a:pt x="340" y="200"/>
                      </a:lnTo>
                      <a:lnTo>
                        <a:pt x="315" y="150"/>
                      </a:lnTo>
                      <a:lnTo>
                        <a:pt x="275" y="120"/>
                      </a:lnTo>
                      <a:lnTo>
                        <a:pt x="245" y="95"/>
                      </a:lnTo>
                      <a:lnTo>
                        <a:pt x="205" y="120"/>
                      </a:lnTo>
                      <a:lnTo>
                        <a:pt x="190" y="150"/>
                      </a:lnTo>
                      <a:lnTo>
                        <a:pt x="230" y="200"/>
                      </a:lnTo>
                      <a:lnTo>
                        <a:pt x="210" y="235"/>
                      </a:lnTo>
                      <a:lnTo>
                        <a:pt x="170" y="235"/>
                      </a:lnTo>
                      <a:lnTo>
                        <a:pt x="150" y="245"/>
                      </a:lnTo>
                      <a:lnTo>
                        <a:pt x="140" y="285"/>
                      </a:lnTo>
                      <a:lnTo>
                        <a:pt x="120" y="305"/>
                      </a:lnTo>
                      <a:lnTo>
                        <a:pt x="65" y="325"/>
                      </a:lnTo>
                      <a:lnTo>
                        <a:pt x="0" y="320"/>
                      </a:lnTo>
                      <a:lnTo>
                        <a:pt x="85" y="380"/>
                      </a:lnTo>
                      <a:lnTo>
                        <a:pt x="95" y="445"/>
                      </a:lnTo>
                      <a:lnTo>
                        <a:pt x="105" y="495"/>
                      </a:lnTo>
                      <a:lnTo>
                        <a:pt x="95" y="550"/>
                      </a:lnTo>
                      <a:lnTo>
                        <a:pt x="85" y="580"/>
                      </a:lnTo>
                      <a:lnTo>
                        <a:pt x="125" y="560"/>
                      </a:lnTo>
                      <a:lnTo>
                        <a:pt x="180" y="610"/>
                      </a:lnTo>
                      <a:lnTo>
                        <a:pt x="265" y="560"/>
                      </a:lnTo>
                      <a:lnTo>
                        <a:pt x="330" y="550"/>
                      </a:lnTo>
                      <a:lnTo>
                        <a:pt x="370" y="550"/>
                      </a:lnTo>
                      <a:lnTo>
                        <a:pt x="425" y="580"/>
                      </a:lnTo>
                      <a:lnTo>
                        <a:pt x="475" y="610"/>
                      </a:lnTo>
                      <a:lnTo>
                        <a:pt x="540" y="625"/>
                      </a:lnTo>
                      <a:lnTo>
                        <a:pt x="590" y="600"/>
                      </a:lnTo>
                      <a:lnTo>
                        <a:pt x="645" y="530"/>
                      </a:lnTo>
                      <a:lnTo>
                        <a:pt x="710" y="540"/>
                      </a:lnTo>
                      <a:lnTo>
                        <a:pt x="730" y="475"/>
                      </a:lnTo>
                      <a:lnTo>
                        <a:pt x="795" y="465"/>
                      </a:lnTo>
                      <a:lnTo>
                        <a:pt x="825" y="475"/>
                      </a:lnTo>
                      <a:lnTo>
                        <a:pt x="855" y="455"/>
                      </a:lnTo>
                      <a:lnTo>
                        <a:pt x="875" y="425"/>
                      </a:lnTo>
                      <a:lnTo>
                        <a:pt x="890" y="380"/>
                      </a:lnTo>
                      <a:lnTo>
                        <a:pt x="890" y="300"/>
                      </a:lnTo>
                      <a:lnTo>
                        <a:pt x="855" y="2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69">
                  <a:extLst>
                    <a:ext uri="{FF2B5EF4-FFF2-40B4-BE49-F238E27FC236}">
                      <a16:creationId xmlns:a16="http://schemas.microsoft.com/office/drawing/2014/main" id="{CC70F0EA-589D-4244-AD38-2902E1F5B9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76" y="8594"/>
                  <a:ext cx="830" cy="607"/>
                </a:xfrm>
                <a:custGeom>
                  <a:avLst/>
                  <a:gdLst>
                    <a:gd name="T0" fmla="*/ 1 w 1129"/>
                    <a:gd name="T1" fmla="*/ 0 h 1064"/>
                    <a:gd name="T2" fmla="*/ 1 w 1129"/>
                    <a:gd name="T3" fmla="*/ 1 h 1064"/>
                    <a:gd name="T4" fmla="*/ 1 w 1129"/>
                    <a:gd name="T5" fmla="*/ 1 h 1064"/>
                    <a:gd name="T6" fmla="*/ 1 w 1129"/>
                    <a:gd name="T7" fmla="*/ 1 h 1064"/>
                    <a:gd name="T8" fmla="*/ 1 w 1129"/>
                    <a:gd name="T9" fmla="*/ 1 h 1064"/>
                    <a:gd name="T10" fmla="*/ 1 w 1129"/>
                    <a:gd name="T11" fmla="*/ 1 h 1064"/>
                    <a:gd name="T12" fmla="*/ 1 w 1129"/>
                    <a:gd name="T13" fmla="*/ 1 h 1064"/>
                    <a:gd name="T14" fmla="*/ 1 w 1129"/>
                    <a:gd name="T15" fmla="*/ 1 h 1064"/>
                    <a:gd name="T16" fmla="*/ 1 w 1129"/>
                    <a:gd name="T17" fmla="*/ 1 h 1064"/>
                    <a:gd name="T18" fmla="*/ 1 w 1129"/>
                    <a:gd name="T19" fmla="*/ 1 h 1064"/>
                    <a:gd name="T20" fmla="*/ 1 w 1129"/>
                    <a:gd name="T21" fmla="*/ 1 h 1064"/>
                    <a:gd name="T22" fmla="*/ 1 w 1129"/>
                    <a:gd name="T23" fmla="*/ 1 h 1064"/>
                    <a:gd name="T24" fmla="*/ 1 w 1129"/>
                    <a:gd name="T25" fmla="*/ 1 h 1064"/>
                    <a:gd name="T26" fmla="*/ 1 w 1129"/>
                    <a:gd name="T27" fmla="*/ 1 h 1064"/>
                    <a:gd name="T28" fmla="*/ 1 w 1129"/>
                    <a:gd name="T29" fmla="*/ 1 h 1064"/>
                    <a:gd name="T30" fmla="*/ 1 w 1129"/>
                    <a:gd name="T31" fmla="*/ 1 h 1064"/>
                    <a:gd name="T32" fmla="*/ 1 w 1129"/>
                    <a:gd name="T33" fmla="*/ 1 h 1064"/>
                    <a:gd name="T34" fmla="*/ 1 w 1129"/>
                    <a:gd name="T35" fmla="*/ 1 h 1064"/>
                    <a:gd name="T36" fmla="*/ 1 w 1129"/>
                    <a:gd name="T37" fmla="*/ 1 h 1064"/>
                    <a:gd name="T38" fmla="*/ 1 w 1129"/>
                    <a:gd name="T39" fmla="*/ 1 h 1064"/>
                    <a:gd name="T40" fmla="*/ 1 w 1129"/>
                    <a:gd name="T41" fmla="*/ 1 h 1064"/>
                    <a:gd name="T42" fmla="*/ 1 w 1129"/>
                    <a:gd name="T43" fmla="*/ 1 h 1064"/>
                    <a:gd name="T44" fmla="*/ 1 w 1129"/>
                    <a:gd name="T45" fmla="*/ 1 h 1064"/>
                    <a:gd name="T46" fmla="*/ 1 w 1129"/>
                    <a:gd name="T47" fmla="*/ 1 h 1064"/>
                    <a:gd name="T48" fmla="*/ 1 w 1129"/>
                    <a:gd name="T49" fmla="*/ 1 h 1064"/>
                    <a:gd name="T50" fmla="*/ 1 w 1129"/>
                    <a:gd name="T51" fmla="*/ 1 h 1064"/>
                    <a:gd name="T52" fmla="*/ 1 w 1129"/>
                    <a:gd name="T53" fmla="*/ 1 h 1064"/>
                    <a:gd name="T54" fmla="*/ 1 w 1129"/>
                    <a:gd name="T55" fmla="*/ 1 h 1064"/>
                    <a:gd name="T56" fmla="*/ 1 w 1129"/>
                    <a:gd name="T57" fmla="*/ 1 h 1064"/>
                    <a:gd name="T58" fmla="*/ 1 w 1129"/>
                    <a:gd name="T59" fmla="*/ 1 h 1064"/>
                    <a:gd name="T60" fmla="*/ 1 w 1129"/>
                    <a:gd name="T61" fmla="*/ 1 h 1064"/>
                    <a:gd name="T62" fmla="*/ 1 w 1129"/>
                    <a:gd name="T63" fmla="*/ 1 h 1064"/>
                    <a:gd name="T64" fmla="*/ 1 w 1129"/>
                    <a:gd name="T65" fmla="*/ 1 h 1064"/>
                    <a:gd name="T66" fmla="*/ 1 w 1129"/>
                    <a:gd name="T67" fmla="*/ 1 h 1064"/>
                    <a:gd name="T68" fmla="*/ 1 w 1129"/>
                    <a:gd name="T69" fmla="*/ 1 h 1064"/>
                    <a:gd name="T70" fmla="*/ 1 w 1129"/>
                    <a:gd name="T71" fmla="*/ 1 h 1064"/>
                    <a:gd name="T72" fmla="*/ 1 w 1129"/>
                    <a:gd name="T73" fmla="*/ 1 h 1064"/>
                    <a:gd name="T74" fmla="*/ 1 w 1129"/>
                    <a:gd name="T75" fmla="*/ 1 h 1064"/>
                    <a:gd name="T76" fmla="*/ 1 w 1129"/>
                    <a:gd name="T77" fmla="*/ 1 h 1064"/>
                    <a:gd name="T78" fmla="*/ 1 w 1129"/>
                    <a:gd name="T79" fmla="*/ 1 h 1064"/>
                    <a:gd name="T80" fmla="*/ 1 w 1129"/>
                    <a:gd name="T81" fmla="*/ 1 h 1064"/>
                    <a:gd name="T82" fmla="*/ 1 w 1129"/>
                    <a:gd name="T83" fmla="*/ 1 h 1064"/>
                    <a:gd name="T84" fmla="*/ 1 w 1129"/>
                    <a:gd name="T85" fmla="*/ 1 h 1064"/>
                    <a:gd name="T86" fmla="*/ 1 w 1129"/>
                    <a:gd name="T87" fmla="*/ 1 h 1064"/>
                    <a:gd name="T88" fmla="*/ 1 w 1129"/>
                    <a:gd name="T89" fmla="*/ 1 h 1064"/>
                    <a:gd name="T90" fmla="*/ 1 w 1129"/>
                    <a:gd name="T91" fmla="*/ 1 h 1064"/>
                    <a:gd name="T92" fmla="*/ 0 w 1129"/>
                    <a:gd name="T93" fmla="*/ 1 h 1064"/>
                    <a:gd name="T94" fmla="*/ 0 w 1129"/>
                    <a:gd name="T95" fmla="*/ 1 h 1064"/>
                    <a:gd name="T96" fmla="*/ 1 w 1129"/>
                    <a:gd name="T97" fmla="*/ 1 h 1064"/>
                    <a:gd name="T98" fmla="*/ 1 w 1129"/>
                    <a:gd name="T99" fmla="*/ 1 h 1064"/>
                    <a:gd name="T100" fmla="*/ 1 w 1129"/>
                    <a:gd name="T101" fmla="*/ 1 h 1064"/>
                    <a:gd name="T102" fmla="*/ 1 w 1129"/>
                    <a:gd name="T103" fmla="*/ 1 h 1064"/>
                    <a:gd name="T104" fmla="*/ 1 w 1129"/>
                    <a:gd name="T105" fmla="*/ 1 h 1064"/>
                    <a:gd name="T106" fmla="*/ 1 w 1129"/>
                    <a:gd name="T107" fmla="*/ 1 h 1064"/>
                    <a:gd name="T108" fmla="*/ 1 w 1129"/>
                    <a:gd name="T109" fmla="*/ 1 h 1064"/>
                    <a:gd name="T110" fmla="*/ 1 w 1129"/>
                    <a:gd name="T111" fmla="*/ 1 h 1064"/>
                    <a:gd name="T112" fmla="*/ 1 w 1129"/>
                    <a:gd name="T113" fmla="*/ 1 h 1064"/>
                    <a:gd name="T114" fmla="*/ 1 w 1129"/>
                    <a:gd name="T115" fmla="*/ 1 h 1064"/>
                    <a:gd name="T116" fmla="*/ 1 w 1129"/>
                    <a:gd name="T117" fmla="*/ 1 h 1064"/>
                    <a:gd name="T118" fmla="*/ 1 w 1129"/>
                    <a:gd name="T119" fmla="*/ 1 h 1064"/>
                    <a:gd name="T120" fmla="*/ 1 w 1129"/>
                    <a:gd name="T121" fmla="*/ 1 h 1064"/>
                    <a:gd name="T122" fmla="*/ 1 w 1129"/>
                    <a:gd name="T123" fmla="*/ 1 h 1064"/>
                    <a:gd name="T124" fmla="*/ 1 w 1129"/>
                    <a:gd name="T125" fmla="*/ 0 h 106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9"/>
                    <a:gd name="T190" fmla="*/ 0 h 1064"/>
                    <a:gd name="T191" fmla="*/ 1129 w 1129"/>
                    <a:gd name="T192" fmla="*/ 1064 h 106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9" h="1064">
                      <a:moveTo>
                        <a:pt x="579" y="0"/>
                      </a:moveTo>
                      <a:lnTo>
                        <a:pt x="644" y="149"/>
                      </a:lnTo>
                      <a:lnTo>
                        <a:pt x="684" y="254"/>
                      </a:lnTo>
                      <a:lnTo>
                        <a:pt x="709" y="304"/>
                      </a:lnTo>
                      <a:lnTo>
                        <a:pt x="719" y="379"/>
                      </a:lnTo>
                      <a:lnTo>
                        <a:pt x="804" y="444"/>
                      </a:lnTo>
                      <a:lnTo>
                        <a:pt x="874" y="504"/>
                      </a:lnTo>
                      <a:lnTo>
                        <a:pt x="979" y="599"/>
                      </a:lnTo>
                      <a:lnTo>
                        <a:pt x="1079" y="664"/>
                      </a:lnTo>
                      <a:lnTo>
                        <a:pt x="1129" y="714"/>
                      </a:lnTo>
                      <a:lnTo>
                        <a:pt x="1109" y="759"/>
                      </a:lnTo>
                      <a:lnTo>
                        <a:pt x="1079" y="779"/>
                      </a:lnTo>
                      <a:lnTo>
                        <a:pt x="1059" y="789"/>
                      </a:lnTo>
                      <a:lnTo>
                        <a:pt x="1064" y="834"/>
                      </a:lnTo>
                      <a:lnTo>
                        <a:pt x="1034" y="854"/>
                      </a:lnTo>
                      <a:lnTo>
                        <a:pt x="1004" y="874"/>
                      </a:lnTo>
                      <a:lnTo>
                        <a:pt x="974" y="874"/>
                      </a:lnTo>
                      <a:lnTo>
                        <a:pt x="889" y="939"/>
                      </a:lnTo>
                      <a:lnTo>
                        <a:pt x="874" y="904"/>
                      </a:lnTo>
                      <a:lnTo>
                        <a:pt x="834" y="874"/>
                      </a:lnTo>
                      <a:lnTo>
                        <a:pt x="789" y="844"/>
                      </a:lnTo>
                      <a:lnTo>
                        <a:pt x="759" y="854"/>
                      </a:lnTo>
                      <a:lnTo>
                        <a:pt x="739" y="874"/>
                      </a:lnTo>
                      <a:lnTo>
                        <a:pt x="739" y="904"/>
                      </a:lnTo>
                      <a:lnTo>
                        <a:pt x="769" y="939"/>
                      </a:lnTo>
                      <a:lnTo>
                        <a:pt x="749" y="969"/>
                      </a:lnTo>
                      <a:lnTo>
                        <a:pt x="709" y="979"/>
                      </a:lnTo>
                      <a:lnTo>
                        <a:pt x="684" y="999"/>
                      </a:lnTo>
                      <a:lnTo>
                        <a:pt x="674" y="1034"/>
                      </a:lnTo>
                      <a:lnTo>
                        <a:pt x="644" y="1054"/>
                      </a:lnTo>
                      <a:lnTo>
                        <a:pt x="614" y="1064"/>
                      </a:lnTo>
                      <a:lnTo>
                        <a:pt x="549" y="1054"/>
                      </a:lnTo>
                      <a:lnTo>
                        <a:pt x="465" y="1044"/>
                      </a:lnTo>
                      <a:lnTo>
                        <a:pt x="400" y="999"/>
                      </a:lnTo>
                      <a:lnTo>
                        <a:pt x="340" y="949"/>
                      </a:lnTo>
                      <a:lnTo>
                        <a:pt x="255" y="874"/>
                      </a:lnTo>
                      <a:lnTo>
                        <a:pt x="225" y="844"/>
                      </a:lnTo>
                      <a:lnTo>
                        <a:pt x="180" y="834"/>
                      </a:lnTo>
                      <a:lnTo>
                        <a:pt x="95" y="819"/>
                      </a:lnTo>
                      <a:lnTo>
                        <a:pt x="40" y="819"/>
                      </a:lnTo>
                      <a:lnTo>
                        <a:pt x="20" y="789"/>
                      </a:lnTo>
                      <a:lnTo>
                        <a:pt x="10" y="734"/>
                      </a:lnTo>
                      <a:lnTo>
                        <a:pt x="20" y="664"/>
                      </a:lnTo>
                      <a:lnTo>
                        <a:pt x="40" y="609"/>
                      </a:lnTo>
                      <a:lnTo>
                        <a:pt x="30" y="589"/>
                      </a:lnTo>
                      <a:lnTo>
                        <a:pt x="20" y="539"/>
                      </a:lnTo>
                      <a:lnTo>
                        <a:pt x="0" y="484"/>
                      </a:lnTo>
                      <a:lnTo>
                        <a:pt x="0" y="444"/>
                      </a:lnTo>
                      <a:lnTo>
                        <a:pt x="20" y="424"/>
                      </a:lnTo>
                      <a:lnTo>
                        <a:pt x="40" y="409"/>
                      </a:lnTo>
                      <a:lnTo>
                        <a:pt x="30" y="359"/>
                      </a:lnTo>
                      <a:lnTo>
                        <a:pt x="40" y="324"/>
                      </a:lnTo>
                      <a:lnTo>
                        <a:pt x="95" y="274"/>
                      </a:lnTo>
                      <a:lnTo>
                        <a:pt x="150" y="274"/>
                      </a:lnTo>
                      <a:lnTo>
                        <a:pt x="200" y="254"/>
                      </a:lnTo>
                      <a:lnTo>
                        <a:pt x="230" y="214"/>
                      </a:lnTo>
                      <a:lnTo>
                        <a:pt x="225" y="179"/>
                      </a:lnTo>
                      <a:lnTo>
                        <a:pt x="295" y="104"/>
                      </a:lnTo>
                      <a:lnTo>
                        <a:pt x="380" y="114"/>
                      </a:lnTo>
                      <a:lnTo>
                        <a:pt x="415" y="75"/>
                      </a:lnTo>
                      <a:lnTo>
                        <a:pt x="485" y="65"/>
                      </a:lnTo>
                      <a:lnTo>
                        <a:pt x="529" y="35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70">
                  <a:extLst>
                    <a:ext uri="{FF2B5EF4-FFF2-40B4-BE49-F238E27FC236}">
                      <a16:creationId xmlns:a16="http://schemas.microsoft.com/office/drawing/2014/main" id="{79267D42-56AB-444D-BB27-2C14BD9C97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81" y="8187"/>
                  <a:ext cx="687" cy="632"/>
                </a:xfrm>
                <a:custGeom>
                  <a:avLst/>
                  <a:gdLst>
                    <a:gd name="T0" fmla="*/ 1 w 935"/>
                    <a:gd name="T1" fmla="*/ 1 h 1109"/>
                    <a:gd name="T2" fmla="*/ 1 w 935"/>
                    <a:gd name="T3" fmla="*/ 1 h 1109"/>
                    <a:gd name="T4" fmla="*/ 1 w 935"/>
                    <a:gd name="T5" fmla="*/ 1 h 1109"/>
                    <a:gd name="T6" fmla="*/ 1 w 935"/>
                    <a:gd name="T7" fmla="*/ 1 h 1109"/>
                    <a:gd name="T8" fmla="*/ 1 w 935"/>
                    <a:gd name="T9" fmla="*/ 1 h 1109"/>
                    <a:gd name="T10" fmla="*/ 1 w 935"/>
                    <a:gd name="T11" fmla="*/ 1 h 1109"/>
                    <a:gd name="T12" fmla="*/ 1 w 935"/>
                    <a:gd name="T13" fmla="*/ 1 h 1109"/>
                    <a:gd name="T14" fmla="*/ 1 w 935"/>
                    <a:gd name="T15" fmla="*/ 1 h 1109"/>
                    <a:gd name="T16" fmla="*/ 1 w 935"/>
                    <a:gd name="T17" fmla="*/ 0 h 1109"/>
                    <a:gd name="T18" fmla="*/ 1 w 935"/>
                    <a:gd name="T19" fmla="*/ 1 h 1109"/>
                    <a:gd name="T20" fmla="*/ 1 w 935"/>
                    <a:gd name="T21" fmla="*/ 1 h 1109"/>
                    <a:gd name="T22" fmla="*/ 1 w 935"/>
                    <a:gd name="T23" fmla="*/ 1 h 1109"/>
                    <a:gd name="T24" fmla="*/ 1 w 935"/>
                    <a:gd name="T25" fmla="*/ 1 h 1109"/>
                    <a:gd name="T26" fmla="*/ 1 w 935"/>
                    <a:gd name="T27" fmla="*/ 1 h 1109"/>
                    <a:gd name="T28" fmla="*/ 1 w 935"/>
                    <a:gd name="T29" fmla="*/ 1 h 1109"/>
                    <a:gd name="T30" fmla="*/ 1 w 935"/>
                    <a:gd name="T31" fmla="*/ 1 h 1109"/>
                    <a:gd name="T32" fmla="*/ 1 w 935"/>
                    <a:gd name="T33" fmla="*/ 1 h 1109"/>
                    <a:gd name="T34" fmla="*/ 1 w 935"/>
                    <a:gd name="T35" fmla="*/ 1 h 1109"/>
                    <a:gd name="T36" fmla="*/ 0 w 935"/>
                    <a:gd name="T37" fmla="*/ 1 h 1109"/>
                    <a:gd name="T38" fmla="*/ 1 w 935"/>
                    <a:gd name="T39" fmla="*/ 1 h 1109"/>
                    <a:gd name="T40" fmla="*/ 0 w 935"/>
                    <a:gd name="T41" fmla="*/ 1 h 1109"/>
                    <a:gd name="T42" fmla="*/ 1 w 935"/>
                    <a:gd name="T43" fmla="*/ 1 h 1109"/>
                    <a:gd name="T44" fmla="*/ 1 w 935"/>
                    <a:gd name="T45" fmla="*/ 1 h 1109"/>
                    <a:gd name="T46" fmla="*/ 1 w 935"/>
                    <a:gd name="T47" fmla="*/ 1 h 1109"/>
                    <a:gd name="T48" fmla="*/ 1 w 935"/>
                    <a:gd name="T49" fmla="*/ 1 h 1109"/>
                    <a:gd name="T50" fmla="*/ 1 w 935"/>
                    <a:gd name="T51" fmla="*/ 1 h 1109"/>
                    <a:gd name="T52" fmla="*/ 1 w 935"/>
                    <a:gd name="T53" fmla="*/ 1 h 1109"/>
                    <a:gd name="T54" fmla="*/ 1 w 935"/>
                    <a:gd name="T55" fmla="*/ 1 h 1109"/>
                    <a:gd name="T56" fmla="*/ 1 w 935"/>
                    <a:gd name="T57" fmla="*/ 1 h 1109"/>
                    <a:gd name="T58" fmla="*/ 1 w 935"/>
                    <a:gd name="T59" fmla="*/ 1 h 1109"/>
                    <a:gd name="T60" fmla="*/ 1 w 935"/>
                    <a:gd name="T61" fmla="*/ 1 h 1109"/>
                    <a:gd name="T62" fmla="*/ 1 w 935"/>
                    <a:gd name="T63" fmla="*/ 1 h 1109"/>
                    <a:gd name="T64" fmla="*/ 1 w 935"/>
                    <a:gd name="T65" fmla="*/ 1 h 110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5"/>
                    <a:gd name="T100" fmla="*/ 0 h 1109"/>
                    <a:gd name="T101" fmla="*/ 935 w 935"/>
                    <a:gd name="T102" fmla="*/ 1109 h 110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5" h="1109">
                      <a:moveTo>
                        <a:pt x="935" y="844"/>
                      </a:moveTo>
                      <a:lnTo>
                        <a:pt x="915" y="789"/>
                      </a:lnTo>
                      <a:lnTo>
                        <a:pt x="865" y="750"/>
                      </a:lnTo>
                      <a:lnTo>
                        <a:pt x="790" y="685"/>
                      </a:lnTo>
                      <a:lnTo>
                        <a:pt x="725" y="655"/>
                      </a:lnTo>
                      <a:lnTo>
                        <a:pt x="680" y="625"/>
                      </a:lnTo>
                      <a:lnTo>
                        <a:pt x="695" y="520"/>
                      </a:lnTo>
                      <a:lnTo>
                        <a:pt x="675" y="455"/>
                      </a:lnTo>
                      <a:lnTo>
                        <a:pt x="660" y="390"/>
                      </a:lnTo>
                      <a:lnTo>
                        <a:pt x="660" y="285"/>
                      </a:lnTo>
                      <a:lnTo>
                        <a:pt x="600" y="245"/>
                      </a:lnTo>
                      <a:lnTo>
                        <a:pt x="525" y="190"/>
                      </a:lnTo>
                      <a:lnTo>
                        <a:pt x="470" y="180"/>
                      </a:lnTo>
                      <a:lnTo>
                        <a:pt x="410" y="115"/>
                      </a:lnTo>
                      <a:lnTo>
                        <a:pt x="380" y="55"/>
                      </a:lnTo>
                      <a:lnTo>
                        <a:pt x="325" y="55"/>
                      </a:lnTo>
                      <a:lnTo>
                        <a:pt x="280" y="55"/>
                      </a:lnTo>
                      <a:lnTo>
                        <a:pt x="280" y="0"/>
                      </a:lnTo>
                      <a:lnTo>
                        <a:pt x="250" y="30"/>
                      </a:lnTo>
                      <a:lnTo>
                        <a:pt x="210" y="20"/>
                      </a:lnTo>
                      <a:lnTo>
                        <a:pt x="190" y="75"/>
                      </a:lnTo>
                      <a:lnTo>
                        <a:pt x="220" y="140"/>
                      </a:lnTo>
                      <a:lnTo>
                        <a:pt x="250" y="210"/>
                      </a:lnTo>
                      <a:lnTo>
                        <a:pt x="260" y="250"/>
                      </a:lnTo>
                      <a:lnTo>
                        <a:pt x="240" y="275"/>
                      </a:lnTo>
                      <a:lnTo>
                        <a:pt x="175" y="285"/>
                      </a:lnTo>
                      <a:lnTo>
                        <a:pt x="125" y="315"/>
                      </a:lnTo>
                      <a:lnTo>
                        <a:pt x="90" y="360"/>
                      </a:lnTo>
                      <a:lnTo>
                        <a:pt x="115" y="420"/>
                      </a:lnTo>
                      <a:lnTo>
                        <a:pt x="115" y="465"/>
                      </a:lnTo>
                      <a:lnTo>
                        <a:pt x="90" y="465"/>
                      </a:lnTo>
                      <a:lnTo>
                        <a:pt x="105" y="495"/>
                      </a:lnTo>
                      <a:lnTo>
                        <a:pt x="50" y="540"/>
                      </a:lnTo>
                      <a:lnTo>
                        <a:pt x="70" y="580"/>
                      </a:lnTo>
                      <a:lnTo>
                        <a:pt x="60" y="615"/>
                      </a:lnTo>
                      <a:lnTo>
                        <a:pt x="10" y="655"/>
                      </a:lnTo>
                      <a:lnTo>
                        <a:pt x="20" y="700"/>
                      </a:lnTo>
                      <a:lnTo>
                        <a:pt x="0" y="720"/>
                      </a:lnTo>
                      <a:lnTo>
                        <a:pt x="50" y="740"/>
                      </a:lnTo>
                      <a:lnTo>
                        <a:pt x="50" y="770"/>
                      </a:lnTo>
                      <a:lnTo>
                        <a:pt x="30" y="789"/>
                      </a:lnTo>
                      <a:lnTo>
                        <a:pt x="0" y="834"/>
                      </a:lnTo>
                      <a:lnTo>
                        <a:pt x="30" y="899"/>
                      </a:lnTo>
                      <a:lnTo>
                        <a:pt x="85" y="864"/>
                      </a:lnTo>
                      <a:lnTo>
                        <a:pt x="155" y="864"/>
                      </a:lnTo>
                      <a:lnTo>
                        <a:pt x="190" y="884"/>
                      </a:lnTo>
                      <a:lnTo>
                        <a:pt x="200" y="939"/>
                      </a:lnTo>
                      <a:lnTo>
                        <a:pt x="220" y="989"/>
                      </a:lnTo>
                      <a:lnTo>
                        <a:pt x="260" y="1004"/>
                      </a:lnTo>
                      <a:lnTo>
                        <a:pt x="275" y="1034"/>
                      </a:lnTo>
                      <a:lnTo>
                        <a:pt x="295" y="1074"/>
                      </a:lnTo>
                      <a:lnTo>
                        <a:pt x="335" y="1094"/>
                      </a:lnTo>
                      <a:lnTo>
                        <a:pt x="385" y="1094"/>
                      </a:lnTo>
                      <a:lnTo>
                        <a:pt x="450" y="1109"/>
                      </a:lnTo>
                      <a:lnTo>
                        <a:pt x="470" y="1094"/>
                      </a:lnTo>
                      <a:lnTo>
                        <a:pt x="505" y="1054"/>
                      </a:lnTo>
                      <a:lnTo>
                        <a:pt x="535" y="1034"/>
                      </a:lnTo>
                      <a:lnTo>
                        <a:pt x="590" y="1014"/>
                      </a:lnTo>
                      <a:lnTo>
                        <a:pt x="640" y="1014"/>
                      </a:lnTo>
                      <a:lnTo>
                        <a:pt x="680" y="969"/>
                      </a:lnTo>
                      <a:lnTo>
                        <a:pt x="705" y="929"/>
                      </a:lnTo>
                      <a:lnTo>
                        <a:pt x="725" y="909"/>
                      </a:lnTo>
                      <a:lnTo>
                        <a:pt x="780" y="919"/>
                      </a:lnTo>
                      <a:lnTo>
                        <a:pt x="820" y="909"/>
                      </a:lnTo>
                      <a:lnTo>
                        <a:pt x="885" y="899"/>
                      </a:lnTo>
                      <a:lnTo>
                        <a:pt x="935" y="8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71">
                  <a:extLst>
                    <a:ext uri="{FF2B5EF4-FFF2-40B4-BE49-F238E27FC236}">
                      <a16:creationId xmlns:a16="http://schemas.microsoft.com/office/drawing/2014/main" id="{EB2CD3C4-1F00-4B6B-87A5-8C3FE618C0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13" y="7957"/>
                  <a:ext cx="816" cy="733"/>
                </a:xfrm>
                <a:custGeom>
                  <a:avLst/>
                  <a:gdLst>
                    <a:gd name="T0" fmla="*/ 1 w 1114"/>
                    <a:gd name="T1" fmla="*/ 1 h 1284"/>
                    <a:gd name="T2" fmla="*/ 1 w 1114"/>
                    <a:gd name="T3" fmla="*/ 1 h 1284"/>
                    <a:gd name="T4" fmla="*/ 1 w 1114"/>
                    <a:gd name="T5" fmla="*/ 1 h 1284"/>
                    <a:gd name="T6" fmla="*/ 1 w 1114"/>
                    <a:gd name="T7" fmla="*/ 1 h 1284"/>
                    <a:gd name="T8" fmla="*/ 1 w 1114"/>
                    <a:gd name="T9" fmla="*/ 1 h 1284"/>
                    <a:gd name="T10" fmla="*/ 1 w 1114"/>
                    <a:gd name="T11" fmla="*/ 1 h 1284"/>
                    <a:gd name="T12" fmla="*/ 1 w 1114"/>
                    <a:gd name="T13" fmla="*/ 1 h 1284"/>
                    <a:gd name="T14" fmla="*/ 1 w 1114"/>
                    <a:gd name="T15" fmla="*/ 1 h 1284"/>
                    <a:gd name="T16" fmla="*/ 1 w 1114"/>
                    <a:gd name="T17" fmla="*/ 1 h 1284"/>
                    <a:gd name="T18" fmla="*/ 1 w 1114"/>
                    <a:gd name="T19" fmla="*/ 1 h 1284"/>
                    <a:gd name="T20" fmla="*/ 1 w 1114"/>
                    <a:gd name="T21" fmla="*/ 1 h 1284"/>
                    <a:gd name="T22" fmla="*/ 1 w 1114"/>
                    <a:gd name="T23" fmla="*/ 1 h 1284"/>
                    <a:gd name="T24" fmla="*/ 1 w 1114"/>
                    <a:gd name="T25" fmla="*/ 0 h 1284"/>
                    <a:gd name="T26" fmla="*/ 1 w 1114"/>
                    <a:gd name="T27" fmla="*/ 1 h 1284"/>
                    <a:gd name="T28" fmla="*/ 1 w 1114"/>
                    <a:gd name="T29" fmla="*/ 1 h 1284"/>
                    <a:gd name="T30" fmla="*/ 1 w 1114"/>
                    <a:gd name="T31" fmla="*/ 1 h 1284"/>
                    <a:gd name="T32" fmla="*/ 1 w 1114"/>
                    <a:gd name="T33" fmla="*/ 1 h 1284"/>
                    <a:gd name="T34" fmla="*/ 1 w 1114"/>
                    <a:gd name="T35" fmla="*/ 1 h 1284"/>
                    <a:gd name="T36" fmla="*/ 1 w 1114"/>
                    <a:gd name="T37" fmla="*/ 1 h 1284"/>
                    <a:gd name="T38" fmla="*/ 1 w 1114"/>
                    <a:gd name="T39" fmla="*/ 1 h 1284"/>
                    <a:gd name="T40" fmla="*/ 1 w 1114"/>
                    <a:gd name="T41" fmla="*/ 1 h 1284"/>
                    <a:gd name="T42" fmla="*/ 1 w 1114"/>
                    <a:gd name="T43" fmla="*/ 1 h 1284"/>
                    <a:gd name="T44" fmla="*/ 1 w 1114"/>
                    <a:gd name="T45" fmla="*/ 1 h 1284"/>
                    <a:gd name="T46" fmla="*/ 1 w 1114"/>
                    <a:gd name="T47" fmla="*/ 1 h 1284"/>
                    <a:gd name="T48" fmla="*/ 0 w 1114"/>
                    <a:gd name="T49" fmla="*/ 1 h 1284"/>
                    <a:gd name="T50" fmla="*/ 0 w 1114"/>
                    <a:gd name="T51" fmla="*/ 1 h 1284"/>
                    <a:gd name="T52" fmla="*/ 1 w 1114"/>
                    <a:gd name="T53" fmla="*/ 1 h 1284"/>
                    <a:gd name="T54" fmla="*/ 1 w 1114"/>
                    <a:gd name="T55" fmla="*/ 1 h 1284"/>
                    <a:gd name="T56" fmla="*/ 1 w 1114"/>
                    <a:gd name="T57" fmla="*/ 1 h 1284"/>
                    <a:gd name="T58" fmla="*/ 1 w 1114"/>
                    <a:gd name="T59" fmla="*/ 1 h 1284"/>
                    <a:gd name="T60" fmla="*/ 1 w 1114"/>
                    <a:gd name="T61" fmla="*/ 1 h 1284"/>
                    <a:gd name="T62" fmla="*/ 1 w 1114"/>
                    <a:gd name="T63" fmla="*/ 1 h 1284"/>
                    <a:gd name="T64" fmla="*/ 1 w 1114"/>
                    <a:gd name="T65" fmla="*/ 1 h 1284"/>
                    <a:gd name="T66" fmla="*/ 1 w 1114"/>
                    <a:gd name="T67" fmla="*/ 1 h 1284"/>
                    <a:gd name="T68" fmla="*/ 1 w 1114"/>
                    <a:gd name="T69" fmla="*/ 1 h 1284"/>
                    <a:gd name="T70" fmla="*/ 1 w 1114"/>
                    <a:gd name="T71" fmla="*/ 1 h 1284"/>
                    <a:gd name="T72" fmla="*/ 1 w 1114"/>
                    <a:gd name="T73" fmla="*/ 1 h 1284"/>
                    <a:gd name="T74" fmla="*/ 1 w 1114"/>
                    <a:gd name="T75" fmla="*/ 1 h 1284"/>
                    <a:gd name="T76" fmla="*/ 1 w 1114"/>
                    <a:gd name="T77" fmla="*/ 1 h 1284"/>
                    <a:gd name="T78" fmla="*/ 1 w 1114"/>
                    <a:gd name="T79" fmla="*/ 1 h 1284"/>
                    <a:gd name="T80" fmla="*/ 1 w 1114"/>
                    <a:gd name="T81" fmla="*/ 1 h 1284"/>
                    <a:gd name="T82" fmla="*/ 1 w 1114"/>
                    <a:gd name="T83" fmla="*/ 1 h 1284"/>
                    <a:gd name="T84" fmla="*/ 1 w 1114"/>
                    <a:gd name="T85" fmla="*/ 1 h 1284"/>
                    <a:gd name="T86" fmla="*/ 1 w 1114"/>
                    <a:gd name="T87" fmla="*/ 1 h 1284"/>
                    <a:gd name="T88" fmla="*/ 1 w 1114"/>
                    <a:gd name="T89" fmla="*/ 1 h 1284"/>
                    <a:gd name="T90" fmla="*/ 1 w 1114"/>
                    <a:gd name="T91" fmla="*/ 1 h 1284"/>
                    <a:gd name="T92" fmla="*/ 1 w 1114"/>
                    <a:gd name="T93" fmla="*/ 1 h 1284"/>
                    <a:gd name="T94" fmla="*/ 1 w 1114"/>
                    <a:gd name="T95" fmla="*/ 1 h 1284"/>
                    <a:gd name="T96" fmla="*/ 1 w 1114"/>
                    <a:gd name="T97" fmla="*/ 1 h 1284"/>
                    <a:gd name="T98" fmla="*/ 1 w 1114"/>
                    <a:gd name="T99" fmla="*/ 1 h 1284"/>
                    <a:gd name="T100" fmla="*/ 1 w 1114"/>
                    <a:gd name="T101" fmla="*/ 1 h 1284"/>
                    <a:gd name="T102" fmla="*/ 1 w 1114"/>
                    <a:gd name="T103" fmla="*/ 1 h 1284"/>
                    <a:gd name="T104" fmla="*/ 1 w 1114"/>
                    <a:gd name="T105" fmla="*/ 1 h 1284"/>
                    <a:gd name="T106" fmla="*/ 1 w 1114"/>
                    <a:gd name="T107" fmla="*/ 1 h 1284"/>
                    <a:gd name="T108" fmla="*/ 1 w 1114"/>
                    <a:gd name="T109" fmla="*/ 1 h 1284"/>
                    <a:gd name="T110" fmla="*/ 1 w 1114"/>
                    <a:gd name="T111" fmla="*/ 1 h 1284"/>
                    <a:gd name="T112" fmla="*/ 1 w 1114"/>
                    <a:gd name="T113" fmla="*/ 1 h 1284"/>
                    <a:gd name="T114" fmla="*/ 1 w 1114"/>
                    <a:gd name="T115" fmla="*/ 1 h 1284"/>
                    <a:gd name="T116" fmla="*/ 1 w 1114"/>
                    <a:gd name="T117" fmla="*/ 1 h 1284"/>
                    <a:gd name="T118" fmla="*/ 1 w 1114"/>
                    <a:gd name="T119" fmla="*/ 1 h 12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14"/>
                    <a:gd name="T181" fmla="*/ 0 h 1284"/>
                    <a:gd name="T182" fmla="*/ 1114 w 1114"/>
                    <a:gd name="T183" fmla="*/ 1284 h 12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14" h="1284">
                      <a:moveTo>
                        <a:pt x="1114" y="1085"/>
                      </a:moveTo>
                      <a:lnTo>
                        <a:pt x="1094" y="1020"/>
                      </a:lnTo>
                      <a:lnTo>
                        <a:pt x="1079" y="865"/>
                      </a:lnTo>
                      <a:lnTo>
                        <a:pt x="1065" y="735"/>
                      </a:lnTo>
                      <a:lnTo>
                        <a:pt x="1020" y="580"/>
                      </a:lnTo>
                      <a:lnTo>
                        <a:pt x="980" y="515"/>
                      </a:lnTo>
                      <a:lnTo>
                        <a:pt x="905" y="420"/>
                      </a:lnTo>
                      <a:lnTo>
                        <a:pt x="820" y="380"/>
                      </a:lnTo>
                      <a:lnTo>
                        <a:pt x="725" y="295"/>
                      </a:lnTo>
                      <a:lnTo>
                        <a:pt x="630" y="210"/>
                      </a:lnTo>
                      <a:lnTo>
                        <a:pt x="535" y="115"/>
                      </a:lnTo>
                      <a:lnTo>
                        <a:pt x="465" y="40"/>
                      </a:lnTo>
                      <a:lnTo>
                        <a:pt x="410" y="0"/>
                      </a:lnTo>
                      <a:lnTo>
                        <a:pt x="420" y="65"/>
                      </a:lnTo>
                      <a:lnTo>
                        <a:pt x="385" y="115"/>
                      </a:lnTo>
                      <a:lnTo>
                        <a:pt x="345" y="135"/>
                      </a:lnTo>
                      <a:lnTo>
                        <a:pt x="305" y="115"/>
                      </a:lnTo>
                      <a:lnTo>
                        <a:pt x="255" y="70"/>
                      </a:lnTo>
                      <a:lnTo>
                        <a:pt x="230" y="65"/>
                      </a:lnTo>
                      <a:lnTo>
                        <a:pt x="175" y="65"/>
                      </a:lnTo>
                      <a:lnTo>
                        <a:pt x="125" y="85"/>
                      </a:lnTo>
                      <a:lnTo>
                        <a:pt x="70" y="65"/>
                      </a:lnTo>
                      <a:lnTo>
                        <a:pt x="50" y="105"/>
                      </a:lnTo>
                      <a:lnTo>
                        <a:pt x="50" y="170"/>
                      </a:lnTo>
                      <a:lnTo>
                        <a:pt x="0" y="180"/>
                      </a:lnTo>
                      <a:lnTo>
                        <a:pt x="0" y="210"/>
                      </a:lnTo>
                      <a:lnTo>
                        <a:pt x="40" y="250"/>
                      </a:lnTo>
                      <a:lnTo>
                        <a:pt x="85" y="230"/>
                      </a:lnTo>
                      <a:lnTo>
                        <a:pt x="135" y="240"/>
                      </a:lnTo>
                      <a:lnTo>
                        <a:pt x="145" y="275"/>
                      </a:lnTo>
                      <a:lnTo>
                        <a:pt x="135" y="305"/>
                      </a:lnTo>
                      <a:lnTo>
                        <a:pt x="90" y="315"/>
                      </a:lnTo>
                      <a:lnTo>
                        <a:pt x="85" y="345"/>
                      </a:lnTo>
                      <a:lnTo>
                        <a:pt x="85" y="380"/>
                      </a:lnTo>
                      <a:lnTo>
                        <a:pt x="90" y="400"/>
                      </a:lnTo>
                      <a:lnTo>
                        <a:pt x="90" y="440"/>
                      </a:lnTo>
                      <a:lnTo>
                        <a:pt x="155" y="455"/>
                      </a:lnTo>
                      <a:lnTo>
                        <a:pt x="175" y="455"/>
                      </a:lnTo>
                      <a:lnTo>
                        <a:pt x="255" y="545"/>
                      </a:lnTo>
                      <a:lnTo>
                        <a:pt x="280" y="590"/>
                      </a:lnTo>
                      <a:lnTo>
                        <a:pt x="325" y="580"/>
                      </a:lnTo>
                      <a:lnTo>
                        <a:pt x="410" y="645"/>
                      </a:lnTo>
                      <a:lnTo>
                        <a:pt x="470" y="695"/>
                      </a:lnTo>
                      <a:lnTo>
                        <a:pt x="470" y="800"/>
                      </a:lnTo>
                      <a:lnTo>
                        <a:pt x="485" y="875"/>
                      </a:lnTo>
                      <a:lnTo>
                        <a:pt x="495" y="980"/>
                      </a:lnTo>
                      <a:lnTo>
                        <a:pt x="505" y="1035"/>
                      </a:lnTo>
                      <a:lnTo>
                        <a:pt x="535" y="1065"/>
                      </a:lnTo>
                      <a:lnTo>
                        <a:pt x="590" y="1085"/>
                      </a:lnTo>
                      <a:lnTo>
                        <a:pt x="675" y="1150"/>
                      </a:lnTo>
                      <a:lnTo>
                        <a:pt x="715" y="1179"/>
                      </a:lnTo>
                      <a:lnTo>
                        <a:pt x="740" y="1219"/>
                      </a:lnTo>
                      <a:lnTo>
                        <a:pt x="745" y="1264"/>
                      </a:lnTo>
                      <a:lnTo>
                        <a:pt x="770" y="1284"/>
                      </a:lnTo>
                      <a:lnTo>
                        <a:pt x="780" y="1254"/>
                      </a:lnTo>
                      <a:lnTo>
                        <a:pt x="845" y="1179"/>
                      </a:lnTo>
                      <a:lnTo>
                        <a:pt x="915" y="1199"/>
                      </a:lnTo>
                      <a:lnTo>
                        <a:pt x="960" y="1150"/>
                      </a:lnTo>
                      <a:lnTo>
                        <a:pt x="1020" y="1160"/>
                      </a:lnTo>
                      <a:lnTo>
                        <a:pt x="1114" y="1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Freeform 72">
                  <a:extLst>
                    <a:ext uri="{FF2B5EF4-FFF2-40B4-BE49-F238E27FC236}">
                      <a16:creationId xmlns:a16="http://schemas.microsoft.com/office/drawing/2014/main" id="{09CD4EF0-892F-4F8B-99FC-0A7ADADA84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64" y="7288"/>
                  <a:ext cx="1654" cy="777"/>
                </a:xfrm>
                <a:custGeom>
                  <a:avLst/>
                  <a:gdLst>
                    <a:gd name="T0" fmla="*/ 1 w 2258"/>
                    <a:gd name="T1" fmla="*/ 1 h 1359"/>
                    <a:gd name="T2" fmla="*/ 1 w 2258"/>
                    <a:gd name="T3" fmla="*/ 1 h 1359"/>
                    <a:gd name="T4" fmla="*/ 1 w 2258"/>
                    <a:gd name="T5" fmla="*/ 1 h 1359"/>
                    <a:gd name="T6" fmla="*/ 1 w 2258"/>
                    <a:gd name="T7" fmla="*/ 1 h 1359"/>
                    <a:gd name="T8" fmla="*/ 1 w 2258"/>
                    <a:gd name="T9" fmla="*/ 1 h 1359"/>
                    <a:gd name="T10" fmla="*/ 1 w 2258"/>
                    <a:gd name="T11" fmla="*/ 1 h 1359"/>
                    <a:gd name="T12" fmla="*/ 1 w 2258"/>
                    <a:gd name="T13" fmla="*/ 1 h 1359"/>
                    <a:gd name="T14" fmla="*/ 1 w 2258"/>
                    <a:gd name="T15" fmla="*/ 1 h 1359"/>
                    <a:gd name="T16" fmla="*/ 1 w 2258"/>
                    <a:gd name="T17" fmla="*/ 1 h 1359"/>
                    <a:gd name="T18" fmla="*/ 1 w 2258"/>
                    <a:gd name="T19" fmla="*/ 1 h 1359"/>
                    <a:gd name="T20" fmla="*/ 1 w 2258"/>
                    <a:gd name="T21" fmla="*/ 1 h 1359"/>
                    <a:gd name="T22" fmla="*/ 1 w 2258"/>
                    <a:gd name="T23" fmla="*/ 1 h 1359"/>
                    <a:gd name="T24" fmla="*/ 1 w 2258"/>
                    <a:gd name="T25" fmla="*/ 1 h 1359"/>
                    <a:gd name="T26" fmla="*/ 1 w 2258"/>
                    <a:gd name="T27" fmla="*/ 1 h 1359"/>
                    <a:gd name="T28" fmla="*/ 1 w 2258"/>
                    <a:gd name="T29" fmla="*/ 1 h 1359"/>
                    <a:gd name="T30" fmla="*/ 1 w 2258"/>
                    <a:gd name="T31" fmla="*/ 1 h 1359"/>
                    <a:gd name="T32" fmla="*/ 1 w 2258"/>
                    <a:gd name="T33" fmla="*/ 1 h 1359"/>
                    <a:gd name="T34" fmla="*/ 1 w 2258"/>
                    <a:gd name="T35" fmla="*/ 1 h 1359"/>
                    <a:gd name="T36" fmla="*/ 1 w 2258"/>
                    <a:gd name="T37" fmla="*/ 1 h 1359"/>
                    <a:gd name="T38" fmla="*/ 1 w 2258"/>
                    <a:gd name="T39" fmla="*/ 1 h 1359"/>
                    <a:gd name="T40" fmla="*/ 1 w 2258"/>
                    <a:gd name="T41" fmla="*/ 1 h 1359"/>
                    <a:gd name="T42" fmla="*/ 1 w 2258"/>
                    <a:gd name="T43" fmla="*/ 0 h 1359"/>
                    <a:gd name="T44" fmla="*/ 1 w 2258"/>
                    <a:gd name="T45" fmla="*/ 1 h 1359"/>
                    <a:gd name="T46" fmla="*/ 1 w 2258"/>
                    <a:gd name="T47" fmla="*/ 1 h 1359"/>
                    <a:gd name="T48" fmla="*/ 1 w 2258"/>
                    <a:gd name="T49" fmla="*/ 1 h 1359"/>
                    <a:gd name="T50" fmla="*/ 1 w 2258"/>
                    <a:gd name="T51" fmla="*/ 1 h 1359"/>
                    <a:gd name="T52" fmla="*/ 1 w 2258"/>
                    <a:gd name="T53" fmla="*/ 1 h 1359"/>
                    <a:gd name="T54" fmla="*/ 1 w 2258"/>
                    <a:gd name="T55" fmla="*/ 1 h 1359"/>
                    <a:gd name="T56" fmla="*/ 1 w 2258"/>
                    <a:gd name="T57" fmla="*/ 1 h 1359"/>
                    <a:gd name="T58" fmla="*/ 1 w 2258"/>
                    <a:gd name="T59" fmla="*/ 1 h 1359"/>
                    <a:gd name="T60" fmla="*/ 1 w 2258"/>
                    <a:gd name="T61" fmla="*/ 1 h 1359"/>
                    <a:gd name="T62" fmla="*/ 1 w 2258"/>
                    <a:gd name="T63" fmla="*/ 1 h 1359"/>
                    <a:gd name="T64" fmla="*/ 1 w 2258"/>
                    <a:gd name="T65" fmla="*/ 1 h 1359"/>
                    <a:gd name="T66" fmla="*/ 1 w 2258"/>
                    <a:gd name="T67" fmla="*/ 1 h 1359"/>
                    <a:gd name="T68" fmla="*/ 1 w 2258"/>
                    <a:gd name="T69" fmla="*/ 1 h 1359"/>
                    <a:gd name="T70" fmla="*/ 1 w 2258"/>
                    <a:gd name="T71" fmla="*/ 1 h 1359"/>
                    <a:gd name="T72" fmla="*/ 1 w 2258"/>
                    <a:gd name="T73" fmla="*/ 1 h 1359"/>
                    <a:gd name="T74" fmla="*/ 1 w 2258"/>
                    <a:gd name="T75" fmla="*/ 1 h 1359"/>
                    <a:gd name="T76" fmla="*/ 1 w 2258"/>
                    <a:gd name="T77" fmla="*/ 1 h 1359"/>
                    <a:gd name="T78" fmla="*/ 1 w 2258"/>
                    <a:gd name="T79" fmla="*/ 1 h 1359"/>
                    <a:gd name="T80" fmla="*/ 1 w 2258"/>
                    <a:gd name="T81" fmla="*/ 1 h 1359"/>
                    <a:gd name="T82" fmla="*/ 1 w 2258"/>
                    <a:gd name="T83" fmla="*/ 1 h 1359"/>
                    <a:gd name="T84" fmla="*/ 1 w 2258"/>
                    <a:gd name="T85" fmla="*/ 1 h 1359"/>
                    <a:gd name="T86" fmla="*/ 1 w 2258"/>
                    <a:gd name="T87" fmla="*/ 1 h 1359"/>
                    <a:gd name="T88" fmla="*/ 1 w 2258"/>
                    <a:gd name="T89" fmla="*/ 1 h 1359"/>
                    <a:gd name="T90" fmla="*/ 1 w 2258"/>
                    <a:gd name="T91" fmla="*/ 1 h 1359"/>
                    <a:gd name="T92" fmla="*/ 1 w 2258"/>
                    <a:gd name="T93" fmla="*/ 1 h 1359"/>
                    <a:gd name="T94" fmla="*/ 1 w 2258"/>
                    <a:gd name="T95" fmla="*/ 1 h 1359"/>
                    <a:gd name="T96" fmla="*/ 1 w 2258"/>
                    <a:gd name="T97" fmla="*/ 1 h 1359"/>
                    <a:gd name="T98" fmla="*/ 1 w 2258"/>
                    <a:gd name="T99" fmla="*/ 1 h 1359"/>
                    <a:gd name="T100" fmla="*/ 1 w 2258"/>
                    <a:gd name="T101" fmla="*/ 1 h 1359"/>
                    <a:gd name="T102" fmla="*/ 1 w 2258"/>
                    <a:gd name="T103" fmla="*/ 1 h 1359"/>
                    <a:gd name="T104" fmla="*/ 1 w 2258"/>
                    <a:gd name="T105" fmla="*/ 1 h 13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58"/>
                    <a:gd name="T160" fmla="*/ 0 h 1359"/>
                    <a:gd name="T161" fmla="*/ 2258 w 2258"/>
                    <a:gd name="T162" fmla="*/ 1359 h 13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58" h="1359">
                      <a:moveTo>
                        <a:pt x="2238" y="1169"/>
                      </a:moveTo>
                      <a:lnTo>
                        <a:pt x="2168" y="1119"/>
                      </a:lnTo>
                      <a:lnTo>
                        <a:pt x="2133" y="1064"/>
                      </a:lnTo>
                      <a:lnTo>
                        <a:pt x="2093" y="949"/>
                      </a:lnTo>
                      <a:lnTo>
                        <a:pt x="2068" y="904"/>
                      </a:lnTo>
                      <a:lnTo>
                        <a:pt x="2018" y="819"/>
                      </a:lnTo>
                      <a:lnTo>
                        <a:pt x="1983" y="779"/>
                      </a:lnTo>
                      <a:lnTo>
                        <a:pt x="1983" y="729"/>
                      </a:lnTo>
                      <a:lnTo>
                        <a:pt x="2028" y="685"/>
                      </a:lnTo>
                      <a:lnTo>
                        <a:pt x="2018" y="620"/>
                      </a:lnTo>
                      <a:lnTo>
                        <a:pt x="2018" y="535"/>
                      </a:lnTo>
                      <a:lnTo>
                        <a:pt x="2008" y="485"/>
                      </a:lnTo>
                      <a:lnTo>
                        <a:pt x="2038" y="445"/>
                      </a:lnTo>
                      <a:lnTo>
                        <a:pt x="2008" y="400"/>
                      </a:lnTo>
                      <a:lnTo>
                        <a:pt x="1953" y="315"/>
                      </a:lnTo>
                      <a:lnTo>
                        <a:pt x="1898" y="305"/>
                      </a:lnTo>
                      <a:lnTo>
                        <a:pt x="1828" y="280"/>
                      </a:lnTo>
                      <a:lnTo>
                        <a:pt x="1788" y="305"/>
                      </a:lnTo>
                      <a:lnTo>
                        <a:pt x="1753" y="335"/>
                      </a:lnTo>
                      <a:lnTo>
                        <a:pt x="1708" y="345"/>
                      </a:lnTo>
                      <a:lnTo>
                        <a:pt x="1668" y="325"/>
                      </a:lnTo>
                      <a:lnTo>
                        <a:pt x="1544" y="325"/>
                      </a:lnTo>
                      <a:lnTo>
                        <a:pt x="1469" y="295"/>
                      </a:lnTo>
                      <a:lnTo>
                        <a:pt x="1419" y="275"/>
                      </a:lnTo>
                      <a:lnTo>
                        <a:pt x="1374" y="230"/>
                      </a:lnTo>
                      <a:lnTo>
                        <a:pt x="1319" y="260"/>
                      </a:lnTo>
                      <a:lnTo>
                        <a:pt x="1229" y="260"/>
                      </a:lnTo>
                      <a:lnTo>
                        <a:pt x="1119" y="275"/>
                      </a:lnTo>
                      <a:lnTo>
                        <a:pt x="1059" y="260"/>
                      </a:lnTo>
                      <a:lnTo>
                        <a:pt x="994" y="200"/>
                      </a:lnTo>
                      <a:lnTo>
                        <a:pt x="954" y="230"/>
                      </a:lnTo>
                      <a:lnTo>
                        <a:pt x="909" y="240"/>
                      </a:lnTo>
                      <a:lnTo>
                        <a:pt x="854" y="210"/>
                      </a:lnTo>
                      <a:lnTo>
                        <a:pt x="834" y="190"/>
                      </a:lnTo>
                      <a:lnTo>
                        <a:pt x="769" y="200"/>
                      </a:lnTo>
                      <a:lnTo>
                        <a:pt x="709" y="190"/>
                      </a:lnTo>
                      <a:lnTo>
                        <a:pt x="659" y="155"/>
                      </a:lnTo>
                      <a:lnTo>
                        <a:pt x="574" y="90"/>
                      </a:lnTo>
                      <a:lnTo>
                        <a:pt x="494" y="30"/>
                      </a:lnTo>
                      <a:lnTo>
                        <a:pt x="444" y="40"/>
                      </a:lnTo>
                      <a:lnTo>
                        <a:pt x="384" y="60"/>
                      </a:lnTo>
                      <a:lnTo>
                        <a:pt x="340" y="30"/>
                      </a:lnTo>
                      <a:lnTo>
                        <a:pt x="295" y="0"/>
                      </a:lnTo>
                      <a:lnTo>
                        <a:pt x="245" y="0"/>
                      </a:lnTo>
                      <a:lnTo>
                        <a:pt x="205" y="30"/>
                      </a:lnTo>
                      <a:lnTo>
                        <a:pt x="190" y="50"/>
                      </a:lnTo>
                      <a:lnTo>
                        <a:pt x="190" y="145"/>
                      </a:lnTo>
                      <a:lnTo>
                        <a:pt x="170" y="240"/>
                      </a:lnTo>
                      <a:lnTo>
                        <a:pt x="150" y="305"/>
                      </a:lnTo>
                      <a:lnTo>
                        <a:pt x="120" y="345"/>
                      </a:lnTo>
                      <a:lnTo>
                        <a:pt x="85" y="410"/>
                      </a:lnTo>
                      <a:lnTo>
                        <a:pt x="40" y="450"/>
                      </a:lnTo>
                      <a:lnTo>
                        <a:pt x="0" y="485"/>
                      </a:lnTo>
                      <a:lnTo>
                        <a:pt x="55" y="525"/>
                      </a:lnTo>
                      <a:lnTo>
                        <a:pt x="105" y="535"/>
                      </a:lnTo>
                      <a:lnTo>
                        <a:pt x="170" y="550"/>
                      </a:lnTo>
                      <a:lnTo>
                        <a:pt x="160" y="630"/>
                      </a:lnTo>
                      <a:lnTo>
                        <a:pt x="225" y="665"/>
                      </a:lnTo>
                      <a:lnTo>
                        <a:pt x="310" y="695"/>
                      </a:lnTo>
                      <a:lnTo>
                        <a:pt x="330" y="709"/>
                      </a:lnTo>
                      <a:lnTo>
                        <a:pt x="340" y="749"/>
                      </a:lnTo>
                      <a:lnTo>
                        <a:pt x="345" y="834"/>
                      </a:lnTo>
                      <a:lnTo>
                        <a:pt x="359" y="884"/>
                      </a:lnTo>
                      <a:lnTo>
                        <a:pt x="409" y="904"/>
                      </a:lnTo>
                      <a:lnTo>
                        <a:pt x="454" y="894"/>
                      </a:lnTo>
                      <a:lnTo>
                        <a:pt x="464" y="854"/>
                      </a:lnTo>
                      <a:lnTo>
                        <a:pt x="464" y="809"/>
                      </a:lnTo>
                      <a:lnTo>
                        <a:pt x="519" y="769"/>
                      </a:lnTo>
                      <a:lnTo>
                        <a:pt x="539" y="749"/>
                      </a:lnTo>
                      <a:lnTo>
                        <a:pt x="559" y="779"/>
                      </a:lnTo>
                      <a:lnTo>
                        <a:pt x="614" y="819"/>
                      </a:lnTo>
                      <a:lnTo>
                        <a:pt x="684" y="844"/>
                      </a:lnTo>
                      <a:lnTo>
                        <a:pt x="784" y="864"/>
                      </a:lnTo>
                      <a:lnTo>
                        <a:pt x="854" y="874"/>
                      </a:lnTo>
                      <a:lnTo>
                        <a:pt x="954" y="914"/>
                      </a:lnTo>
                      <a:lnTo>
                        <a:pt x="1004" y="959"/>
                      </a:lnTo>
                      <a:lnTo>
                        <a:pt x="1064" y="1024"/>
                      </a:lnTo>
                      <a:lnTo>
                        <a:pt x="1099" y="1034"/>
                      </a:lnTo>
                      <a:lnTo>
                        <a:pt x="1184" y="1034"/>
                      </a:lnTo>
                      <a:lnTo>
                        <a:pt x="1229" y="1034"/>
                      </a:lnTo>
                      <a:lnTo>
                        <a:pt x="1289" y="1084"/>
                      </a:lnTo>
                      <a:lnTo>
                        <a:pt x="1339" y="1099"/>
                      </a:lnTo>
                      <a:lnTo>
                        <a:pt x="1404" y="1084"/>
                      </a:lnTo>
                      <a:lnTo>
                        <a:pt x="1449" y="1099"/>
                      </a:lnTo>
                      <a:lnTo>
                        <a:pt x="1479" y="1099"/>
                      </a:lnTo>
                      <a:lnTo>
                        <a:pt x="1554" y="1099"/>
                      </a:lnTo>
                      <a:lnTo>
                        <a:pt x="1574" y="1074"/>
                      </a:lnTo>
                      <a:lnTo>
                        <a:pt x="1629" y="1119"/>
                      </a:lnTo>
                      <a:lnTo>
                        <a:pt x="1629" y="1159"/>
                      </a:lnTo>
                      <a:lnTo>
                        <a:pt x="1629" y="1224"/>
                      </a:lnTo>
                      <a:lnTo>
                        <a:pt x="1658" y="1244"/>
                      </a:lnTo>
                      <a:lnTo>
                        <a:pt x="1733" y="1254"/>
                      </a:lnTo>
                      <a:lnTo>
                        <a:pt x="1773" y="1294"/>
                      </a:lnTo>
                      <a:lnTo>
                        <a:pt x="1808" y="1329"/>
                      </a:lnTo>
                      <a:lnTo>
                        <a:pt x="1838" y="1359"/>
                      </a:lnTo>
                      <a:lnTo>
                        <a:pt x="1878" y="1329"/>
                      </a:lnTo>
                      <a:lnTo>
                        <a:pt x="1893" y="1274"/>
                      </a:lnTo>
                      <a:lnTo>
                        <a:pt x="1908" y="1234"/>
                      </a:lnTo>
                      <a:lnTo>
                        <a:pt x="1958" y="1249"/>
                      </a:lnTo>
                      <a:lnTo>
                        <a:pt x="2018" y="1234"/>
                      </a:lnTo>
                      <a:lnTo>
                        <a:pt x="2058" y="1234"/>
                      </a:lnTo>
                      <a:lnTo>
                        <a:pt x="2123" y="1274"/>
                      </a:lnTo>
                      <a:lnTo>
                        <a:pt x="2168" y="1309"/>
                      </a:lnTo>
                      <a:lnTo>
                        <a:pt x="2198" y="1309"/>
                      </a:lnTo>
                      <a:lnTo>
                        <a:pt x="2238" y="1269"/>
                      </a:lnTo>
                      <a:lnTo>
                        <a:pt x="2258" y="1234"/>
                      </a:lnTo>
                      <a:lnTo>
                        <a:pt x="2238" y="116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73">
                  <a:extLst>
                    <a:ext uri="{FF2B5EF4-FFF2-40B4-BE49-F238E27FC236}">
                      <a16:creationId xmlns:a16="http://schemas.microsoft.com/office/drawing/2014/main" id="{C2F4ADCA-1758-42ED-A17A-306423717F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26" y="7541"/>
                  <a:ext cx="1281" cy="391"/>
                </a:xfrm>
                <a:custGeom>
                  <a:avLst/>
                  <a:gdLst>
                    <a:gd name="T0" fmla="*/ 1 w 1753"/>
                    <a:gd name="T1" fmla="*/ 0 h 689"/>
                    <a:gd name="T2" fmla="*/ 1 w 1753"/>
                    <a:gd name="T3" fmla="*/ 1 h 689"/>
                    <a:gd name="T4" fmla="*/ 1 w 1753"/>
                    <a:gd name="T5" fmla="*/ 1 h 689"/>
                    <a:gd name="T6" fmla="*/ 1 w 1753"/>
                    <a:gd name="T7" fmla="*/ 1 h 689"/>
                    <a:gd name="T8" fmla="*/ 1 w 1753"/>
                    <a:gd name="T9" fmla="*/ 1 h 689"/>
                    <a:gd name="T10" fmla="*/ 1 w 1753"/>
                    <a:gd name="T11" fmla="*/ 1 h 689"/>
                    <a:gd name="T12" fmla="*/ 1 w 1753"/>
                    <a:gd name="T13" fmla="*/ 1 h 689"/>
                    <a:gd name="T14" fmla="*/ 1 w 1753"/>
                    <a:gd name="T15" fmla="*/ 1 h 689"/>
                    <a:gd name="T16" fmla="*/ 1 w 1753"/>
                    <a:gd name="T17" fmla="*/ 1 h 689"/>
                    <a:gd name="T18" fmla="*/ 1 w 1753"/>
                    <a:gd name="T19" fmla="*/ 1 h 689"/>
                    <a:gd name="T20" fmla="*/ 1 w 1753"/>
                    <a:gd name="T21" fmla="*/ 1 h 689"/>
                    <a:gd name="T22" fmla="*/ 1 w 1753"/>
                    <a:gd name="T23" fmla="*/ 1 h 689"/>
                    <a:gd name="T24" fmla="*/ 1 w 1753"/>
                    <a:gd name="T25" fmla="*/ 1 h 689"/>
                    <a:gd name="T26" fmla="*/ 0 w 1753"/>
                    <a:gd name="T27" fmla="*/ 1 h 689"/>
                    <a:gd name="T28" fmla="*/ 1 w 1753"/>
                    <a:gd name="T29" fmla="*/ 1 h 689"/>
                    <a:gd name="T30" fmla="*/ 1 w 1753"/>
                    <a:gd name="T31" fmla="*/ 1 h 689"/>
                    <a:gd name="T32" fmla="*/ 1 w 1753"/>
                    <a:gd name="T33" fmla="*/ 1 h 689"/>
                    <a:gd name="T34" fmla="*/ 1 w 1753"/>
                    <a:gd name="T35" fmla="*/ 1 h 689"/>
                    <a:gd name="T36" fmla="*/ 1 w 1753"/>
                    <a:gd name="T37" fmla="*/ 1 h 689"/>
                    <a:gd name="T38" fmla="*/ 1 w 1753"/>
                    <a:gd name="T39" fmla="*/ 1 h 689"/>
                    <a:gd name="T40" fmla="*/ 1 w 1753"/>
                    <a:gd name="T41" fmla="*/ 1 h 689"/>
                    <a:gd name="T42" fmla="*/ 1 w 1753"/>
                    <a:gd name="T43" fmla="*/ 1 h 689"/>
                    <a:gd name="T44" fmla="*/ 1 w 1753"/>
                    <a:gd name="T45" fmla="*/ 1 h 689"/>
                    <a:gd name="T46" fmla="*/ 1 w 1753"/>
                    <a:gd name="T47" fmla="*/ 1 h 689"/>
                    <a:gd name="T48" fmla="*/ 1 w 1753"/>
                    <a:gd name="T49" fmla="*/ 1 h 689"/>
                    <a:gd name="T50" fmla="*/ 1 w 1753"/>
                    <a:gd name="T51" fmla="*/ 1 h 689"/>
                    <a:gd name="T52" fmla="*/ 1 w 1753"/>
                    <a:gd name="T53" fmla="*/ 1 h 689"/>
                    <a:gd name="T54" fmla="*/ 1 w 1753"/>
                    <a:gd name="T55" fmla="*/ 1 h 689"/>
                    <a:gd name="T56" fmla="*/ 1 w 1753"/>
                    <a:gd name="T57" fmla="*/ 1 h 689"/>
                    <a:gd name="T58" fmla="*/ 1 w 1753"/>
                    <a:gd name="T59" fmla="*/ 1 h 689"/>
                    <a:gd name="T60" fmla="*/ 1 w 1753"/>
                    <a:gd name="T61" fmla="*/ 1 h 689"/>
                    <a:gd name="T62" fmla="*/ 1 w 1753"/>
                    <a:gd name="T63" fmla="*/ 1 h 689"/>
                    <a:gd name="T64" fmla="*/ 1 w 1753"/>
                    <a:gd name="T65" fmla="*/ 1 h 689"/>
                    <a:gd name="T66" fmla="*/ 1 w 1753"/>
                    <a:gd name="T67" fmla="*/ 1 h 689"/>
                    <a:gd name="T68" fmla="*/ 1 w 1753"/>
                    <a:gd name="T69" fmla="*/ 1 h 689"/>
                    <a:gd name="T70" fmla="*/ 1 w 1753"/>
                    <a:gd name="T71" fmla="*/ 1 h 6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53"/>
                    <a:gd name="T109" fmla="*/ 0 h 689"/>
                    <a:gd name="T110" fmla="*/ 1753 w 1753"/>
                    <a:gd name="T111" fmla="*/ 689 h 68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53" h="689">
                      <a:moveTo>
                        <a:pt x="1144" y="20"/>
                      </a:moveTo>
                      <a:lnTo>
                        <a:pt x="989" y="0"/>
                      </a:lnTo>
                      <a:lnTo>
                        <a:pt x="934" y="85"/>
                      </a:lnTo>
                      <a:lnTo>
                        <a:pt x="894" y="85"/>
                      </a:lnTo>
                      <a:lnTo>
                        <a:pt x="839" y="40"/>
                      </a:lnTo>
                      <a:lnTo>
                        <a:pt x="789" y="55"/>
                      </a:lnTo>
                      <a:lnTo>
                        <a:pt x="734" y="65"/>
                      </a:lnTo>
                      <a:lnTo>
                        <a:pt x="684" y="85"/>
                      </a:lnTo>
                      <a:lnTo>
                        <a:pt x="664" y="75"/>
                      </a:lnTo>
                      <a:lnTo>
                        <a:pt x="599" y="35"/>
                      </a:lnTo>
                      <a:lnTo>
                        <a:pt x="559" y="15"/>
                      </a:lnTo>
                      <a:lnTo>
                        <a:pt x="459" y="35"/>
                      </a:lnTo>
                      <a:lnTo>
                        <a:pt x="459" y="65"/>
                      </a:lnTo>
                      <a:lnTo>
                        <a:pt x="479" y="85"/>
                      </a:lnTo>
                      <a:lnTo>
                        <a:pt x="474" y="125"/>
                      </a:lnTo>
                      <a:lnTo>
                        <a:pt x="439" y="140"/>
                      </a:lnTo>
                      <a:lnTo>
                        <a:pt x="409" y="180"/>
                      </a:lnTo>
                      <a:lnTo>
                        <a:pt x="399" y="210"/>
                      </a:lnTo>
                      <a:lnTo>
                        <a:pt x="409" y="250"/>
                      </a:lnTo>
                      <a:lnTo>
                        <a:pt x="399" y="284"/>
                      </a:lnTo>
                      <a:lnTo>
                        <a:pt x="369" y="304"/>
                      </a:lnTo>
                      <a:lnTo>
                        <a:pt x="284" y="324"/>
                      </a:lnTo>
                      <a:lnTo>
                        <a:pt x="125" y="339"/>
                      </a:lnTo>
                      <a:lnTo>
                        <a:pt x="125" y="379"/>
                      </a:lnTo>
                      <a:lnTo>
                        <a:pt x="70" y="424"/>
                      </a:lnTo>
                      <a:lnTo>
                        <a:pt x="30" y="464"/>
                      </a:lnTo>
                      <a:lnTo>
                        <a:pt x="0" y="519"/>
                      </a:lnTo>
                      <a:lnTo>
                        <a:pt x="0" y="604"/>
                      </a:lnTo>
                      <a:lnTo>
                        <a:pt x="40" y="689"/>
                      </a:lnTo>
                      <a:lnTo>
                        <a:pt x="90" y="654"/>
                      </a:lnTo>
                      <a:lnTo>
                        <a:pt x="170" y="674"/>
                      </a:lnTo>
                      <a:lnTo>
                        <a:pt x="219" y="689"/>
                      </a:lnTo>
                      <a:lnTo>
                        <a:pt x="304" y="664"/>
                      </a:lnTo>
                      <a:lnTo>
                        <a:pt x="374" y="624"/>
                      </a:lnTo>
                      <a:lnTo>
                        <a:pt x="429" y="569"/>
                      </a:lnTo>
                      <a:lnTo>
                        <a:pt x="439" y="489"/>
                      </a:lnTo>
                      <a:lnTo>
                        <a:pt x="454" y="434"/>
                      </a:lnTo>
                      <a:lnTo>
                        <a:pt x="494" y="389"/>
                      </a:lnTo>
                      <a:lnTo>
                        <a:pt x="564" y="359"/>
                      </a:lnTo>
                      <a:lnTo>
                        <a:pt x="609" y="339"/>
                      </a:lnTo>
                      <a:lnTo>
                        <a:pt x="684" y="274"/>
                      </a:lnTo>
                      <a:lnTo>
                        <a:pt x="769" y="205"/>
                      </a:lnTo>
                      <a:lnTo>
                        <a:pt x="904" y="190"/>
                      </a:lnTo>
                      <a:lnTo>
                        <a:pt x="969" y="225"/>
                      </a:lnTo>
                      <a:lnTo>
                        <a:pt x="1054" y="274"/>
                      </a:lnTo>
                      <a:lnTo>
                        <a:pt x="1104" y="299"/>
                      </a:lnTo>
                      <a:lnTo>
                        <a:pt x="1199" y="304"/>
                      </a:lnTo>
                      <a:lnTo>
                        <a:pt x="1274" y="359"/>
                      </a:lnTo>
                      <a:lnTo>
                        <a:pt x="1379" y="424"/>
                      </a:lnTo>
                      <a:lnTo>
                        <a:pt x="1474" y="519"/>
                      </a:lnTo>
                      <a:lnTo>
                        <a:pt x="1598" y="634"/>
                      </a:lnTo>
                      <a:lnTo>
                        <a:pt x="1693" y="674"/>
                      </a:lnTo>
                      <a:lnTo>
                        <a:pt x="1718" y="654"/>
                      </a:lnTo>
                      <a:lnTo>
                        <a:pt x="1753" y="609"/>
                      </a:lnTo>
                      <a:lnTo>
                        <a:pt x="1708" y="529"/>
                      </a:lnTo>
                      <a:lnTo>
                        <a:pt x="1618" y="484"/>
                      </a:lnTo>
                      <a:lnTo>
                        <a:pt x="1583" y="429"/>
                      </a:lnTo>
                      <a:lnTo>
                        <a:pt x="1513" y="424"/>
                      </a:lnTo>
                      <a:lnTo>
                        <a:pt x="1489" y="389"/>
                      </a:lnTo>
                      <a:lnTo>
                        <a:pt x="1489" y="349"/>
                      </a:lnTo>
                      <a:lnTo>
                        <a:pt x="1484" y="304"/>
                      </a:lnTo>
                      <a:lnTo>
                        <a:pt x="1459" y="260"/>
                      </a:lnTo>
                      <a:lnTo>
                        <a:pt x="1439" y="235"/>
                      </a:lnTo>
                      <a:lnTo>
                        <a:pt x="1379" y="205"/>
                      </a:lnTo>
                      <a:lnTo>
                        <a:pt x="1314" y="170"/>
                      </a:lnTo>
                      <a:lnTo>
                        <a:pt x="1294" y="140"/>
                      </a:lnTo>
                      <a:lnTo>
                        <a:pt x="1304" y="105"/>
                      </a:lnTo>
                      <a:lnTo>
                        <a:pt x="1294" y="75"/>
                      </a:lnTo>
                      <a:lnTo>
                        <a:pt x="1264" y="75"/>
                      </a:lnTo>
                      <a:lnTo>
                        <a:pt x="1229" y="55"/>
                      </a:lnTo>
                      <a:lnTo>
                        <a:pt x="1199" y="65"/>
                      </a:lnTo>
                      <a:lnTo>
                        <a:pt x="114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74">
                  <a:extLst>
                    <a:ext uri="{FF2B5EF4-FFF2-40B4-BE49-F238E27FC236}">
                      <a16:creationId xmlns:a16="http://schemas.microsoft.com/office/drawing/2014/main" id="{A2C70D95-C305-46A9-B6C5-1492D4A189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41" y="6753"/>
                  <a:ext cx="514" cy="312"/>
                </a:xfrm>
                <a:custGeom>
                  <a:avLst/>
                  <a:gdLst>
                    <a:gd name="T0" fmla="*/ 1 w 699"/>
                    <a:gd name="T1" fmla="*/ 1 h 549"/>
                    <a:gd name="T2" fmla="*/ 1 w 699"/>
                    <a:gd name="T3" fmla="*/ 1 h 549"/>
                    <a:gd name="T4" fmla="*/ 1 w 699"/>
                    <a:gd name="T5" fmla="*/ 1 h 549"/>
                    <a:gd name="T6" fmla="*/ 1 w 699"/>
                    <a:gd name="T7" fmla="*/ 1 h 549"/>
                    <a:gd name="T8" fmla="*/ 1 w 699"/>
                    <a:gd name="T9" fmla="*/ 1 h 549"/>
                    <a:gd name="T10" fmla="*/ 1 w 699"/>
                    <a:gd name="T11" fmla="*/ 1 h 549"/>
                    <a:gd name="T12" fmla="*/ 1 w 699"/>
                    <a:gd name="T13" fmla="*/ 1 h 549"/>
                    <a:gd name="T14" fmla="*/ 1 w 699"/>
                    <a:gd name="T15" fmla="*/ 1 h 549"/>
                    <a:gd name="T16" fmla="*/ 1 w 699"/>
                    <a:gd name="T17" fmla="*/ 1 h 549"/>
                    <a:gd name="T18" fmla="*/ 1 w 699"/>
                    <a:gd name="T19" fmla="*/ 0 h 549"/>
                    <a:gd name="T20" fmla="*/ 1 w 699"/>
                    <a:gd name="T21" fmla="*/ 1 h 549"/>
                    <a:gd name="T22" fmla="*/ 1 w 699"/>
                    <a:gd name="T23" fmla="*/ 1 h 549"/>
                    <a:gd name="T24" fmla="*/ 0 w 699"/>
                    <a:gd name="T25" fmla="*/ 1 h 549"/>
                    <a:gd name="T26" fmla="*/ 1 w 699"/>
                    <a:gd name="T27" fmla="*/ 1 h 549"/>
                    <a:gd name="T28" fmla="*/ 1 w 699"/>
                    <a:gd name="T29" fmla="*/ 1 h 549"/>
                    <a:gd name="T30" fmla="*/ 1 w 699"/>
                    <a:gd name="T31" fmla="*/ 1 h 549"/>
                    <a:gd name="T32" fmla="*/ 1 w 699"/>
                    <a:gd name="T33" fmla="*/ 1 h 549"/>
                    <a:gd name="T34" fmla="*/ 1 w 699"/>
                    <a:gd name="T35" fmla="*/ 1 h 549"/>
                    <a:gd name="T36" fmla="*/ 1 w 699"/>
                    <a:gd name="T37" fmla="*/ 1 h 549"/>
                    <a:gd name="T38" fmla="*/ 1 w 699"/>
                    <a:gd name="T39" fmla="*/ 1 h 549"/>
                    <a:gd name="T40" fmla="*/ 1 w 699"/>
                    <a:gd name="T41" fmla="*/ 1 h 549"/>
                    <a:gd name="T42" fmla="*/ 1 w 699"/>
                    <a:gd name="T43" fmla="*/ 1 h 549"/>
                    <a:gd name="T44" fmla="*/ 1 w 699"/>
                    <a:gd name="T45" fmla="*/ 1 h 549"/>
                    <a:gd name="T46" fmla="*/ 1 w 699"/>
                    <a:gd name="T47" fmla="*/ 1 h 549"/>
                    <a:gd name="T48" fmla="*/ 1 w 699"/>
                    <a:gd name="T49" fmla="*/ 1 h 549"/>
                    <a:gd name="T50" fmla="*/ 1 w 699"/>
                    <a:gd name="T51" fmla="*/ 1 h 549"/>
                    <a:gd name="T52" fmla="*/ 1 w 699"/>
                    <a:gd name="T53" fmla="*/ 1 h 549"/>
                    <a:gd name="T54" fmla="*/ 1 w 699"/>
                    <a:gd name="T55" fmla="*/ 1 h 549"/>
                    <a:gd name="T56" fmla="*/ 1 w 699"/>
                    <a:gd name="T57" fmla="*/ 1 h 549"/>
                    <a:gd name="T58" fmla="*/ 1 w 699"/>
                    <a:gd name="T59" fmla="*/ 1 h 549"/>
                    <a:gd name="T60" fmla="*/ 1 w 699"/>
                    <a:gd name="T61" fmla="*/ 1 h 549"/>
                    <a:gd name="T62" fmla="*/ 1 w 699"/>
                    <a:gd name="T63" fmla="*/ 1 h 549"/>
                    <a:gd name="T64" fmla="*/ 1 w 699"/>
                    <a:gd name="T65" fmla="*/ 1 h 549"/>
                    <a:gd name="T66" fmla="*/ 1 w 699"/>
                    <a:gd name="T67" fmla="*/ 1 h 549"/>
                    <a:gd name="T68" fmla="*/ 1 w 699"/>
                    <a:gd name="T69" fmla="*/ 1 h 549"/>
                    <a:gd name="T70" fmla="*/ 1 w 699"/>
                    <a:gd name="T71" fmla="*/ 1 h 549"/>
                    <a:gd name="T72" fmla="*/ 1 w 699"/>
                    <a:gd name="T73" fmla="*/ 1 h 549"/>
                    <a:gd name="T74" fmla="*/ 1 w 699"/>
                    <a:gd name="T75" fmla="*/ 1 h 549"/>
                    <a:gd name="T76" fmla="*/ 1 w 699"/>
                    <a:gd name="T77" fmla="*/ 1 h 5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99"/>
                    <a:gd name="T118" fmla="*/ 0 h 549"/>
                    <a:gd name="T119" fmla="*/ 699 w 699"/>
                    <a:gd name="T120" fmla="*/ 549 h 5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99" h="549">
                      <a:moveTo>
                        <a:pt x="654" y="24"/>
                      </a:moveTo>
                      <a:lnTo>
                        <a:pt x="549" y="4"/>
                      </a:lnTo>
                      <a:lnTo>
                        <a:pt x="494" y="4"/>
                      </a:lnTo>
                      <a:lnTo>
                        <a:pt x="440" y="74"/>
                      </a:lnTo>
                      <a:lnTo>
                        <a:pt x="415" y="119"/>
                      </a:lnTo>
                      <a:lnTo>
                        <a:pt x="360" y="129"/>
                      </a:lnTo>
                      <a:lnTo>
                        <a:pt x="285" y="99"/>
                      </a:lnTo>
                      <a:lnTo>
                        <a:pt x="245" y="64"/>
                      </a:lnTo>
                      <a:lnTo>
                        <a:pt x="180" y="14"/>
                      </a:lnTo>
                      <a:lnTo>
                        <a:pt x="150" y="0"/>
                      </a:lnTo>
                      <a:lnTo>
                        <a:pt x="95" y="44"/>
                      </a:lnTo>
                      <a:lnTo>
                        <a:pt x="55" y="99"/>
                      </a:lnTo>
                      <a:lnTo>
                        <a:pt x="0" y="149"/>
                      </a:lnTo>
                      <a:lnTo>
                        <a:pt x="40" y="244"/>
                      </a:lnTo>
                      <a:lnTo>
                        <a:pt x="85" y="309"/>
                      </a:lnTo>
                      <a:lnTo>
                        <a:pt x="95" y="339"/>
                      </a:lnTo>
                      <a:lnTo>
                        <a:pt x="65" y="394"/>
                      </a:lnTo>
                      <a:lnTo>
                        <a:pt x="75" y="459"/>
                      </a:lnTo>
                      <a:lnTo>
                        <a:pt x="75" y="519"/>
                      </a:lnTo>
                      <a:lnTo>
                        <a:pt x="95" y="549"/>
                      </a:lnTo>
                      <a:lnTo>
                        <a:pt x="140" y="499"/>
                      </a:lnTo>
                      <a:lnTo>
                        <a:pt x="210" y="479"/>
                      </a:lnTo>
                      <a:lnTo>
                        <a:pt x="245" y="459"/>
                      </a:lnTo>
                      <a:lnTo>
                        <a:pt x="295" y="464"/>
                      </a:lnTo>
                      <a:lnTo>
                        <a:pt x="360" y="459"/>
                      </a:lnTo>
                      <a:lnTo>
                        <a:pt x="415" y="464"/>
                      </a:lnTo>
                      <a:lnTo>
                        <a:pt x="464" y="479"/>
                      </a:lnTo>
                      <a:lnTo>
                        <a:pt x="504" y="459"/>
                      </a:lnTo>
                      <a:lnTo>
                        <a:pt x="579" y="434"/>
                      </a:lnTo>
                      <a:lnTo>
                        <a:pt x="599" y="379"/>
                      </a:lnTo>
                      <a:lnTo>
                        <a:pt x="624" y="354"/>
                      </a:lnTo>
                      <a:lnTo>
                        <a:pt x="654" y="359"/>
                      </a:lnTo>
                      <a:lnTo>
                        <a:pt x="699" y="354"/>
                      </a:lnTo>
                      <a:lnTo>
                        <a:pt x="684" y="309"/>
                      </a:lnTo>
                      <a:lnTo>
                        <a:pt x="684" y="224"/>
                      </a:lnTo>
                      <a:lnTo>
                        <a:pt x="664" y="189"/>
                      </a:lnTo>
                      <a:lnTo>
                        <a:pt x="664" y="129"/>
                      </a:lnTo>
                      <a:lnTo>
                        <a:pt x="654" y="84"/>
                      </a:lnTo>
                      <a:lnTo>
                        <a:pt x="654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Freeform 75">
                  <a:extLst>
                    <a:ext uri="{FF2B5EF4-FFF2-40B4-BE49-F238E27FC236}">
                      <a16:creationId xmlns:a16="http://schemas.microsoft.com/office/drawing/2014/main" id="{02016F77-D05E-4E0E-AEAD-2BE5DFF342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04" y="6522"/>
                  <a:ext cx="1199" cy="1221"/>
                </a:xfrm>
                <a:custGeom>
                  <a:avLst/>
                  <a:gdLst>
                    <a:gd name="T0" fmla="*/ 1 w 1634"/>
                    <a:gd name="T1" fmla="*/ 1 h 2138"/>
                    <a:gd name="T2" fmla="*/ 1 w 1634"/>
                    <a:gd name="T3" fmla="*/ 1 h 2138"/>
                    <a:gd name="T4" fmla="*/ 1 w 1634"/>
                    <a:gd name="T5" fmla="*/ 1 h 2138"/>
                    <a:gd name="T6" fmla="*/ 1 w 1634"/>
                    <a:gd name="T7" fmla="*/ 1 h 2138"/>
                    <a:gd name="T8" fmla="*/ 1 w 1634"/>
                    <a:gd name="T9" fmla="*/ 0 h 2138"/>
                    <a:gd name="T10" fmla="*/ 1 w 1634"/>
                    <a:gd name="T11" fmla="*/ 1 h 2138"/>
                    <a:gd name="T12" fmla="*/ 1 w 1634"/>
                    <a:gd name="T13" fmla="*/ 1 h 2138"/>
                    <a:gd name="T14" fmla="*/ 1 w 1634"/>
                    <a:gd name="T15" fmla="*/ 1 h 2138"/>
                    <a:gd name="T16" fmla="*/ 1 w 1634"/>
                    <a:gd name="T17" fmla="*/ 1 h 2138"/>
                    <a:gd name="T18" fmla="*/ 1 w 1634"/>
                    <a:gd name="T19" fmla="*/ 1 h 2138"/>
                    <a:gd name="T20" fmla="*/ 1 w 1634"/>
                    <a:gd name="T21" fmla="*/ 1 h 2138"/>
                    <a:gd name="T22" fmla="*/ 1 w 1634"/>
                    <a:gd name="T23" fmla="*/ 1 h 2138"/>
                    <a:gd name="T24" fmla="*/ 1 w 1634"/>
                    <a:gd name="T25" fmla="*/ 1 h 2138"/>
                    <a:gd name="T26" fmla="*/ 1 w 1634"/>
                    <a:gd name="T27" fmla="*/ 1 h 2138"/>
                    <a:gd name="T28" fmla="*/ 1 w 1634"/>
                    <a:gd name="T29" fmla="*/ 1 h 2138"/>
                    <a:gd name="T30" fmla="*/ 1 w 1634"/>
                    <a:gd name="T31" fmla="*/ 1 h 2138"/>
                    <a:gd name="T32" fmla="*/ 1 w 1634"/>
                    <a:gd name="T33" fmla="*/ 1 h 2138"/>
                    <a:gd name="T34" fmla="*/ 1 w 1634"/>
                    <a:gd name="T35" fmla="*/ 1 h 2138"/>
                    <a:gd name="T36" fmla="*/ 1 w 1634"/>
                    <a:gd name="T37" fmla="*/ 1 h 2138"/>
                    <a:gd name="T38" fmla="*/ 1 w 1634"/>
                    <a:gd name="T39" fmla="*/ 1 h 2138"/>
                    <a:gd name="T40" fmla="*/ 1 w 1634"/>
                    <a:gd name="T41" fmla="*/ 1 h 2138"/>
                    <a:gd name="T42" fmla="*/ 1 w 1634"/>
                    <a:gd name="T43" fmla="*/ 1 h 2138"/>
                    <a:gd name="T44" fmla="*/ 1 w 1634"/>
                    <a:gd name="T45" fmla="*/ 1 h 2138"/>
                    <a:gd name="T46" fmla="*/ 1 w 1634"/>
                    <a:gd name="T47" fmla="*/ 1 h 2138"/>
                    <a:gd name="T48" fmla="*/ 1 w 1634"/>
                    <a:gd name="T49" fmla="*/ 1 h 2138"/>
                    <a:gd name="T50" fmla="*/ 1 w 1634"/>
                    <a:gd name="T51" fmla="*/ 1 h 2138"/>
                    <a:gd name="T52" fmla="*/ 1 w 1634"/>
                    <a:gd name="T53" fmla="*/ 1 h 2138"/>
                    <a:gd name="T54" fmla="*/ 1 w 1634"/>
                    <a:gd name="T55" fmla="*/ 1 h 2138"/>
                    <a:gd name="T56" fmla="*/ 1 w 1634"/>
                    <a:gd name="T57" fmla="*/ 1 h 2138"/>
                    <a:gd name="T58" fmla="*/ 1 w 1634"/>
                    <a:gd name="T59" fmla="*/ 1 h 2138"/>
                    <a:gd name="T60" fmla="*/ 1 w 1634"/>
                    <a:gd name="T61" fmla="*/ 1 h 2138"/>
                    <a:gd name="T62" fmla="*/ 1 w 1634"/>
                    <a:gd name="T63" fmla="*/ 1 h 2138"/>
                    <a:gd name="T64" fmla="*/ 1 w 1634"/>
                    <a:gd name="T65" fmla="*/ 1 h 2138"/>
                    <a:gd name="T66" fmla="*/ 1 w 1634"/>
                    <a:gd name="T67" fmla="*/ 1 h 2138"/>
                    <a:gd name="T68" fmla="*/ 1 w 1634"/>
                    <a:gd name="T69" fmla="*/ 1 h 2138"/>
                    <a:gd name="T70" fmla="*/ 1 w 1634"/>
                    <a:gd name="T71" fmla="*/ 1 h 2138"/>
                    <a:gd name="T72" fmla="*/ 1 w 1634"/>
                    <a:gd name="T73" fmla="*/ 1 h 2138"/>
                    <a:gd name="T74" fmla="*/ 1 w 1634"/>
                    <a:gd name="T75" fmla="*/ 1 h 2138"/>
                    <a:gd name="T76" fmla="*/ 1 w 1634"/>
                    <a:gd name="T77" fmla="*/ 1 h 2138"/>
                    <a:gd name="T78" fmla="*/ 1 w 1634"/>
                    <a:gd name="T79" fmla="*/ 1 h 2138"/>
                    <a:gd name="T80" fmla="*/ 1 w 1634"/>
                    <a:gd name="T81" fmla="*/ 1 h 2138"/>
                    <a:gd name="T82" fmla="*/ 1 w 1634"/>
                    <a:gd name="T83" fmla="*/ 1 h 2138"/>
                    <a:gd name="T84" fmla="*/ 1 w 1634"/>
                    <a:gd name="T85" fmla="*/ 1 h 2138"/>
                    <a:gd name="T86" fmla="*/ 1 w 1634"/>
                    <a:gd name="T87" fmla="*/ 1 h 2138"/>
                    <a:gd name="T88" fmla="*/ 1 w 1634"/>
                    <a:gd name="T89" fmla="*/ 1 h 2138"/>
                    <a:gd name="T90" fmla="*/ 1 w 1634"/>
                    <a:gd name="T91" fmla="*/ 1 h 2138"/>
                    <a:gd name="T92" fmla="*/ 1 w 1634"/>
                    <a:gd name="T93" fmla="*/ 1 h 2138"/>
                    <a:gd name="T94" fmla="*/ 1 w 1634"/>
                    <a:gd name="T95" fmla="*/ 1 h 2138"/>
                    <a:gd name="T96" fmla="*/ 0 w 1634"/>
                    <a:gd name="T97" fmla="*/ 1 h 2138"/>
                    <a:gd name="T98" fmla="*/ 1 w 1634"/>
                    <a:gd name="T99" fmla="*/ 1 h 2138"/>
                    <a:gd name="T100" fmla="*/ 1 w 1634"/>
                    <a:gd name="T101" fmla="*/ 1 h 2138"/>
                    <a:gd name="T102" fmla="*/ 1 w 1634"/>
                    <a:gd name="T103" fmla="*/ 1 h 2138"/>
                    <a:gd name="T104" fmla="*/ 1 w 1634"/>
                    <a:gd name="T105" fmla="*/ 1 h 2138"/>
                    <a:gd name="T106" fmla="*/ 1 w 1634"/>
                    <a:gd name="T107" fmla="*/ 1 h 2138"/>
                    <a:gd name="T108" fmla="*/ 1 w 1634"/>
                    <a:gd name="T109" fmla="*/ 1 h 2138"/>
                    <a:gd name="T110" fmla="*/ 1 w 1634"/>
                    <a:gd name="T111" fmla="*/ 1 h 2138"/>
                    <a:gd name="T112" fmla="*/ 1 w 1634"/>
                    <a:gd name="T113" fmla="*/ 1 h 2138"/>
                    <a:gd name="T114" fmla="*/ 1 w 1634"/>
                    <a:gd name="T115" fmla="*/ 1 h 2138"/>
                    <a:gd name="T116" fmla="*/ 1 w 1634"/>
                    <a:gd name="T117" fmla="*/ 1 h 2138"/>
                    <a:gd name="T118" fmla="*/ 1 w 1634"/>
                    <a:gd name="T119" fmla="*/ 1 h 2138"/>
                    <a:gd name="T120" fmla="*/ 1 w 1634"/>
                    <a:gd name="T121" fmla="*/ 1 h 21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34"/>
                    <a:gd name="T184" fmla="*/ 0 h 2138"/>
                    <a:gd name="T185" fmla="*/ 1634 w 1634"/>
                    <a:gd name="T186" fmla="*/ 2138 h 21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34" h="2138">
                      <a:moveTo>
                        <a:pt x="844" y="419"/>
                      </a:moveTo>
                      <a:lnTo>
                        <a:pt x="904" y="380"/>
                      </a:lnTo>
                      <a:lnTo>
                        <a:pt x="979" y="305"/>
                      </a:lnTo>
                      <a:lnTo>
                        <a:pt x="999" y="275"/>
                      </a:lnTo>
                      <a:lnTo>
                        <a:pt x="979" y="170"/>
                      </a:lnTo>
                      <a:lnTo>
                        <a:pt x="989" y="135"/>
                      </a:lnTo>
                      <a:lnTo>
                        <a:pt x="1104" y="85"/>
                      </a:lnTo>
                      <a:lnTo>
                        <a:pt x="1159" y="70"/>
                      </a:lnTo>
                      <a:lnTo>
                        <a:pt x="1224" y="0"/>
                      </a:lnTo>
                      <a:lnTo>
                        <a:pt x="1264" y="0"/>
                      </a:lnTo>
                      <a:lnTo>
                        <a:pt x="1274" y="50"/>
                      </a:lnTo>
                      <a:lnTo>
                        <a:pt x="1284" y="135"/>
                      </a:lnTo>
                      <a:lnTo>
                        <a:pt x="1349" y="230"/>
                      </a:lnTo>
                      <a:lnTo>
                        <a:pt x="1389" y="305"/>
                      </a:lnTo>
                      <a:lnTo>
                        <a:pt x="1389" y="380"/>
                      </a:lnTo>
                      <a:lnTo>
                        <a:pt x="1369" y="439"/>
                      </a:lnTo>
                      <a:lnTo>
                        <a:pt x="1319" y="494"/>
                      </a:lnTo>
                      <a:lnTo>
                        <a:pt x="1284" y="494"/>
                      </a:lnTo>
                      <a:lnTo>
                        <a:pt x="1254" y="494"/>
                      </a:lnTo>
                      <a:lnTo>
                        <a:pt x="1234" y="524"/>
                      </a:lnTo>
                      <a:lnTo>
                        <a:pt x="1254" y="589"/>
                      </a:lnTo>
                      <a:lnTo>
                        <a:pt x="1244" y="704"/>
                      </a:lnTo>
                      <a:lnTo>
                        <a:pt x="1294" y="759"/>
                      </a:lnTo>
                      <a:lnTo>
                        <a:pt x="1304" y="829"/>
                      </a:lnTo>
                      <a:lnTo>
                        <a:pt x="1339" y="929"/>
                      </a:lnTo>
                      <a:lnTo>
                        <a:pt x="1369" y="979"/>
                      </a:lnTo>
                      <a:lnTo>
                        <a:pt x="1404" y="1014"/>
                      </a:lnTo>
                      <a:lnTo>
                        <a:pt x="1389" y="1054"/>
                      </a:lnTo>
                      <a:lnTo>
                        <a:pt x="1369" y="1084"/>
                      </a:lnTo>
                      <a:lnTo>
                        <a:pt x="1349" y="1099"/>
                      </a:lnTo>
                      <a:lnTo>
                        <a:pt x="1294" y="1054"/>
                      </a:lnTo>
                      <a:lnTo>
                        <a:pt x="1234" y="1054"/>
                      </a:lnTo>
                      <a:lnTo>
                        <a:pt x="1189" y="1084"/>
                      </a:lnTo>
                      <a:lnTo>
                        <a:pt x="1169" y="1124"/>
                      </a:lnTo>
                      <a:lnTo>
                        <a:pt x="1209" y="1179"/>
                      </a:lnTo>
                      <a:lnTo>
                        <a:pt x="1209" y="1309"/>
                      </a:lnTo>
                      <a:lnTo>
                        <a:pt x="1244" y="1349"/>
                      </a:lnTo>
                      <a:lnTo>
                        <a:pt x="1274" y="1359"/>
                      </a:lnTo>
                      <a:lnTo>
                        <a:pt x="1339" y="1349"/>
                      </a:lnTo>
                      <a:lnTo>
                        <a:pt x="1409" y="1339"/>
                      </a:lnTo>
                      <a:lnTo>
                        <a:pt x="1464" y="1454"/>
                      </a:lnTo>
                      <a:lnTo>
                        <a:pt x="1529" y="1529"/>
                      </a:lnTo>
                      <a:lnTo>
                        <a:pt x="1569" y="1579"/>
                      </a:lnTo>
                      <a:lnTo>
                        <a:pt x="1599" y="1624"/>
                      </a:lnTo>
                      <a:lnTo>
                        <a:pt x="1599" y="1709"/>
                      </a:lnTo>
                      <a:lnTo>
                        <a:pt x="1634" y="1749"/>
                      </a:lnTo>
                      <a:lnTo>
                        <a:pt x="1634" y="1769"/>
                      </a:lnTo>
                      <a:lnTo>
                        <a:pt x="1594" y="1824"/>
                      </a:lnTo>
                      <a:lnTo>
                        <a:pt x="1424" y="1804"/>
                      </a:lnTo>
                      <a:lnTo>
                        <a:pt x="1404" y="1814"/>
                      </a:lnTo>
                      <a:lnTo>
                        <a:pt x="1369" y="1874"/>
                      </a:lnTo>
                      <a:lnTo>
                        <a:pt x="1319" y="1889"/>
                      </a:lnTo>
                      <a:lnTo>
                        <a:pt x="1254" y="1834"/>
                      </a:lnTo>
                      <a:lnTo>
                        <a:pt x="1244" y="1854"/>
                      </a:lnTo>
                      <a:lnTo>
                        <a:pt x="1199" y="1854"/>
                      </a:lnTo>
                      <a:lnTo>
                        <a:pt x="1169" y="1874"/>
                      </a:lnTo>
                      <a:lnTo>
                        <a:pt x="1104" y="1874"/>
                      </a:lnTo>
                      <a:lnTo>
                        <a:pt x="1064" y="1844"/>
                      </a:lnTo>
                      <a:lnTo>
                        <a:pt x="999" y="1824"/>
                      </a:lnTo>
                      <a:lnTo>
                        <a:pt x="969" y="1804"/>
                      </a:lnTo>
                      <a:lnTo>
                        <a:pt x="929" y="1824"/>
                      </a:lnTo>
                      <a:lnTo>
                        <a:pt x="894" y="1844"/>
                      </a:lnTo>
                      <a:lnTo>
                        <a:pt x="904" y="1869"/>
                      </a:lnTo>
                      <a:lnTo>
                        <a:pt x="914" y="1889"/>
                      </a:lnTo>
                      <a:lnTo>
                        <a:pt x="904" y="1919"/>
                      </a:lnTo>
                      <a:lnTo>
                        <a:pt x="849" y="1954"/>
                      </a:lnTo>
                      <a:lnTo>
                        <a:pt x="829" y="1984"/>
                      </a:lnTo>
                      <a:lnTo>
                        <a:pt x="829" y="2034"/>
                      </a:lnTo>
                      <a:lnTo>
                        <a:pt x="829" y="2068"/>
                      </a:lnTo>
                      <a:lnTo>
                        <a:pt x="809" y="2098"/>
                      </a:lnTo>
                      <a:lnTo>
                        <a:pt x="759" y="2118"/>
                      </a:lnTo>
                      <a:lnTo>
                        <a:pt x="640" y="2128"/>
                      </a:lnTo>
                      <a:lnTo>
                        <a:pt x="560" y="2138"/>
                      </a:lnTo>
                      <a:lnTo>
                        <a:pt x="525" y="2088"/>
                      </a:lnTo>
                      <a:lnTo>
                        <a:pt x="475" y="2048"/>
                      </a:lnTo>
                      <a:lnTo>
                        <a:pt x="420" y="2014"/>
                      </a:lnTo>
                      <a:lnTo>
                        <a:pt x="400" y="2034"/>
                      </a:lnTo>
                      <a:lnTo>
                        <a:pt x="355" y="2053"/>
                      </a:lnTo>
                      <a:lnTo>
                        <a:pt x="330" y="2088"/>
                      </a:lnTo>
                      <a:lnTo>
                        <a:pt x="305" y="2108"/>
                      </a:lnTo>
                      <a:lnTo>
                        <a:pt x="275" y="2068"/>
                      </a:lnTo>
                      <a:lnTo>
                        <a:pt x="220" y="2034"/>
                      </a:lnTo>
                      <a:lnTo>
                        <a:pt x="160" y="2014"/>
                      </a:lnTo>
                      <a:lnTo>
                        <a:pt x="125" y="1939"/>
                      </a:lnTo>
                      <a:lnTo>
                        <a:pt x="105" y="1854"/>
                      </a:lnTo>
                      <a:lnTo>
                        <a:pt x="85" y="1804"/>
                      </a:lnTo>
                      <a:lnTo>
                        <a:pt x="65" y="1769"/>
                      </a:lnTo>
                      <a:lnTo>
                        <a:pt x="65" y="1729"/>
                      </a:lnTo>
                      <a:lnTo>
                        <a:pt x="85" y="1679"/>
                      </a:lnTo>
                      <a:lnTo>
                        <a:pt x="145" y="1634"/>
                      </a:lnTo>
                      <a:lnTo>
                        <a:pt x="180" y="1569"/>
                      </a:lnTo>
                      <a:lnTo>
                        <a:pt x="190" y="1519"/>
                      </a:lnTo>
                      <a:lnTo>
                        <a:pt x="210" y="1464"/>
                      </a:lnTo>
                      <a:lnTo>
                        <a:pt x="200" y="1424"/>
                      </a:lnTo>
                      <a:lnTo>
                        <a:pt x="145" y="1369"/>
                      </a:lnTo>
                      <a:lnTo>
                        <a:pt x="75" y="1294"/>
                      </a:lnTo>
                      <a:lnTo>
                        <a:pt x="20" y="1254"/>
                      </a:lnTo>
                      <a:lnTo>
                        <a:pt x="0" y="1209"/>
                      </a:lnTo>
                      <a:lnTo>
                        <a:pt x="10" y="1179"/>
                      </a:lnTo>
                      <a:lnTo>
                        <a:pt x="105" y="1149"/>
                      </a:lnTo>
                      <a:lnTo>
                        <a:pt x="160" y="1149"/>
                      </a:lnTo>
                      <a:lnTo>
                        <a:pt x="160" y="1084"/>
                      </a:lnTo>
                      <a:lnTo>
                        <a:pt x="190" y="1054"/>
                      </a:lnTo>
                      <a:lnTo>
                        <a:pt x="250" y="1019"/>
                      </a:lnTo>
                      <a:lnTo>
                        <a:pt x="265" y="989"/>
                      </a:lnTo>
                      <a:lnTo>
                        <a:pt x="285" y="949"/>
                      </a:lnTo>
                      <a:lnTo>
                        <a:pt x="330" y="894"/>
                      </a:lnTo>
                      <a:lnTo>
                        <a:pt x="400" y="884"/>
                      </a:lnTo>
                      <a:lnTo>
                        <a:pt x="420" y="864"/>
                      </a:lnTo>
                      <a:lnTo>
                        <a:pt x="495" y="864"/>
                      </a:lnTo>
                      <a:lnTo>
                        <a:pt x="545" y="864"/>
                      </a:lnTo>
                      <a:lnTo>
                        <a:pt x="640" y="884"/>
                      </a:lnTo>
                      <a:lnTo>
                        <a:pt x="704" y="854"/>
                      </a:lnTo>
                      <a:lnTo>
                        <a:pt x="769" y="829"/>
                      </a:lnTo>
                      <a:lnTo>
                        <a:pt x="789" y="829"/>
                      </a:lnTo>
                      <a:lnTo>
                        <a:pt x="779" y="789"/>
                      </a:lnTo>
                      <a:lnTo>
                        <a:pt x="809" y="749"/>
                      </a:lnTo>
                      <a:lnTo>
                        <a:pt x="844" y="769"/>
                      </a:lnTo>
                      <a:lnTo>
                        <a:pt x="884" y="749"/>
                      </a:lnTo>
                      <a:lnTo>
                        <a:pt x="864" y="609"/>
                      </a:lnTo>
                      <a:lnTo>
                        <a:pt x="844" y="599"/>
                      </a:lnTo>
                      <a:lnTo>
                        <a:pt x="844" y="504"/>
                      </a:lnTo>
                      <a:lnTo>
                        <a:pt x="844" y="419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76">
                  <a:extLst>
                    <a:ext uri="{FF2B5EF4-FFF2-40B4-BE49-F238E27FC236}">
                      <a16:creationId xmlns:a16="http://schemas.microsoft.com/office/drawing/2014/main" id="{18D95A81-F7D9-4476-821B-D76BA1262C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95" y="6287"/>
                  <a:ext cx="1023" cy="718"/>
                </a:xfrm>
                <a:custGeom>
                  <a:avLst/>
                  <a:gdLst>
                    <a:gd name="T0" fmla="*/ 1 w 1394"/>
                    <a:gd name="T1" fmla="*/ 1 h 1259"/>
                    <a:gd name="T2" fmla="*/ 1 w 1394"/>
                    <a:gd name="T3" fmla="*/ 1 h 1259"/>
                    <a:gd name="T4" fmla="*/ 1 w 1394"/>
                    <a:gd name="T5" fmla="*/ 1 h 1259"/>
                    <a:gd name="T6" fmla="*/ 1 w 1394"/>
                    <a:gd name="T7" fmla="*/ 1 h 1259"/>
                    <a:gd name="T8" fmla="*/ 1 w 1394"/>
                    <a:gd name="T9" fmla="*/ 1 h 1259"/>
                    <a:gd name="T10" fmla="*/ 1 w 1394"/>
                    <a:gd name="T11" fmla="*/ 1 h 1259"/>
                    <a:gd name="T12" fmla="*/ 1 w 1394"/>
                    <a:gd name="T13" fmla="*/ 1 h 1259"/>
                    <a:gd name="T14" fmla="*/ 1 w 1394"/>
                    <a:gd name="T15" fmla="*/ 1 h 1259"/>
                    <a:gd name="T16" fmla="*/ 1 w 1394"/>
                    <a:gd name="T17" fmla="*/ 1 h 1259"/>
                    <a:gd name="T18" fmla="*/ 1 w 1394"/>
                    <a:gd name="T19" fmla="*/ 1 h 1259"/>
                    <a:gd name="T20" fmla="*/ 1 w 1394"/>
                    <a:gd name="T21" fmla="*/ 1 h 1259"/>
                    <a:gd name="T22" fmla="*/ 1 w 1394"/>
                    <a:gd name="T23" fmla="*/ 1 h 1259"/>
                    <a:gd name="T24" fmla="*/ 1 w 1394"/>
                    <a:gd name="T25" fmla="*/ 1 h 1259"/>
                    <a:gd name="T26" fmla="*/ 1 w 1394"/>
                    <a:gd name="T27" fmla="*/ 1 h 1259"/>
                    <a:gd name="T28" fmla="*/ 1 w 1394"/>
                    <a:gd name="T29" fmla="*/ 1 h 1259"/>
                    <a:gd name="T30" fmla="*/ 1 w 1394"/>
                    <a:gd name="T31" fmla="*/ 1 h 1259"/>
                    <a:gd name="T32" fmla="*/ 1 w 1394"/>
                    <a:gd name="T33" fmla="*/ 1 h 1259"/>
                    <a:gd name="T34" fmla="*/ 1 w 1394"/>
                    <a:gd name="T35" fmla="*/ 1 h 1259"/>
                    <a:gd name="T36" fmla="*/ 1 w 1394"/>
                    <a:gd name="T37" fmla="*/ 1 h 1259"/>
                    <a:gd name="T38" fmla="*/ 1 w 1394"/>
                    <a:gd name="T39" fmla="*/ 1 h 1259"/>
                    <a:gd name="T40" fmla="*/ 1 w 1394"/>
                    <a:gd name="T41" fmla="*/ 1 h 1259"/>
                    <a:gd name="T42" fmla="*/ 1 w 1394"/>
                    <a:gd name="T43" fmla="*/ 1 h 1259"/>
                    <a:gd name="T44" fmla="*/ 1 w 1394"/>
                    <a:gd name="T45" fmla="*/ 1 h 1259"/>
                    <a:gd name="T46" fmla="*/ 1 w 1394"/>
                    <a:gd name="T47" fmla="*/ 1 h 1259"/>
                    <a:gd name="T48" fmla="*/ 1 w 1394"/>
                    <a:gd name="T49" fmla="*/ 1 h 1259"/>
                    <a:gd name="T50" fmla="*/ 1 w 1394"/>
                    <a:gd name="T51" fmla="*/ 1 h 1259"/>
                    <a:gd name="T52" fmla="*/ 1 w 1394"/>
                    <a:gd name="T53" fmla="*/ 1 h 1259"/>
                    <a:gd name="T54" fmla="*/ 1 w 1394"/>
                    <a:gd name="T55" fmla="*/ 1 h 1259"/>
                    <a:gd name="T56" fmla="*/ 1 w 1394"/>
                    <a:gd name="T57" fmla="*/ 1 h 1259"/>
                    <a:gd name="T58" fmla="*/ 1 w 1394"/>
                    <a:gd name="T59" fmla="*/ 1 h 1259"/>
                    <a:gd name="T60" fmla="*/ 1 w 1394"/>
                    <a:gd name="T61" fmla="*/ 1 h 1259"/>
                    <a:gd name="T62" fmla="*/ 1 w 1394"/>
                    <a:gd name="T63" fmla="*/ 1 h 1259"/>
                    <a:gd name="T64" fmla="*/ 1 w 1394"/>
                    <a:gd name="T65" fmla="*/ 1 h 1259"/>
                    <a:gd name="T66" fmla="*/ 1 w 1394"/>
                    <a:gd name="T67" fmla="*/ 1 h 1259"/>
                    <a:gd name="T68" fmla="*/ 1 w 1394"/>
                    <a:gd name="T69" fmla="*/ 1 h 1259"/>
                    <a:gd name="T70" fmla="*/ 1 w 1394"/>
                    <a:gd name="T71" fmla="*/ 1 h 1259"/>
                    <a:gd name="T72" fmla="*/ 1 w 1394"/>
                    <a:gd name="T73" fmla="*/ 1 h 1259"/>
                    <a:gd name="T74" fmla="*/ 1 w 1394"/>
                    <a:gd name="T75" fmla="*/ 1 h 1259"/>
                    <a:gd name="T76" fmla="*/ 1 w 1394"/>
                    <a:gd name="T77" fmla="*/ 1 h 1259"/>
                    <a:gd name="T78" fmla="*/ 1 w 1394"/>
                    <a:gd name="T79" fmla="*/ 1 h 1259"/>
                    <a:gd name="T80" fmla="*/ 1 w 1394"/>
                    <a:gd name="T81" fmla="*/ 1 h 1259"/>
                    <a:gd name="T82" fmla="*/ 1 w 1394"/>
                    <a:gd name="T83" fmla="*/ 1 h 1259"/>
                    <a:gd name="T84" fmla="*/ 1 w 1394"/>
                    <a:gd name="T85" fmla="*/ 1 h 12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94"/>
                    <a:gd name="T130" fmla="*/ 0 h 1259"/>
                    <a:gd name="T131" fmla="*/ 1394 w 1394"/>
                    <a:gd name="T132" fmla="*/ 1259 h 12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94" h="1259">
                      <a:moveTo>
                        <a:pt x="0" y="400"/>
                      </a:moveTo>
                      <a:lnTo>
                        <a:pt x="10" y="315"/>
                      </a:lnTo>
                      <a:lnTo>
                        <a:pt x="55" y="285"/>
                      </a:lnTo>
                      <a:lnTo>
                        <a:pt x="125" y="225"/>
                      </a:lnTo>
                      <a:lnTo>
                        <a:pt x="140" y="190"/>
                      </a:lnTo>
                      <a:lnTo>
                        <a:pt x="105" y="150"/>
                      </a:lnTo>
                      <a:lnTo>
                        <a:pt x="245" y="0"/>
                      </a:lnTo>
                      <a:lnTo>
                        <a:pt x="275" y="30"/>
                      </a:lnTo>
                      <a:lnTo>
                        <a:pt x="295" y="75"/>
                      </a:lnTo>
                      <a:lnTo>
                        <a:pt x="295" y="105"/>
                      </a:lnTo>
                      <a:lnTo>
                        <a:pt x="370" y="125"/>
                      </a:lnTo>
                      <a:lnTo>
                        <a:pt x="540" y="180"/>
                      </a:lnTo>
                      <a:lnTo>
                        <a:pt x="550" y="190"/>
                      </a:lnTo>
                      <a:lnTo>
                        <a:pt x="635" y="140"/>
                      </a:lnTo>
                      <a:lnTo>
                        <a:pt x="740" y="40"/>
                      </a:lnTo>
                      <a:lnTo>
                        <a:pt x="794" y="40"/>
                      </a:lnTo>
                      <a:lnTo>
                        <a:pt x="859" y="85"/>
                      </a:lnTo>
                      <a:lnTo>
                        <a:pt x="939" y="105"/>
                      </a:lnTo>
                      <a:lnTo>
                        <a:pt x="1049" y="75"/>
                      </a:lnTo>
                      <a:lnTo>
                        <a:pt x="1089" y="40"/>
                      </a:lnTo>
                      <a:lnTo>
                        <a:pt x="1144" y="40"/>
                      </a:lnTo>
                      <a:lnTo>
                        <a:pt x="1194" y="20"/>
                      </a:lnTo>
                      <a:lnTo>
                        <a:pt x="1229" y="75"/>
                      </a:lnTo>
                      <a:lnTo>
                        <a:pt x="1219" y="125"/>
                      </a:lnTo>
                      <a:lnTo>
                        <a:pt x="1229" y="190"/>
                      </a:lnTo>
                      <a:lnTo>
                        <a:pt x="1279" y="210"/>
                      </a:lnTo>
                      <a:lnTo>
                        <a:pt x="1324" y="265"/>
                      </a:lnTo>
                      <a:lnTo>
                        <a:pt x="1344" y="330"/>
                      </a:lnTo>
                      <a:lnTo>
                        <a:pt x="1394" y="400"/>
                      </a:lnTo>
                      <a:lnTo>
                        <a:pt x="1394" y="445"/>
                      </a:lnTo>
                      <a:lnTo>
                        <a:pt x="1324" y="455"/>
                      </a:lnTo>
                      <a:lnTo>
                        <a:pt x="1259" y="485"/>
                      </a:lnTo>
                      <a:lnTo>
                        <a:pt x="1194" y="550"/>
                      </a:lnTo>
                      <a:lnTo>
                        <a:pt x="1134" y="605"/>
                      </a:lnTo>
                      <a:lnTo>
                        <a:pt x="1079" y="645"/>
                      </a:lnTo>
                      <a:lnTo>
                        <a:pt x="1024" y="665"/>
                      </a:lnTo>
                      <a:lnTo>
                        <a:pt x="939" y="675"/>
                      </a:lnTo>
                      <a:lnTo>
                        <a:pt x="919" y="720"/>
                      </a:lnTo>
                      <a:lnTo>
                        <a:pt x="929" y="760"/>
                      </a:lnTo>
                      <a:lnTo>
                        <a:pt x="964" y="780"/>
                      </a:lnTo>
                      <a:lnTo>
                        <a:pt x="1004" y="805"/>
                      </a:lnTo>
                      <a:lnTo>
                        <a:pt x="1034" y="834"/>
                      </a:lnTo>
                      <a:lnTo>
                        <a:pt x="1014" y="854"/>
                      </a:lnTo>
                      <a:lnTo>
                        <a:pt x="974" y="894"/>
                      </a:lnTo>
                      <a:lnTo>
                        <a:pt x="929" y="909"/>
                      </a:lnTo>
                      <a:lnTo>
                        <a:pt x="899" y="919"/>
                      </a:lnTo>
                      <a:lnTo>
                        <a:pt x="909" y="959"/>
                      </a:lnTo>
                      <a:lnTo>
                        <a:pt x="889" y="1004"/>
                      </a:lnTo>
                      <a:lnTo>
                        <a:pt x="869" y="1034"/>
                      </a:lnTo>
                      <a:lnTo>
                        <a:pt x="824" y="1034"/>
                      </a:lnTo>
                      <a:lnTo>
                        <a:pt x="784" y="1024"/>
                      </a:lnTo>
                      <a:lnTo>
                        <a:pt x="740" y="1014"/>
                      </a:lnTo>
                      <a:lnTo>
                        <a:pt x="690" y="1014"/>
                      </a:lnTo>
                      <a:lnTo>
                        <a:pt x="670" y="1064"/>
                      </a:lnTo>
                      <a:lnTo>
                        <a:pt x="645" y="1119"/>
                      </a:lnTo>
                      <a:lnTo>
                        <a:pt x="605" y="1184"/>
                      </a:lnTo>
                      <a:lnTo>
                        <a:pt x="570" y="1214"/>
                      </a:lnTo>
                      <a:lnTo>
                        <a:pt x="540" y="1224"/>
                      </a:lnTo>
                      <a:lnTo>
                        <a:pt x="475" y="1244"/>
                      </a:lnTo>
                      <a:lnTo>
                        <a:pt x="415" y="1244"/>
                      </a:lnTo>
                      <a:lnTo>
                        <a:pt x="370" y="1224"/>
                      </a:lnTo>
                      <a:lnTo>
                        <a:pt x="340" y="1204"/>
                      </a:lnTo>
                      <a:lnTo>
                        <a:pt x="295" y="1214"/>
                      </a:lnTo>
                      <a:lnTo>
                        <a:pt x="265" y="1224"/>
                      </a:lnTo>
                      <a:lnTo>
                        <a:pt x="255" y="1204"/>
                      </a:lnTo>
                      <a:lnTo>
                        <a:pt x="225" y="1184"/>
                      </a:lnTo>
                      <a:lnTo>
                        <a:pt x="200" y="1204"/>
                      </a:lnTo>
                      <a:lnTo>
                        <a:pt x="180" y="1224"/>
                      </a:lnTo>
                      <a:lnTo>
                        <a:pt x="150" y="1259"/>
                      </a:lnTo>
                      <a:lnTo>
                        <a:pt x="115" y="1244"/>
                      </a:lnTo>
                      <a:lnTo>
                        <a:pt x="95" y="1204"/>
                      </a:lnTo>
                      <a:lnTo>
                        <a:pt x="85" y="1174"/>
                      </a:lnTo>
                      <a:lnTo>
                        <a:pt x="95" y="1109"/>
                      </a:lnTo>
                      <a:lnTo>
                        <a:pt x="95" y="1034"/>
                      </a:lnTo>
                      <a:lnTo>
                        <a:pt x="105" y="974"/>
                      </a:lnTo>
                      <a:lnTo>
                        <a:pt x="125" y="894"/>
                      </a:lnTo>
                      <a:lnTo>
                        <a:pt x="125" y="854"/>
                      </a:lnTo>
                      <a:lnTo>
                        <a:pt x="125" y="810"/>
                      </a:lnTo>
                      <a:lnTo>
                        <a:pt x="125" y="760"/>
                      </a:lnTo>
                      <a:lnTo>
                        <a:pt x="140" y="665"/>
                      </a:lnTo>
                      <a:lnTo>
                        <a:pt x="160" y="625"/>
                      </a:lnTo>
                      <a:lnTo>
                        <a:pt x="150" y="590"/>
                      </a:lnTo>
                      <a:lnTo>
                        <a:pt x="115" y="560"/>
                      </a:lnTo>
                      <a:lnTo>
                        <a:pt x="75" y="540"/>
                      </a:lnTo>
                      <a:lnTo>
                        <a:pt x="35" y="485"/>
                      </a:lnTo>
                      <a:lnTo>
                        <a:pt x="20" y="465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77">
                  <a:extLst>
                    <a:ext uri="{FF2B5EF4-FFF2-40B4-BE49-F238E27FC236}">
                      <a16:creationId xmlns:a16="http://schemas.microsoft.com/office/drawing/2014/main" id="{415621DE-C414-4811-A57D-D92407B6E4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26" y="6582"/>
                  <a:ext cx="691" cy="574"/>
                </a:xfrm>
                <a:custGeom>
                  <a:avLst/>
                  <a:gdLst>
                    <a:gd name="T0" fmla="*/ 1 w 939"/>
                    <a:gd name="T1" fmla="*/ 1 h 999"/>
                    <a:gd name="T2" fmla="*/ 1 w 939"/>
                    <a:gd name="T3" fmla="*/ 0 h 999"/>
                    <a:gd name="T4" fmla="*/ 1 w 939"/>
                    <a:gd name="T5" fmla="*/ 1 h 999"/>
                    <a:gd name="T6" fmla="*/ 1 w 939"/>
                    <a:gd name="T7" fmla="*/ 1 h 999"/>
                    <a:gd name="T8" fmla="*/ 1 w 939"/>
                    <a:gd name="T9" fmla="*/ 1 h 999"/>
                    <a:gd name="T10" fmla="*/ 1 w 939"/>
                    <a:gd name="T11" fmla="*/ 1 h 999"/>
                    <a:gd name="T12" fmla="*/ 1 w 939"/>
                    <a:gd name="T13" fmla="*/ 1 h 999"/>
                    <a:gd name="T14" fmla="*/ 1 w 939"/>
                    <a:gd name="T15" fmla="*/ 1 h 999"/>
                    <a:gd name="T16" fmla="*/ 1 w 939"/>
                    <a:gd name="T17" fmla="*/ 1 h 999"/>
                    <a:gd name="T18" fmla="*/ 1 w 939"/>
                    <a:gd name="T19" fmla="*/ 1 h 999"/>
                    <a:gd name="T20" fmla="*/ 1 w 939"/>
                    <a:gd name="T21" fmla="*/ 1 h 999"/>
                    <a:gd name="T22" fmla="*/ 1 w 939"/>
                    <a:gd name="T23" fmla="*/ 1 h 999"/>
                    <a:gd name="T24" fmla="*/ 1 w 939"/>
                    <a:gd name="T25" fmla="*/ 1 h 999"/>
                    <a:gd name="T26" fmla="*/ 1 w 939"/>
                    <a:gd name="T27" fmla="*/ 1 h 999"/>
                    <a:gd name="T28" fmla="*/ 1 w 939"/>
                    <a:gd name="T29" fmla="*/ 1 h 999"/>
                    <a:gd name="T30" fmla="*/ 1 w 939"/>
                    <a:gd name="T31" fmla="*/ 1 h 999"/>
                    <a:gd name="T32" fmla="*/ 1 w 939"/>
                    <a:gd name="T33" fmla="*/ 1 h 999"/>
                    <a:gd name="T34" fmla="*/ 1 w 939"/>
                    <a:gd name="T35" fmla="*/ 1 h 999"/>
                    <a:gd name="T36" fmla="*/ 1 w 939"/>
                    <a:gd name="T37" fmla="*/ 1 h 999"/>
                    <a:gd name="T38" fmla="*/ 1 w 939"/>
                    <a:gd name="T39" fmla="*/ 1 h 999"/>
                    <a:gd name="T40" fmla="*/ 1 w 939"/>
                    <a:gd name="T41" fmla="*/ 1 h 999"/>
                    <a:gd name="T42" fmla="*/ 1 w 939"/>
                    <a:gd name="T43" fmla="*/ 1 h 999"/>
                    <a:gd name="T44" fmla="*/ 1 w 939"/>
                    <a:gd name="T45" fmla="*/ 1 h 999"/>
                    <a:gd name="T46" fmla="*/ 1 w 939"/>
                    <a:gd name="T47" fmla="*/ 1 h 999"/>
                    <a:gd name="T48" fmla="*/ 1 w 939"/>
                    <a:gd name="T49" fmla="*/ 1 h 999"/>
                    <a:gd name="T50" fmla="*/ 1 w 939"/>
                    <a:gd name="T51" fmla="*/ 1 h 999"/>
                    <a:gd name="T52" fmla="*/ 1 w 939"/>
                    <a:gd name="T53" fmla="*/ 1 h 999"/>
                    <a:gd name="T54" fmla="*/ 1 w 939"/>
                    <a:gd name="T55" fmla="*/ 1 h 999"/>
                    <a:gd name="T56" fmla="*/ 1 w 939"/>
                    <a:gd name="T57" fmla="*/ 1 h 999"/>
                    <a:gd name="T58" fmla="*/ 1 w 939"/>
                    <a:gd name="T59" fmla="*/ 1 h 999"/>
                    <a:gd name="T60" fmla="*/ 1 w 939"/>
                    <a:gd name="T61" fmla="*/ 1 h 999"/>
                    <a:gd name="T62" fmla="*/ 1 w 939"/>
                    <a:gd name="T63" fmla="*/ 1 h 999"/>
                    <a:gd name="T64" fmla="*/ 1 w 939"/>
                    <a:gd name="T65" fmla="*/ 1 h 999"/>
                    <a:gd name="T66" fmla="*/ 1 w 939"/>
                    <a:gd name="T67" fmla="*/ 1 h 9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9"/>
                    <a:gd name="T103" fmla="*/ 0 h 999"/>
                    <a:gd name="T104" fmla="*/ 939 w 939"/>
                    <a:gd name="T105" fmla="*/ 999 h 9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9" h="999">
                      <a:moveTo>
                        <a:pt x="315" y="30"/>
                      </a:moveTo>
                      <a:lnTo>
                        <a:pt x="305" y="30"/>
                      </a:lnTo>
                      <a:lnTo>
                        <a:pt x="315" y="40"/>
                      </a:lnTo>
                      <a:lnTo>
                        <a:pt x="340" y="0"/>
                      </a:lnTo>
                      <a:lnTo>
                        <a:pt x="400" y="10"/>
                      </a:lnTo>
                      <a:lnTo>
                        <a:pt x="485" y="40"/>
                      </a:lnTo>
                      <a:lnTo>
                        <a:pt x="620" y="105"/>
                      </a:lnTo>
                      <a:lnTo>
                        <a:pt x="655" y="90"/>
                      </a:lnTo>
                      <a:lnTo>
                        <a:pt x="834" y="170"/>
                      </a:lnTo>
                      <a:lnTo>
                        <a:pt x="899" y="210"/>
                      </a:lnTo>
                      <a:lnTo>
                        <a:pt x="919" y="240"/>
                      </a:lnTo>
                      <a:lnTo>
                        <a:pt x="904" y="275"/>
                      </a:lnTo>
                      <a:lnTo>
                        <a:pt x="874" y="290"/>
                      </a:lnTo>
                      <a:lnTo>
                        <a:pt x="834" y="300"/>
                      </a:lnTo>
                      <a:lnTo>
                        <a:pt x="789" y="314"/>
                      </a:lnTo>
                      <a:lnTo>
                        <a:pt x="799" y="374"/>
                      </a:lnTo>
                      <a:lnTo>
                        <a:pt x="884" y="454"/>
                      </a:lnTo>
                      <a:lnTo>
                        <a:pt x="899" y="504"/>
                      </a:lnTo>
                      <a:lnTo>
                        <a:pt x="884" y="569"/>
                      </a:lnTo>
                      <a:lnTo>
                        <a:pt x="844" y="639"/>
                      </a:lnTo>
                      <a:lnTo>
                        <a:pt x="819" y="704"/>
                      </a:lnTo>
                      <a:lnTo>
                        <a:pt x="864" y="759"/>
                      </a:lnTo>
                      <a:lnTo>
                        <a:pt x="919" y="829"/>
                      </a:lnTo>
                      <a:lnTo>
                        <a:pt x="924" y="864"/>
                      </a:lnTo>
                      <a:lnTo>
                        <a:pt x="939" y="959"/>
                      </a:lnTo>
                      <a:lnTo>
                        <a:pt x="939" y="989"/>
                      </a:lnTo>
                      <a:lnTo>
                        <a:pt x="904" y="999"/>
                      </a:lnTo>
                      <a:lnTo>
                        <a:pt x="854" y="999"/>
                      </a:lnTo>
                      <a:lnTo>
                        <a:pt x="834" y="969"/>
                      </a:lnTo>
                      <a:lnTo>
                        <a:pt x="814" y="909"/>
                      </a:lnTo>
                      <a:lnTo>
                        <a:pt x="784" y="864"/>
                      </a:lnTo>
                      <a:lnTo>
                        <a:pt x="770" y="864"/>
                      </a:lnTo>
                      <a:lnTo>
                        <a:pt x="740" y="884"/>
                      </a:lnTo>
                      <a:lnTo>
                        <a:pt x="695" y="929"/>
                      </a:lnTo>
                      <a:lnTo>
                        <a:pt x="675" y="934"/>
                      </a:lnTo>
                      <a:lnTo>
                        <a:pt x="610" y="934"/>
                      </a:lnTo>
                      <a:lnTo>
                        <a:pt x="580" y="914"/>
                      </a:lnTo>
                      <a:lnTo>
                        <a:pt x="515" y="914"/>
                      </a:lnTo>
                      <a:lnTo>
                        <a:pt x="485" y="929"/>
                      </a:lnTo>
                      <a:lnTo>
                        <a:pt x="465" y="914"/>
                      </a:lnTo>
                      <a:lnTo>
                        <a:pt x="430" y="894"/>
                      </a:lnTo>
                      <a:lnTo>
                        <a:pt x="390" y="854"/>
                      </a:lnTo>
                      <a:lnTo>
                        <a:pt x="360" y="809"/>
                      </a:lnTo>
                      <a:lnTo>
                        <a:pt x="325" y="799"/>
                      </a:lnTo>
                      <a:lnTo>
                        <a:pt x="260" y="829"/>
                      </a:lnTo>
                      <a:lnTo>
                        <a:pt x="220" y="844"/>
                      </a:lnTo>
                      <a:lnTo>
                        <a:pt x="190" y="844"/>
                      </a:lnTo>
                      <a:lnTo>
                        <a:pt x="150" y="809"/>
                      </a:lnTo>
                      <a:lnTo>
                        <a:pt x="125" y="769"/>
                      </a:lnTo>
                      <a:lnTo>
                        <a:pt x="125" y="739"/>
                      </a:lnTo>
                      <a:lnTo>
                        <a:pt x="125" y="694"/>
                      </a:lnTo>
                      <a:lnTo>
                        <a:pt x="95" y="664"/>
                      </a:lnTo>
                      <a:lnTo>
                        <a:pt x="70" y="619"/>
                      </a:lnTo>
                      <a:lnTo>
                        <a:pt x="40" y="599"/>
                      </a:lnTo>
                      <a:lnTo>
                        <a:pt x="20" y="599"/>
                      </a:lnTo>
                      <a:lnTo>
                        <a:pt x="30" y="559"/>
                      </a:lnTo>
                      <a:lnTo>
                        <a:pt x="20" y="524"/>
                      </a:lnTo>
                      <a:lnTo>
                        <a:pt x="10" y="474"/>
                      </a:lnTo>
                      <a:lnTo>
                        <a:pt x="0" y="429"/>
                      </a:lnTo>
                      <a:lnTo>
                        <a:pt x="30" y="389"/>
                      </a:lnTo>
                      <a:lnTo>
                        <a:pt x="95" y="314"/>
                      </a:lnTo>
                      <a:lnTo>
                        <a:pt x="155" y="230"/>
                      </a:lnTo>
                      <a:lnTo>
                        <a:pt x="175" y="220"/>
                      </a:lnTo>
                      <a:lnTo>
                        <a:pt x="175" y="175"/>
                      </a:lnTo>
                      <a:lnTo>
                        <a:pt x="210" y="145"/>
                      </a:lnTo>
                      <a:lnTo>
                        <a:pt x="255" y="115"/>
                      </a:lnTo>
                      <a:lnTo>
                        <a:pt x="305" y="105"/>
                      </a:lnTo>
                      <a:lnTo>
                        <a:pt x="285" y="85"/>
                      </a:lnTo>
                      <a:lnTo>
                        <a:pt x="315" y="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78">
                  <a:extLst>
                    <a:ext uri="{FF2B5EF4-FFF2-40B4-BE49-F238E27FC236}">
                      <a16:creationId xmlns:a16="http://schemas.microsoft.com/office/drawing/2014/main" id="{42CDEBA3-1665-42E0-839D-B82795CC40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2" y="6528"/>
                  <a:ext cx="1156" cy="1014"/>
                </a:xfrm>
                <a:custGeom>
                  <a:avLst/>
                  <a:gdLst>
                    <a:gd name="T0" fmla="*/ 1 w 1569"/>
                    <a:gd name="T1" fmla="*/ 1 h 1779"/>
                    <a:gd name="T2" fmla="*/ 1 w 1569"/>
                    <a:gd name="T3" fmla="*/ 1 h 1779"/>
                    <a:gd name="T4" fmla="*/ 1 w 1569"/>
                    <a:gd name="T5" fmla="*/ 1 h 1779"/>
                    <a:gd name="T6" fmla="*/ 1 w 1569"/>
                    <a:gd name="T7" fmla="*/ 1 h 1779"/>
                    <a:gd name="T8" fmla="*/ 1 w 1569"/>
                    <a:gd name="T9" fmla="*/ 1 h 1779"/>
                    <a:gd name="T10" fmla="*/ 1 w 1569"/>
                    <a:gd name="T11" fmla="*/ 1 h 1779"/>
                    <a:gd name="T12" fmla="*/ 1 w 1569"/>
                    <a:gd name="T13" fmla="*/ 1 h 1779"/>
                    <a:gd name="T14" fmla="*/ 1 w 1569"/>
                    <a:gd name="T15" fmla="*/ 1 h 1779"/>
                    <a:gd name="T16" fmla="*/ 1 w 1569"/>
                    <a:gd name="T17" fmla="*/ 1 h 1779"/>
                    <a:gd name="T18" fmla="*/ 1 w 1569"/>
                    <a:gd name="T19" fmla="*/ 1 h 1779"/>
                    <a:gd name="T20" fmla="*/ 1 w 1569"/>
                    <a:gd name="T21" fmla="*/ 1 h 1779"/>
                    <a:gd name="T22" fmla="*/ 1 w 1569"/>
                    <a:gd name="T23" fmla="*/ 1 h 1779"/>
                    <a:gd name="T24" fmla="*/ 1 w 1569"/>
                    <a:gd name="T25" fmla="*/ 1 h 1779"/>
                    <a:gd name="T26" fmla="*/ 1 w 1569"/>
                    <a:gd name="T27" fmla="*/ 1 h 1779"/>
                    <a:gd name="T28" fmla="*/ 1 w 1569"/>
                    <a:gd name="T29" fmla="*/ 1 h 1779"/>
                    <a:gd name="T30" fmla="*/ 1 w 1569"/>
                    <a:gd name="T31" fmla="*/ 1 h 1779"/>
                    <a:gd name="T32" fmla="*/ 1 w 1569"/>
                    <a:gd name="T33" fmla="*/ 1 h 1779"/>
                    <a:gd name="T34" fmla="*/ 1 w 1569"/>
                    <a:gd name="T35" fmla="*/ 1 h 1779"/>
                    <a:gd name="T36" fmla="*/ 1 w 1569"/>
                    <a:gd name="T37" fmla="*/ 1 h 1779"/>
                    <a:gd name="T38" fmla="*/ 1 w 1569"/>
                    <a:gd name="T39" fmla="*/ 1 h 1779"/>
                    <a:gd name="T40" fmla="*/ 1 w 1569"/>
                    <a:gd name="T41" fmla="*/ 1 h 1779"/>
                    <a:gd name="T42" fmla="*/ 1 w 1569"/>
                    <a:gd name="T43" fmla="*/ 1 h 1779"/>
                    <a:gd name="T44" fmla="*/ 1 w 1569"/>
                    <a:gd name="T45" fmla="*/ 1 h 1779"/>
                    <a:gd name="T46" fmla="*/ 1 w 1569"/>
                    <a:gd name="T47" fmla="*/ 1 h 1779"/>
                    <a:gd name="T48" fmla="*/ 1 w 1569"/>
                    <a:gd name="T49" fmla="*/ 1 h 1779"/>
                    <a:gd name="T50" fmla="*/ 1 w 1569"/>
                    <a:gd name="T51" fmla="*/ 1 h 1779"/>
                    <a:gd name="T52" fmla="*/ 1 w 1569"/>
                    <a:gd name="T53" fmla="*/ 1 h 1779"/>
                    <a:gd name="T54" fmla="*/ 1 w 1569"/>
                    <a:gd name="T55" fmla="*/ 1 h 1779"/>
                    <a:gd name="T56" fmla="*/ 1 w 1569"/>
                    <a:gd name="T57" fmla="*/ 1 h 1779"/>
                    <a:gd name="T58" fmla="*/ 1 w 1569"/>
                    <a:gd name="T59" fmla="*/ 1 h 1779"/>
                    <a:gd name="T60" fmla="*/ 1 w 1569"/>
                    <a:gd name="T61" fmla="*/ 1 h 1779"/>
                    <a:gd name="T62" fmla="*/ 1 w 1569"/>
                    <a:gd name="T63" fmla="*/ 1 h 1779"/>
                    <a:gd name="T64" fmla="*/ 1 w 1569"/>
                    <a:gd name="T65" fmla="*/ 1 h 1779"/>
                    <a:gd name="T66" fmla="*/ 1 w 1569"/>
                    <a:gd name="T67" fmla="*/ 1 h 1779"/>
                    <a:gd name="T68" fmla="*/ 1 w 1569"/>
                    <a:gd name="T69" fmla="*/ 1 h 1779"/>
                    <a:gd name="T70" fmla="*/ 1 w 1569"/>
                    <a:gd name="T71" fmla="*/ 1 h 1779"/>
                    <a:gd name="T72" fmla="*/ 1 w 1569"/>
                    <a:gd name="T73" fmla="*/ 1 h 1779"/>
                    <a:gd name="T74" fmla="*/ 1 w 1569"/>
                    <a:gd name="T75" fmla="*/ 1 h 1779"/>
                    <a:gd name="T76" fmla="*/ 1 w 1569"/>
                    <a:gd name="T77" fmla="*/ 1 h 1779"/>
                    <a:gd name="T78" fmla="*/ 1 w 1569"/>
                    <a:gd name="T79" fmla="*/ 1 h 1779"/>
                    <a:gd name="T80" fmla="*/ 1 w 1569"/>
                    <a:gd name="T81" fmla="*/ 1 h 1779"/>
                    <a:gd name="T82" fmla="*/ 1 w 1569"/>
                    <a:gd name="T83" fmla="*/ 1 h 1779"/>
                    <a:gd name="T84" fmla="*/ 1 w 1569"/>
                    <a:gd name="T85" fmla="*/ 1 h 1779"/>
                    <a:gd name="T86" fmla="*/ 1 w 1569"/>
                    <a:gd name="T87" fmla="*/ 1 h 1779"/>
                    <a:gd name="T88" fmla="*/ 1 w 1569"/>
                    <a:gd name="T89" fmla="*/ 1 h 1779"/>
                    <a:gd name="T90" fmla="*/ 1 w 1569"/>
                    <a:gd name="T91" fmla="*/ 1 h 1779"/>
                    <a:gd name="T92" fmla="*/ 1 w 1569"/>
                    <a:gd name="T93" fmla="*/ 1 h 17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69"/>
                    <a:gd name="T142" fmla="*/ 0 h 1779"/>
                    <a:gd name="T143" fmla="*/ 1569 w 1569"/>
                    <a:gd name="T144" fmla="*/ 1779 h 17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69" h="1779">
                      <a:moveTo>
                        <a:pt x="1224" y="20"/>
                      </a:moveTo>
                      <a:lnTo>
                        <a:pt x="1284" y="0"/>
                      </a:lnTo>
                      <a:lnTo>
                        <a:pt x="1329" y="15"/>
                      </a:lnTo>
                      <a:lnTo>
                        <a:pt x="1389" y="45"/>
                      </a:lnTo>
                      <a:lnTo>
                        <a:pt x="1454" y="75"/>
                      </a:lnTo>
                      <a:lnTo>
                        <a:pt x="1454" y="95"/>
                      </a:lnTo>
                      <a:lnTo>
                        <a:pt x="1434" y="120"/>
                      </a:lnTo>
                      <a:lnTo>
                        <a:pt x="1389" y="170"/>
                      </a:lnTo>
                      <a:lnTo>
                        <a:pt x="1399" y="190"/>
                      </a:lnTo>
                      <a:lnTo>
                        <a:pt x="1359" y="205"/>
                      </a:lnTo>
                      <a:lnTo>
                        <a:pt x="1329" y="235"/>
                      </a:lnTo>
                      <a:lnTo>
                        <a:pt x="1284" y="275"/>
                      </a:lnTo>
                      <a:lnTo>
                        <a:pt x="1274" y="300"/>
                      </a:lnTo>
                      <a:lnTo>
                        <a:pt x="1284" y="320"/>
                      </a:lnTo>
                      <a:lnTo>
                        <a:pt x="1254" y="330"/>
                      </a:lnTo>
                      <a:lnTo>
                        <a:pt x="1234" y="370"/>
                      </a:lnTo>
                      <a:lnTo>
                        <a:pt x="1199" y="400"/>
                      </a:lnTo>
                      <a:lnTo>
                        <a:pt x="1159" y="444"/>
                      </a:lnTo>
                      <a:lnTo>
                        <a:pt x="1129" y="489"/>
                      </a:lnTo>
                      <a:lnTo>
                        <a:pt x="1109" y="519"/>
                      </a:lnTo>
                      <a:lnTo>
                        <a:pt x="1114" y="574"/>
                      </a:lnTo>
                      <a:lnTo>
                        <a:pt x="1139" y="614"/>
                      </a:lnTo>
                      <a:lnTo>
                        <a:pt x="1129" y="644"/>
                      </a:lnTo>
                      <a:lnTo>
                        <a:pt x="1114" y="689"/>
                      </a:lnTo>
                      <a:lnTo>
                        <a:pt x="1169" y="719"/>
                      </a:lnTo>
                      <a:lnTo>
                        <a:pt x="1199" y="759"/>
                      </a:lnTo>
                      <a:lnTo>
                        <a:pt x="1224" y="784"/>
                      </a:lnTo>
                      <a:lnTo>
                        <a:pt x="1234" y="804"/>
                      </a:lnTo>
                      <a:lnTo>
                        <a:pt x="1224" y="844"/>
                      </a:lnTo>
                      <a:lnTo>
                        <a:pt x="1244" y="889"/>
                      </a:lnTo>
                      <a:lnTo>
                        <a:pt x="1264" y="929"/>
                      </a:lnTo>
                      <a:lnTo>
                        <a:pt x="1294" y="949"/>
                      </a:lnTo>
                      <a:lnTo>
                        <a:pt x="1349" y="929"/>
                      </a:lnTo>
                      <a:lnTo>
                        <a:pt x="1389" y="909"/>
                      </a:lnTo>
                      <a:lnTo>
                        <a:pt x="1424" y="889"/>
                      </a:lnTo>
                      <a:lnTo>
                        <a:pt x="1464" y="909"/>
                      </a:lnTo>
                      <a:lnTo>
                        <a:pt x="1499" y="949"/>
                      </a:lnTo>
                      <a:lnTo>
                        <a:pt x="1539" y="994"/>
                      </a:lnTo>
                      <a:lnTo>
                        <a:pt x="1569" y="1034"/>
                      </a:lnTo>
                      <a:lnTo>
                        <a:pt x="1519" y="1059"/>
                      </a:lnTo>
                      <a:lnTo>
                        <a:pt x="1424" y="1069"/>
                      </a:lnTo>
                      <a:lnTo>
                        <a:pt x="1369" y="1089"/>
                      </a:lnTo>
                      <a:lnTo>
                        <a:pt x="1234" y="1119"/>
                      </a:lnTo>
                      <a:lnTo>
                        <a:pt x="1139" y="1164"/>
                      </a:lnTo>
                      <a:lnTo>
                        <a:pt x="1064" y="1204"/>
                      </a:lnTo>
                      <a:lnTo>
                        <a:pt x="1029" y="1229"/>
                      </a:lnTo>
                      <a:lnTo>
                        <a:pt x="1029" y="1279"/>
                      </a:lnTo>
                      <a:lnTo>
                        <a:pt x="1029" y="1354"/>
                      </a:lnTo>
                      <a:lnTo>
                        <a:pt x="1004" y="1494"/>
                      </a:lnTo>
                      <a:lnTo>
                        <a:pt x="989" y="1534"/>
                      </a:lnTo>
                      <a:lnTo>
                        <a:pt x="1044" y="1574"/>
                      </a:lnTo>
                      <a:lnTo>
                        <a:pt x="1114" y="1649"/>
                      </a:lnTo>
                      <a:lnTo>
                        <a:pt x="1129" y="1694"/>
                      </a:lnTo>
                      <a:lnTo>
                        <a:pt x="1114" y="1734"/>
                      </a:lnTo>
                      <a:lnTo>
                        <a:pt x="1064" y="1759"/>
                      </a:lnTo>
                      <a:lnTo>
                        <a:pt x="1004" y="1779"/>
                      </a:lnTo>
                      <a:lnTo>
                        <a:pt x="1004" y="1764"/>
                      </a:lnTo>
                      <a:lnTo>
                        <a:pt x="969" y="1724"/>
                      </a:lnTo>
                      <a:lnTo>
                        <a:pt x="949" y="1674"/>
                      </a:lnTo>
                      <a:lnTo>
                        <a:pt x="924" y="1649"/>
                      </a:lnTo>
                      <a:lnTo>
                        <a:pt x="864" y="1629"/>
                      </a:lnTo>
                      <a:lnTo>
                        <a:pt x="799" y="1619"/>
                      </a:lnTo>
                      <a:lnTo>
                        <a:pt x="749" y="1639"/>
                      </a:lnTo>
                      <a:lnTo>
                        <a:pt x="729" y="1674"/>
                      </a:lnTo>
                      <a:lnTo>
                        <a:pt x="684" y="1684"/>
                      </a:lnTo>
                      <a:lnTo>
                        <a:pt x="644" y="1649"/>
                      </a:lnTo>
                      <a:lnTo>
                        <a:pt x="600" y="1649"/>
                      </a:lnTo>
                      <a:lnTo>
                        <a:pt x="550" y="1659"/>
                      </a:lnTo>
                      <a:lnTo>
                        <a:pt x="515" y="1649"/>
                      </a:lnTo>
                      <a:lnTo>
                        <a:pt x="475" y="1639"/>
                      </a:lnTo>
                      <a:lnTo>
                        <a:pt x="445" y="1629"/>
                      </a:lnTo>
                      <a:lnTo>
                        <a:pt x="435" y="1619"/>
                      </a:lnTo>
                      <a:lnTo>
                        <a:pt x="400" y="1609"/>
                      </a:lnTo>
                      <a:lnTo>
                        <a:pt x="360" y="1589"/>
                      </a:lnTo>
                      <a:lnTo>
                        <a:pt x="340" y="1554"/>
                      </a:lnTo>
                      <a:lnTo>
                        <a:pt x="285" y="1494"/>
                      </a:lnTo>
                      <a:lnTo>
                        <a:pt x="255" y="1459"/>
                      </a:lnTo>
                      <a:lnTo>
                        <a:pt x="210" y="1419"/>
                      </a:lnTo>
                      <a:lnTo>
                        <a:pt x="180" y="1394"/>
                      </a:lnTo>
                      <a:lnTo>
                        <a:pt x="150" y="1364"/>
                      </a:lnTo>
                      <a:lnTo>
                        <a:pt x="125" y="1334"/>
                      </a:lnTo>
                      <a:lnTo>
                        <a:pt x="125" y="1309"/>
                      </a:lnTo>
                      <a:lnTo>
                        <a:pt x="120" y="1259"/>
                      </a:lnTo>
                      <a:lnTo>
                        <a:pt x="120" y="1249"/>
                      </a:lnTo>
                      <a:lnTo>
                        <a:pt x="95" y="1239"/>
                      </a:lnTo>
                      <a:lnTo>
                        <a:pt x="65" y="1259"/>
                      </a:lnTo>
                      <a:lnTo>
                        <a:pt x="35" y="1229"/>
                      </a:lnTo>
                      <a:lnTo>
                        <a:pt x="20" y="1184"/>
                      </a:lnTo>
                      <a:lnTo>
                        <a:pt x="0" y="1144"/>
                      </a:lnTo>
                      <a:lnTo>
                        <a:pt x="15" y="1099"/>
                      </a:lnTo>
                      <a:lnTo>
                        <a:pt x="20" y="1069"/>
                      </a:lnTo>
                      <a:lnTo>
                        <a:pt x="55" y="1034"/>
                      </a:lnTo>
                      <a:lnTo>
                        <a:pt x="85" y="1009"/>
                      </a:lnTo>
                      <a:lnTo>
                        <a:pt x="125" y="974"/>
                      </a:lnTo>
                      <a:lnTo>
                        <a:pt x="120" y="944"/>
                      </a:lnTo>
                      <a:lnTo>
                        <a:pt x="105" y="909"/>
                      </a:lnTo>
                      <a:lnTo>
                        <a:pt x="105" y="869"/>
                      </a:lnTo>
                      <a:lnTo>
                        <a:pt x="105" y="839"/>
                      </a:lnTo>
                      <a:lnTo>
                        <a:pt x="120" y="814"/>
                      </a:lnTo>
                      <a:lnTo>
                        <a:pt x="170" y="774"/>
                      </a:lnTo>
                      <a:lnTo>
                        <a:pt x="210" y="814"/>
                      </a:lnTo>
                      <a:lnTo>
                        <a:pt x="235" y="824"/>
                      </a:lnTo>
                      <a:lnTo>
                        <a:pt x="295" y="824"/>
                      </a:lnTo>
                      <a:lnTo>
                        <a:pt x="380" y="804"/>
                      </a:lnTo>
                      <a:lnTo>
                        <a:pt x="410" y="784"/>
                      </a:lnTo>
                      <a:lnTo>
                        <a:pt x="445" y="754"/>
                      </a:lnTo>
                      <a:lnTo>
                        <a:pt x="475" y="709"/>
                      </a:lnTo>
                      <a:lnTo>
                        <a:pt x="510" y="644"/>
                      </a:lnTo>
                      <a:lnTo>
                        <a:pt x="515" y="594"/>
                      </a:lnTo>
                      <a:lnTo>
                        <a:pt x="580" y="584"/>
                      </a:lnTo>
                      <a:lnTo>
                        <a:pt x="609" y="604"/>
                      </a:lnTo>
                      <a:lnTo>
                        <a:pt x="654" y="614"/>
                      </a:lnTo>
                      <a:lnTo>
                        <a:pt x="684" y="614"/>
                      </a:lnTo>
                      <a:lnTo>
                        <a:pt x="709" y="614"/>
                      </a:lnTo>
                      <a:lnTo>
                        <a:pt x="749" y="529"/>
                      </a:lnTo>
                      <a:lnTo>
                        <a:pt x="729" y="509"/>
                      </a:lnTo>
                      <a:lnTo>
                        <a:pt x="749" y="489"/>
                      </a:lnTo>
                      <a:lnTo>
                        <a:pt x="769" y="489"/>
                      </a:lnTo>
                      <a:lnTo>
                        <a:pt x="789" y="489"/>
                      </a:lnTo>
                      <a:lnTo>
                        <a:pt x="874" y="414"/>
                      </a:lnTo>
                      <a:lnTo>
                        <a:pt x="864" y="400"/>
                      </a:lnTo>
                      <a:lnTo>
                        <a:pt x="844" y="385"/>
                      </a:lnTo>
                      <a:lnTo>
                        <a:pt x="799" y="360"/>
                      </a:lnTo>
                      <a:lnTo>
                        <a:pt x="779" y="340"/>
                      </a:lnTo>
                      <a:lnTo>
                        <a:pt x="769" y="330"/>
                      </a:lnTo>
                      <a:lnTo>
                        <a:pt x="769" y="310"/>
                      </a:lnTo>
                      <a:lnTo>
                        <a:pt x="759" y="300"/>
                      </a:lnTo>
                      <a:lnTo>
                        <a:pt x="759" y="265"/>
                      </a:lnTo>
                      <a:lnTo>
                        <a:pt x="769" y="255"/>
                      </a:lnTo>
                      <a:lnTo>
                        <a:pt x="789" y="255"/>
                      </a:lnTo>
                      <a:lnTo>
                        <a:pt x="844" y="235"/>
                      </a:lnTo>
                      <a:lnTo>
                        <a:pt x="874" y="235"/>
                      </a:lnTo>
                      <a:lnTo>
                        <a:pt x="919" y="225"/>
                      </a:lnTo>
                      <a:lnTo>
                        <a:pt x="939" y="205"/>
                      </a:lnTo>
                      <a:lnTo>
                        <a:pt x="969" y="180"/>
                      </a:lnTo>
                      <a:lnTo>
                        <a:pt x="1004" y="150"/>
                      </a:lnTo>
                      <a:lnTo>
                        <a:pt x="1044" y="120"/>
                      </a:lnTo>
                      <a:lnTo>
                        <a:pt x="1074" y="85"/>
                      </a:lnTo>
                      <a:lnTo>
                        <a:pt x="1094" y="65"/>
                      </a:lnTo>
                      <a:lnTo>
                        <a:pt x="1129" y="45"/>
                      </a:lnTo>
                      <a:lnTo>
                        <a:pt x="1169" y="45"/>
                      </a:lnTo>
                      <a:lnTo>
                        <a:pt x="1224" y="2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79">
                  <a:extLst>
                    <a:ext uri="{FF2B5EF4-FFF2-40B4-BE49-F238E27FC236}">
                      <a16:creationId xmlns:a16="http://schemas.microsoft.com/office/drawing/2014/main" id="{3E2A862F-A77D-4F39-BC36-70FADEAD7C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04" y="7714"/>
                  <a:ext cx="1125" cy="1093"/>
                </a:xfrm>
                <a:custGeom>
                  <a:avLst/>
                  <a:gdLst>
                    <a:gd name="T0" fmla="*/ 1 w 1534"/>
                    <a:gd name="T1" fmla="*/ 1 h 1919"/>
                    <a:gd name="T2" fmla="*/ 1 w 1534"/>
                    <a:gd name="T3" fmla="*/ 1 h 1919"/>
                    <a:gd name="T4" fmla="*/ 1 w 1534"/>
                    <a:gd name="T5" fmla="*/ 1 h 1919"/>
                    <a:gd name="T6" fmla="*/ 1 w 1534"/>
                    <a:gd name="T7" fmla="*/ 1 h 1919"/>
                    <a:gd name="T8" fmla="*/ 1 w 1534"/>
                    <a:gd name="T9" fmla="*/ 1 h 1919"/>
                    <a:gd name="T10" fmla="*/ 1 w 1534"/>
                    <a:gd name="T11" fmla="*/ 1 h 1919"/>
                    <a:gd name="T12" fmla="*/ 1 w 1534"/>
                    <a:gd name="T13" fmla="*/ 1 h 1919"/>
                    <a:gd name="T14" fmla="*/ 1 w 1534"/>
                    <a:gd name="T15" fmla="*/ 1 h 1919"/>
                    <a:gd name="T16" fmla="*/ 1 w 1534"/>
                    <a:gd name="T17" fmla="*/ 1 h 1919"/>
                    <a:gd name="T18" fmla="*/ 1 w 1534"/>
                    <a:gd name="T19" fmla="*/ 1 h 1919"/>
                    <a:gd name="T20" fmla="*/ 1 w 1534"/>
                    <a:gd name="T21" fmla="*/ 1 h 1919"/>
                    <a:gd name="T22" fmla="*/ 1 w 1534"/>
                    <a:gd name="T23" fmla="*/ 1 h 1919"/>
                    <a:gd name="T24" fmla="*/ 1 w 1534"/>
                    <a:gd name="T25" fmla="*/ 1 h 1919"/>
                    <a:gd name="T26" fmla="*/ 1 w 1534"/>
                    <a:gd name="T27" fmla="*/ 1 h 1919"/>
                    <a:gd name="T28" fmla="*/ 1 w 1534"/>
                    <a:gd name="T29" fmla="*/ 1 h 1919"/>
                    <a:gd name="T30" fmla="*/ 1 w 1534"/>
                    <a:gd name="T31" fmla="*/ 1 h 1919"/>
                    <a:gd name="T32" fmla="*/ 1 w 1534"/>
                    <a:gd name="T33" fmla="*/ 1 h 1919"/>
                    <a:gd name="T34" fmla="*/ 1 w 1534"/>
                    <a:gd name="T35" fmla="*/ 1 h 1919"/>
                    <a:gd name="T36" fmla="*/ 1 w 1534"/>
                    <a:gd name="T37" fmla="*/ 1 h 1919"/>
                    <a:gd name="T38" fmla="*/ 1 w 1534"/>
                    <a:gd name="T39" fmla="*/ 1 h 1919"/>
                    <a:gd name="T40" fmla="*/ 1 w 1534"/>
                    <a:gd name="T41" fmla="*/ 1 h 1919"/>
                    <a:gd name="T42" fmla="*/ 1 w 1534"/>
                    <a:gd name="T43" fmla="*/ 1 h 1919"/>
                    <a:gd name="T44" fmla="*/ 1 w 1534"/>
                    <a:gd name="T45" fmla="*/ 1 h 1919"/>
                    <a:gd name="T46" fmla="*/ 1 w 1534"/>
                    <a:gd name="T47" fmla="*/ 1 h 1919"/>
                    <a:gd name="T48" fmla="*/ 1 w 1534"/>
                    <a:gd name="T49" fmla="*/ 1 h 1919"/>
                    <a:gd name="T50" fmla="*/ 1 w 1534"/>
                    <a:gd name="T51" fmla="*/ 1 h 1919"/>
                    <a:gd name="T52" fmla="*/ 1 w 1534"/>
                    <a:gd name="T53" fmla="*/ 1 h 1919"/>
                    <a:gd name="T54" fmla="*/ 1 w 1534"/>
                    <a:gd name="T55" fmla="*/ 1 h 1919"/>
                    <a:gd name="T56" fmla="*/ 1 w 1534"/>
                    <a:gd name="T57" fmla="*/ 1 h 1919"/>
                    <a:gd name="T58" fmla="*/ 1 w 1534"/>
                    <a:gd name="T59" fmla="*/ 1 h 1919"/>
                    <a:gd name="T60" fmla="*/ 1 w 1534"/>
                    <a:gd name="T61" fmla="*/ 1 h 1919"/>
                    <a:gd name="T62" fmla="*/ 1 w 1534"/>
                    <a:gd name="T63" fmla="*/ 1 h 1919"/>
                    <a:gd name="T64" fmla="*/ 1 w 1534"/>
                    <a:gd name="T65" fmla="*/ 1 h 1919"/>
                    <a:gd name="T66" fmla="*/ 1 w 1534"/>
                    <a:gd name="T67" fmla="*/ 1 h 1919"/>
                    <a:gd name="T68" fmla="*/ 1 w 1534"/>
                    <a:gd name="T69" fmla="*/ 1 h 1919"/>
                    <a:gd name="T70" fmla="*/ 1 w 1534"/>
                    <a:gd name="T71" fmla="*/ 1 h 1919"/>
                    <a:gd name="T72" fmla="*/ 1 w 1534"/>
                    <a:gd name="T73" fmla="*/ 1 h 1919"/>
                    <a:gd name="T74" fmla="*/ 1 w 1534"/>
                    <a:gd name="T75" fmla="*/ 1 h 1919"/>
                    <a:gd name="T76" fmla="*/ 1 w 1534"/>
                    <a:gd name="T77" fmla="*/ 1 h 1919"/>
                    <a:gd name="T78" fmla="*/ 1 w 1534"/>
                    <a:gd name="T79" fmla="*/ 1 h 1919"/>
                    <a:gd name="T80" fmla="*/ 1 w 1534"/>
                    <a:gd name="T81" fmla="*/ 1 h 1919"/>
                    <a:gd name="T82" fmla="*/ 1 w 1534"/>
                    <a:gd name="T83" fmla="*/ 1 h 1919"/>
                    <a:gd name="T84" fmla="*/ 1 w 1534"/>
                    <a:gd name="T85" fmla="*/ 1 h 1919"/>
                    <a:gd name="T86" fmla="*/ 1 w 1534"/>
                    <a:gd name="T87" fmla="*/ 1 h 1919"/>
                    <a:gd name="T88" fmla="*/ 1 w 1534"/>
                    <a:gd name="T89" fmla="*/ 1 h 1919"/>
                    <a:gd name="T90" fmla="*/ 1 w 1534"/>
                    <a:gd name="T91" fmla="*/ 1 h 1919"/>
                    <a:gd name="T92" fmla="*/ 1 w 1534"/>
                    <a:gd name="T93" fmla="*/ 1 h 1919"/>
                    <a:gd name="T94" fmla="*/ 1 w 1534"/>
                    <a:gd name="T95" fmla="*/ 1 h 1919"/>
                    <a:gd name="T96" fmla="*/ 1 w 1534"/>
                    <a:gd name="T97" fmla="*/ 1 h 1919"/>
                    <a:gd name="T98" fmla="*/ 1 w 1534"/>
                    <a:gd name="T99" fmla="*/ 1 h 1919"/>
                    <a:gd name="T100" fmla="*/ 1 w 1534"/>
                    <a:gd name="T101" fmla="*/ 1 h 1919"/>
                    <a:gd name="T102" fmla="*/ 1 w 1534"/>
                    <a:gd name="T103" fmla="*/ 1 h 19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34"/>
                    <a:gd name="T157" fmla="*/ 0 h 1919"/>
                    <a:gd name="T158" fmla="*/ 1534 w 1534"/>
                    <a:gd name="T159" fmla="*/ 1919 h 19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34" h="1919">
                      <a:moveTo>
                        <a:pt x="95" y="335"/>
                      </a:moveTo>
                      <a:lnTo>
                        <a:pt x="80" y="380"/>
                      </a:lnTo>
                      <a:lnTo>
                        <a:pt x="135" y="420"/>
                      </a:lnTo>
                      <a:lnTo>
                        <a:pt x="180" y="525"/>
                      </a:lnTo>
                      <a:lnTo>
                        <a:pt x="165" y="610"/>
                      </a:lnTo>
                      <a:lnTo>
                        <a:pt x="145" y="675"/>
                      </a:lnTo>
                      <a:lnTo>
                        <a:pt x="135" y="705"/>
                      </a:lnTo>
                      <a:lnTo>
                        <a:pt x="200" y="835"/>
                      </a:lnTo>
                      <a:lnTo>
                        <a:pt x="250" y="960"/>
                      </a:lnTo>
                      <a:lnTo>
                        <a:pt x="290" y="1065"/>
                      </a:lnTo>
                      <a:lnTo>
                        <a:pt x="315" y="1130"/>
                      </a:lnTo>
                      <a:lnTo>
                        <a:pt x="290" y="1200"/>
                      </a:lnTo>
                      <a:lnTo>
                        <a:pt x="260" y="1265"/>
                      </a:lnTo>
                      <a:lnTo>
                        <a:pt x="270" y="1320"/>
                      </a:lnTo>
                      <a:lnTo>
                        <a:pt x="325" y="1350"/>
                      </a:lnTo>
                      <a:lnTo>
                        <a:pt x="365" y="1395"/>
                      </a:lnTo>
                      <a:lnTo>
                        <a:pt x="390" y="1425"/>
                      </a:lnTo>
                      <a:lnTo>
                        <a:pt x="390" y="1480"/>
                      </a:lnTo>
                      <a:lnTo>
                        <a:pt x="450" y="1520"/>
                      </a:lnTo>
                      <a:lnTo>
                        <a:pt x="505" y="1570"/>
                      </a:lnTo>
                      <a:lnTo>
                        <a:pt x="535" y="1614"/>
                      </a:lnTo>
                      <a:lnTo>
                        <a:pt x="555" y="1664"/>
                      </a:lnTo>
                      <a:lnTo>
                        <a:pt x="590" y="1699"/>
                      </a:lnTo>
                      <a:lnTo>
                        <a:pt x="630" y="1774"/>
                      </a:lnTo>
                      <a:lnTo>
                        <a:pt x="660" y="1834"/>
                      </a:lnTo>
                      <a:lnTo>
                        <a:pt x="685" y="1879"/>
                      </a:lnTo>
                      <a:lnTo>
                        <a:pt x="725" y="1879"/>
                      </a:lnTo>
                      <a:lnTo>
                        <a:pt x="790" y="1889"/>
                      </a:lnTo>
                      <a:lnTo>
                        <a:pt x="840" y="1899"/>
                      </a:lnTo>
                      <a:lnTo>
                        <a:pt x="895" y="1919"/>
                      </a:lnTo>
                      <a:lnTo>
                        <a:pt x="905" y="1899"/>
                      </a:lnTo>
                      <a:lnTo>
                        <a:pt x="950" y="1859"/>
                      </a:lnTo>
                      <a:lnTo>
                        <a:pt x="995" y="1794"/>
                      </a:lnTo>
                      <a:lnTo>
                        <a:pt x="1015" y="1744"/>
                      </a:lnTo>
                      <a:lnTo>
                        <a:pt x="1020" y="1679"/>
                      </a:lnTo>
                      <a:lnTo>
                        <a:pt x="1060" y="1679"/>
                      </a:lnTo>
                      <a:lnTo>
                        <a:pt x="1080" y="1644"/>
                      </a:lnTo>
                      <a:lnTo>
                        <a:pt x="1125" y="1600"/>
                      </a:lnTo>
                      <a:lnTo>
                        <a:pt x="1105" y="1540"/>
                      </a:lnTo>
                      <a:lnTo>
                        <a:pt x="1135" y="1510"/>
                      </a:lnTo>
                      <a:lnTo>
                        <a:pt x="1179" y="1540"/>
                      </a:lnTo>
                      <a:lnTo>
                        <a:pt x="1219" y="1520"/>
                      </a:lnTo>
                      <a:lnTo>
                        <a:pt x="1209" y="1490"/>
                      </a:lnTo>
                      <a:lnTo>
                        <a:pt x="1259" y="1425"/>
                      </a:lnTo>
                      <a:lnTo>
                        <a:pt x="1259" y="1360"/>
                      </a:lnTo>
                      <a:lnTo>
                        <a:pt x="1304" y="1320"/>
                      </a:lnTo>
                      <a:lnTo>
                        <a:pt x="1294" y="1285"/>
                      </a:lnTo>
                      <a:lnTo>
                        <a:pt x="1319" y="1265"/>
                      </a:lnTo>
                      <a:lnTo>
                        <a:pt x="1304" y="1215"/>
                      </a:lnTo>
                      <a:lnTo>
                        <a:pt x="1294" y="1175"/>
                      </a:lnTo>
                      <a:lnTo>
                        <a:pt x="1319" y="1140"/>
                      </a:lnTo>
                      <a:lnTo>
                        <a:pt x="1359" y="1110"/>
                      </a:lnTo>
                      <a:lnTo>
                        <a:pt x="1409" y="1095"/>
                      </a:lnTo>
                      <a:lnTo>
                        <a:pt x="1444" y="1075"/>
                      </a:lnTo>
                      <a:lnTo>
                        <a:pt x="1464" y="1055"/>
                      </a:lnTo>
                      <a:lnTo>
                        <a:pt x="1444" y="1005"/>
                      </a:lnTo>
                      <a:lnTo>
                        <a:pt x="1379" y="900"/>
                      </a:lnTo>
                      <a:lnTo>
                        <a:pt x="1409" y="845"/>
                      </a:lnTo>
                      <a:lnTo>
                        <a:pt x="1464" y="855"/>
                      </a:lnTo>
                      <a:lnTo>
                        <a:pt x="1494" y="865"/>
                      </a:lnTo>
                      <a:lnTo>
                        <a:pt x="1469" y="800"/>
                      </a:lnTo>
                      <a:lnTo>
                        <a:pt x="1464" y="770"/>
                      </a:lnTo>
                      <a:lnTo>
                        <a:pt x="1484" y="735"/>
                      </a:lnTo>
                      <a:lnTo>
                        <a:pt x="1514" y="715"/>
                      </a:lnTo>
                      <a:lnTo>
                        <a:pt x="1534" y="695"/>
                      </a:lnTo>
                      <a:lnTo>
                        <a:pt x="1514" y="665"/>
                      </a:lnTo>
                      <a:lnTo>
                        <a:pt x="1484" y="645"/>
                      </a:lnTo>
                      <a:lnTo>
                        <a:pt x="1464" y="665"/>
                      </a:lnTo>
                      <a:lnTo>
                        <a:pt x="1429" y="675"/>
                      </a:lnTo>
                      <a:lnTo>
                        <a:pt x="1389" y="630"/>
                      </a:lnTo>
                      <a:lnTo>
                        <a:pt x="1379" y="600"/>
                      </a:lnTo>
                      <a:lnTo>
                        <a:pt x="1359" y="570"/>
                      </a:lnTo>
                      <a:lnTo>
                        <a:pt x="1284" y="505"/>
                      </a:lnTo>
                      <a:lnTo>
                        <a:pt x="1239" y="495"/>
                      </a:lnTo>
                      <a:lnTo>
                        <a:pt x="1189" y="485"/>
                      </a:lnTo>
                      <a:lnTo>
                        <a:pt x="1169" y="465"/>
                      </a:lnTo>
                      <a:lnTo>
                        <a:pt x="1169" y="410"/>
                      </a:lnTo>
                      <a:lnTo>
                        <a:pt x="1169" y="380"/>
                      </a:lnTo>
                      <a:lnTo>
                        <a:pt x="1125" y="335"/>
                      </a:lnTo>
                      <a:lnTo>
                        <a:pt x="1095" y="345"/>
                      </a:lnTo>
                      <a:lnTo>
                        <a:pt x="1000" y="345"/>
                      </a:lnTo>
                      <a:lnTo>
                        <a:pt x="955" y="325"/>
                      </a:lnTo>
                      <a:lnTo>
                        <a:pt x="935" y="335"/>
                      </a:lnTo>
                      <a:lnTo>
                        <a:pt x="915" y="345"/>
                      </a:lnTo>
                      <a:lnTo>
                        <a:pt x="870" y="335"/>
                      </a:lnTo>
                      <a:lnTo>
                        <a:pt x="840" y="335"/>
                      </a:lnTo>
                      <a:lnTo>
                        <a:pt x="765" y="280"/>
                      </a:lnTo>
                      <a:lnTo>
                        <a:pt x="640" y="275"/>
                      </a:lnTo>
                      <a:lnTo>
                        <a:pt x="610" y="260"/>
                      </a:lnTo>
                      <a:lnTo>
                        <a:pt x="565" y="210"/>
                      </a:lnTo>
                      <a:lnTo>
                        <a:pt x="515" y="170"/>
                      </a:lnTo>
                      <a:lnTo>
                        <a:pt x="440" y="125"/>
                      </a:lnTo>
                      <a:lnTo>
                        <a:pt x="375" y="115"/>
                      </a:lnTo>
                      <a:lnTo>
                        <a:pt x="290" y="105"/>
                      </a:lnTo>
                      <a:lnTo>
                        <a:pt x="200" y="70"/>
                      </a:lnTo>
                      <a:lnTo>
                        <a:pt x="155" y="65"/>
                      </a:lnTo>
                      <a:lnTo>
                        <a:pt x="135" y="50"/>
                      </a:lnTo>
                      <a:lnTo>
                        <a:pt x="115" y="20"/>
                      </a:lnTo>
                      <a:lnTo>
                        <a:pt x="80" y="0"/>
                      </a:lnTo>
                      <a:lnTo>
                        <a:pt x="20" y="50"/>
                      </a:lnTo>
                      <a:lnTo>
                        <a:pt x="0" y="135"/>
                      </a:lnTo>
                      <a:lnTo>
                        <a:pt x="50" y="205"/>
                      </a:lnTo>
                      <a:lnTo>
                        <a:pt x="115" y="240"/>
                      </a:lnTo>
                      <a:lnTo>
                        <a:pt x="140" y="305"/>
                      </a:lnTo>
                      <a:lnTo>
                        <a:pt x="95" y="335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80">
                  <a:extLst>
                    <a:ext uri="{FF2B5EF4-FFF2-40B4-BE49-F238E27FC236}">
                      <a16:creationId xmlns:a16="http://schemas.microsoft.com/office/drawing/2014/main" id="{109C35E2-BA52-4F07-99AA-06BC204E0F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78" y="11030"/>
                  <a:ext cx="1693" cy="871"/>
                </a:xfrm>
                <a:custGeom>
                  <a:avLst/>
                  <a:gdLst>
                    <a:gd name="T0" fmla="*/ 1 w 2309"/>
                    <a:gd name="T1" fmla="*/ 1 h 1529"/>
                    <a:gd name="T2" fmla="*/ 1 w 2309"/>
                    <a:gd name="T3" fmla="*/ 1 h 1529"/>
                    <a:gd name="T4" fmla="*/ 1 w 2309"/>
                    <a:gd name="T5" fmla="*/ 1 h 1529"/>
                    <a:gd name="T6" fmla="*/ 1 w 2309"/>
                    <a:gd name="T7" fmla="*/ 1 h 1529"/>
                    <a:gd name="T8" fmla="*/ 1 w 2309"/>
                    <a:gd name="T9" fmla="*/ 1 h 1529"/>
                    <a:gd name="T10" fmla="*/ 1 w 2309"/>
                    <a:gd name="T11" fmla="*/ 1 h 1529"/>
                    <a:gd name="T12" fmla="*/ 1 w 2309"/>
                    <a:gd name="T13" fmla="*/ 1 h 1529"/>
                    <a:gd name="T14" fmla="*/ 1 w 2309"/>
                    <a:gd name="T15" fmla="*/ 1 h 1529"/>
                    <a:gd name="T16" fmla="*/ 1 w 2309"/>
                    <a:gd name="T17" fmla="*/ 1 h 1529"/>
                    <a:gd name="T18" fmla="*/ 1 w 2309"/>
                    <a:gd name="T19" fmla="*/ 1 h 1529"/>
                    <a:gd name="T20" fmla="*/ 1 w 2309"/>
                    <a:gd name="T21" fmla="*/ 1 h 1529"/>
                    <a:gd name="T22" fmla="*/ 1 w 2309"/>
                    <a:gd name="T23" fmla="*/ 1 h 1529"/>
                    <a:gd name="T24" fmla="*/ 1 w 2309"/>
                    <a:gd name="T25" fmla="*/ 1 h 1529"/>
                    <a:gd name="T26" fmla="*/ 1 w 2309"/>
                    <a:gd name="T27" fmla="*/ 1 h 1529"/>
                    <a:gd name="T28" fmla="*/ 1 w 2309"/>
                    <a:gd name="T29" fmla="*/ 1 h 1529"/>
                    <a:gd name="T30" fmla="*/ 1 w 2309"/>
                    <a:gd name="T31" fmla="*/ 1 h 1529"/>
                    <a:gd name="T32" fmla="*/ 1 w 2309"/>
                    <a:gd name="T33" fmla="*/ 1 h 1529"/>
                    <a:gd name="T34" fmla="*/ 1 w 2309"/>
                    <a:gd name="T35" fmla="*/ 1 h 1529"/>
                    <a:gd name="T36" fmla="*/ 1 w 2309"/>
                    <a:gd name="T37" fmla="*/ 1 h 1529"/>
                    <a:gd name="T38" fmla="*/ 1 w 2309"/>
                    <a:gd name="T39" fmla="*/ 1 h 1529"/>
                    <a:gd name="T40" fmla="*/ 1 w 2309"/>
                    <a:gd name="T41" fmla="*/ 1 h 1529"/>
                    <a:gd name="T42" fmla="*/ 1 w 2309"/>
                    <a:gd name="T43" fmla="*/ 1 h 1529"/>
                    <a:gd name="T44" fmla="*/ 1 w 2309"/>
                    <a:gd name="T45" fmla="*/ 1 h 1529"/>
                    <a:gd name="T46" fmla="*/ 1 w 2309"/>
                    <a:gd name="T47" fmla="*/ 1 h 1529"/>
                    <a:gd name="T48" fmla="*/ 1 w 2309"/>
                    <a:gd name="T49" fmla="*/ 1 h 1529"/>
                    <a:gd name="T50" fmla="*/ 1 w 2309"/>
                    <a:gd name="T51" fmla="*/ 1 h 1529"/>
                    <a:gd name="T52" fmla="*/ 1 w 2309"/>
                    <a:gd name="T53" fmla="*/ 1 h 1529"/>
                    <a:gd name="T54" fmla="*/ 1 w 2309"/>
                    <a:gd name="T55" fmla="*/ 1 h 1529"/>
                    <a:gd name="T56" fmla="*/ 1 w 2309"/>
                    <a:gd name="T57" fmla="*/ 1 h 1529"/>
                    <a:gd name="T58" fmla="*/ 1 w 2309"/>
                    <a:gd name="T59" fmla="*/ 1 h 1529"/>
                    <a:gd name="T60" fmla="*/ 1 w 2309"/>
                    <a:gd name="T61" fmla="*/ 1 h 1529"/>
                    <a:gd name="T62" fmla="*/ 0 w 2309"/>
                    <a:gd name="T63" fmla="*/ 1 h 1529"/>
                    <a:gd name="T64" fmla="*/ 1 w 2309"/>
                    <a:gd name="T65" fmla="*/ 1 h 1529"/>
                    <a:gd name="T66" fmla="*/ 1 w 2309"/>
                    <a:gd name="T67" fmla="*/ 1 h 1529"/>
                    <a:gd name="T68" fmla="*/ 1 w 2309"/>
                    <a:gd name="T69" fmla="*/ 1 h 1529"/>
                    <a:gd name="T70" fmla="*/ 1 w 2309"/>
                    <a:gd name="T71" fmla="*/ 1 h 1529"/>
                    <a:gd name="T72" fmla="*/ 1 w 2309"/>
                    <a:gd name="T73" fmla="*/ 1 h 1529"/>
                    <a:gd name="T74" fmla="*/ 1 w 2309"/>
                    <a:gd name="T75" fmla="*/ 1 h 1529"/>
                    <a:gd name="T76" fmla="*/ 1 w 2309"/>
                    <a:gd name="T77" fmla="*/ 1 h 1529"/>
                    <a:gd name="T78" fmla="*/ 1 w 2309"/>
                    <a:gd name="T79" fmla="*/ 1 h 1529"/>
                    <a:gd name="T80" fmla="*/ 1 w 2309"/>
                    <a:gd name="T81" fmla="*/ 1 h 1529"/>
                    <a:gd name="T82" fmla="*/ 1 w 2309"/>
                    <a:gd name="T83" fmla="*/ 1 h 1529"/>
                    <a:gd name="T84" fmla="*/ 1 w 2309"/>
                    <a:gd name="T85" fmla="*/ 1 h 1529"/>
                    <a:gd name="T86" fmla="*/ 1 w 2309"/>
                    <a:gd name="T87" fmla="*/ 1 h 1529"/>
                    <a:gd name="T88" fmla="*/ 1 w 2309"/>
                    <a:gd name="T89" fmla="*/ 1 h 1529"/>
                    <a:gd name="T90" fmla="*/ 1 w 2309"/>
                    <a:gd name="T91" fmla="*/ 1 h 1529"/>
                    <a:gd name="T92" fmla="*/ 1 w 2309"/>
                    <a:gd name="T93" fmla="*/ 1 h 1529"/>
                    <a:gd name="T94" fmla="*/ 1 w 2309"/>
                    <a:gd name="T95" fmla="*/ 1 h 1529"/>
                    <a:gd name="T96" fmla="*/ 1 w 2309"/>
                    <a:gd name="T97" fmla="*/ 1 h 1529"/>
                    <a:gd name="T98" fmla="*/ 1 w 2309"/>
                    <a:gd name="T99" fmla="*/ 1 h 1529"/>
                    <a:gd name="T100" fmla="*/ 1 w 2309"/>
                    <a:gd name="T101" fmla="*/ 1 h 152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309"/>
                    <a:gd name="T154" fmla="*/ 0 h 1529"/>
                    <a:gd name="T155" fmla="*/ 2309 w 2309"/>
                    <a:gd name="T156" fmla="*/ 1529 h 152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309" h="1529">
                      <a:moveTo>
                        <a:pt x="2289" y="0"/>
                      </a:moveTo>
                      <a:lnTo>
                        <a:pt x="2309" y="45"/>
                      </a:lnTo>
                      <a:lnTo>
                        <a:pt x="2224" y="180"/>
                      </a:lnTo>
                      <a:lnTo>
                        <a:pt x="2184" y="300"/>
                      </a:lnTo>
                      <a:lnTo>
                        <a:pt x="2119" y="415"/>
                      </a:lnTo>
                      <a:lnTo>
                        <a:pt x="2054" y="540"/>
                      </a:lnTo>
                      <a:lnTo>
                        <a:pt x="2014" y="580"/>
                      </a:lnTo>
                      <a:lnTo>
                        <a:pt x="2034" y="685"/>
                      </a:lnTo>
                      <a:lnTo>
                        <a:pt x="1909" y="759"/>
                      </a:lnTo>
                      <a:lnTo>
                        <a:pt x="1929" y="834"/>
                      </a:lnTo>
                      <a:lnTo>
                        <a:pt x="1929" y="919"/>
                      </a:lnTo>
                      <a:lnTo>
                        <a:pt x="2004" y="984"/>
                      </a:lnTo>
                      <a:lnTo>
                        <a:pt x="1994" y="1034"/>
                      </a:lnTo>
                      <a:lnTo>
                        <a:pt x="2044" y="1119"/>
                      </a:lnTo>
                      <a:lnTo>
                        <a:pt x="2079" y="1139"/>
                      </a:lnTo>
                      <a:lnTo>
                        <a:pt x="2079" y="1204"/>
                      </a:lnTo>
                      <a:lnTo>
                        <a:pt x="1959" y="1319"/>
                      </a:lnTo>
                      <a:lnTo>
                        <a:pt x="1949" y="1374"/>
                      </a:lnTo>
                      <a:lnTo>
                        <a:pt x="1959" y="1439"/>
                      </a:lnTo>
                      <a:lnTo>
                        <a:pt x="1939" y="1499"/>
                      </a:lnTo>
                      <a:lnTo>
                        <a:pt x="1889" y="1529"/>
                      </a:lnTo>
                      <a:lnTo>
                        <a:pt x="1854" y="1529"/>
                      </a:lnTo>
                      <a:lnTo>
                        <a:pt x="1804" y="1489"/>
                      </a:lnTo>
                      <a:lnTo>
                        <a:pt x="1769" y="1459"/>
                      </a:lnTo>
                      <a:lnTo>
                        <a:pt x="1709" y="1459"/>
                      </a:lnTo>
                      <a:lnTo>
                        <a:pt x="1614" y="1439"/>
                      </a:lnTo>
                      <a:lnTo>
                        <a:pt x="1579" y="1444"/>
                      </a:lnTo>
                      <a:lnTo>
                        <a:pt x="1539" y="1404"/>
                      </a:lnTo>
                      <a:lnTo>
                        <a:pt x="1494" y="1359"/>
                      </a:lnTo>
                      <a:lnTo>
                        <a:pt x="1454" y="1359"/>
                      </a:lnTo>
                      <a:lnTo>
                        <a:pt x="1424" y="1339"/>
                      </a:lnTo>
                      <a:lnTo>
                        <a:pt x="1424" y="1289"/>
                      </a:lnTo>
                      <a:lnTo>
                        <a:pt x="1404" y="1224"/>
                      </a:lnTo>
                      <a:lnTo>
                        <a:pt x="1369" y="1194"/>
                      </a:lnTo>
                      <a:lnTo>
                        <a:pt x="1304" y="1129"/>
                      </a:lnTo>
                      <a:lnTo>
                        <a:pt x="1189" y="1044"/>
                      </a:lnTo>
                      <a:lnTo>
                        <a:pt x="1125" y="1044"/>
                      </a:lnTo>
                      <a:lnTo>
                        <a:pt x="1055" y="1044"/>
                      </a:lnTo>
                      <a:lnTo>
                        <a:pt x="1000" y="1004"/>
                      </a:lnTo>
                      <a:lnTo>
                        <a:pt x="915" y="969"/>
                      </a:lnTo>
                      <a:lnTo>
                        <a:pt x="885" y="939"/>
                      </a:lnTo>
                      <a:lnTo>
                        <a:pt x="810" y="909"/>
                      </a:lnTo>
                      <a:lnTo>
                        <a:pt x="725" y="899"/>
                      </a:lnTo>
                      <a:lnTo>
                        <a:pt x="685" y="899"/>
                      </a:lnTo>
                      <a:lnTo>
                        <a:pt x="620" y="824"/>
                      </a:lnTo>
                      <a:lnTo>
                        <a:pt x="600" y="799"/>
                      </a:lnTo>
                      <a:lnTo>
                        <a:pt x="555" y="794"/>
                      </a:lnTo>
                      <a:lnTo>
                        <a:pt x="550" y="759"/>
                      </a:lnTo>
                      <a:lnTo>
                        <a:pt x="505" y="685"/>
                      </a:lnTo>
                      <a:lnTo>
                        <a:pt x="450" y="685"/>
                      </a:lnTo>
                      <a:lnTo>
                        <a:pt x="400" y="665"/>
                      </a:lnTo>
                      <a:lnTo>
                        <a:pt x="360" y="600"/>
                      </a:lnTo>
                      <a:lnTo>
                        <a:pt x="345" y="595"/>
                      </a:lnTo>
                      <a:lnTo>
                        <a:pt x="295" y="595"/>
                      </a:lnTo>
                      <a:lnTo>
                        <a:pt x="240" y="615"/>
                      </a:lnTo>
                      <a:lnTo>
                        <a:pt x="190" y="615"/>
                      </a:lnTo>
                      <a:lnTo>
                        <a:pt x="145" y="580"/>
                      </a:lnTo>
                      <a:lnTo>
                        <a:pt x="145" y="540"/>
                      </a:lnTo>
                      <a:lnTo>
                        <a:pt x="125" y="495"/>
                      </a:lnTo>
                      <a:lnTo>
                        <a:pt x="70" y="510"/>
                      </a:lnTo>
                      <a:lnTo>
                        <a:pt x="50" y="490"/>
                      </a:lnTo>
                      <a:lnTo>
                        <a:pt x="70" y="470"/>
                      </a:lnTo>
                      <a:lnTo>
                        <a:pt x="0" y="415"/>
                      </a:lnTo>
                      <a:lnTo>
                        <a:pt x="0" y="370"/>
                      </a:lnTo>
                      <a:lnTo>
                        <a:pt x="20" y="340"/>
                      </a:lnTo>
                      <a:lnTo>
                        <a:pt x="50" y="305"/>
                      </a:lnTo>
                      <a:lnTo>
                        <a:pt x="50" y="275"/>
                      </a:lnTo>
                      <a:lnTo>
                        <a:pt x="20" y="245"/>
                      </a:lnTo>
                      <a:lnTo>
                        <a:pt x="30" y="200"/>
                      </a:lnTo>
                      <a:lnTo>
                        <a:pt x="60" y="160"/>
                      </a:lnTo>
                      <a:lnTo>
                        <a:pt x="200" y="55"/>
                      </a:lnTo>
                      <a:lnTo>
                        <a:pt x="260" y="65"/>
                      </a:lnTo>
                      <a:lnTo>
                        <a:pt x="280" y="95"/>
                      </a:lnTo>
                      <a:lnTo>
                        <a:pt x="365" y="140"/>
                      </a:lnTo>
                      <a:lnTo>
                        <a:pt x="410" y="95"/>
                      </a:lnTo>
                      <a:lnTo>
                        <a:pt x="440" y="45"/>
                      </a:lnTo>
                      <a:lnTo>
                        <a:pt x="695" y="45"/>
                      </a:lnTo>
                      <a:lnTo>
                        <a:pt x="705" y="85"/>
                      </a:lnTo>
                      <a:lnTo>
                        <a:pt x="790" y="130"/>
                      </a:lnTo>
                      <a:lnTo>
                        <a:pt x="810" y="170"/>
                      </a:lnTo>
                      <a:lnTo>
                        <a:pt x="845" y="190"/>
                      </a:lnTo>
                      <a:lnTo>
                        <a:pt x="875" y="170"/>
                      </a:lnTo>
                      <a:lnTo>
                        <a:pt x="980" y="225"/>
                      </a:lnTo>
                      <a:lnTo>
                        <a:pt x="1035" y="245"/>
                      </a:lnTo>
                      <a:lnTo>
                        <a:pt x="1095" y="225"/>
                      </a:lnTo>
                      <a:lnTo>
                        <a:pt x="1170" y="180"/>
                      </a:lnTo>
                      <a:lnTo>
                        <a:pt x="1234" y="180"/>
                      </a:lnTo>
                      <a:lnTo>
                        <a:pt x="1304" y="225"/>
                      </a:lnTo>
                      <a:lnTo>
                        <a:pt x="1349" y="235"/>
                      </a:lnTo>
                      <a:lnTo>
                        <a:pt x="1429" y="215"/>
                      </a:lnTo>
                      <a:lnTo>
                        <a:pt x="1514" y="225"/>
                      </a:lnTo>
                      <a:lnTo>
                        <a:pt x="1569" y="200"/>
                      </a:lnTo>
                      <a:lnTo>
                        <a:pt x="1634" y="180"/>
                      </a:lnTo>
                      <a:lnTo>
                        <a:pt x="1709" y="130"/>
                      </a:lnTo>
                      <a:lnTo>
                        <a:pt x="1769" y="105"/>
                      </a:lnTo>
                      <a:lnTo>
                        <a:pt x="1864" y="95"/>
                      </a:lnTo>
                      <a:lnTo>
                        <a:pt x="1939" y="105"/>
                      </a:lnTo>
                      <a:lnTo>
                        <a:pt x="2004" y="95"/>
                      </a:lnTo>
                      <a:lnTo>
                        <a:pt x="2069" y="35"/>
                      </a:lnTo>
                      <a:lnTo>
                        <a:pt x="2099" y="20"/>
                      </a:lnTo>
                      <a:lnTo>
                        <a:pt x="2139" y="35"/>
                      </a:lnTo>
                      <a:lnTo>
                        <a:pt x="2224" y="35"/>
                      </a:lnTo>
                      <a:lnTo>
                        <a:pt x="228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 sz="1867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3" name="Freeform 81">
                <a:extLst>
                  <a:ext uri="{FF2B5EF4-FFF2-40B4-BE49-F238E27FC236}">
                    <a16:creationId xmlns:a16="http://schemas.microsoft.com/office/drawing/2014/main" id="{041F444C-7B18-44B3-88C5-F90C8BA3F0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93" y="6287"/>
                <a:ext cx="1023" cy="427"/>
              </a:xfrm>
              <a:custGeom>
                <a:avLst/>
                <a:gdLst>
                  <a:gd name="T0" fmla="*/ 2147483646 w 559"/>
                  <a:gd name="T1" fmla="*/ 2147483646 h 234"/>
                  <a:gd name="T2" fmla="*/ 2147483646 w 559"/>
                  <a:gd name="T3" fmla="*/ 2147483646 h 234"/>
                  <a:gd name="T4" fmla="*/ 2147483646 w 559"/>
                  <a:gd name="T5" fmla="*/ 2147483646 h 234"/>
                  <a:gd name="T6" fmla="*/ 2147483646 w 559"/>
                  <a:gd name="T7" fmla="*/ 2147483646 h 234"/>
                  <a:gd name="T8" fmla="*/ 2147483646 w 559"/>
                  <a:gd name="T9" fmla="*/ 2147483646 h 234"/>
                  <a:gd name="T10" fmla="*/ 2147483646 w 559"/>
                  <a:gd name="T11" fmla="*/ 2147483646 h 234"/>
                  <a:gd name="T12" fmla="*/ 2147483646 w 559"/>
                  <a:gd name="T13" fmla="*/ 2147483646 h 234"/>
                  <a:gd name="T14" fmla="*/ 2147483646 w 559"/>
                  <a:gd name="T15" fmla="*/ 2147483646 h 234"/>
                  <a:gd name="T16" fmla="*/ 2147483646 w 559"/>
                  <a:gd name="T17" fmla="*/ 2147483646 h 234"/>
                  <a:gd name="T18" fmla="*/ 2147483646 w 559"/>
                  <a:gd name="T19" fmla="*/ 2147483646 h 234"/>
                  <a:gd name="T20" fmla="*/ 2147483646 w 559"/>
                  <a:gd name="T21" fmla="*/ 2147483646 h 234"/>
                  <a:gd name="T22" fmla="*/ 2147483646 w 559"/>
                  <a:gd name="T23" fmla="*/ 2147483646 h 234"/>
                  <a:gd name="T24" fmla="*/ 2147483646 w 559"/>
                  <a:gd name="T25" fmla="*/ 2147483646 h 234"/>
                  <a:gd name="T26" fmla="*/ 2147483646 w 559"/>
                  <a:gd name="T27" fmla="*/ 2147483646 h 234"/>
                  <a:gd name="T28" fmla="*/ 2147483646 w 559"/>
                  <a:gd name="T29" fmla="*/ 2147483646 h 234"/>
                  <a:gd name="T30" fmla="*/ 2147483646 w 559"/>
                  <a:gd name="T31" fmla="*/ 2147483646 h 234"/>
                  <a:gd name="T32" fmla="*/ 2147483646 w 559"/>
                  <a:gd name="T33" fmla="*/ 2147483646 h 234"/>
                  <a:gd name="T34" fmla="*/ 2147483646 w 559"/>
                  <a:gd name="T35" fmla="*/ 2147483646 h 234"/>
                  <a:gd name="T36" fmla="*/ 2147483646 w 559"/>
                  <a:gd name="T37" fmla="*/ 2147483646 h 234"/>
                  <a:gd name="T38" fmla="*/ 2147483646 w 559"/>
                  <a:gd name="T39" fmla="*/ 2147483646 h 234"/>
                  <a:gd name="T40" fmla="*/ 2147483646 w 559"/>
                  <a:gd name="T41" fmla="*/ 2147483646 h 234"/>
                  <a:gd name="T42" fmla="*/ 2147483646 w 559"/>
                  <a:gd name="T43" fmla="*/ 2147483646 h 234"/>
                  <a:gd name="T44" fmla="*/ 2147483646 w 559"/>
                  <a:gd name="T45" fmla="*/ 2147483646 h 234"/>
                  <a:gd name="T46" fmla="*/ 2147483646 w 559"/>
                  <a:gd name="T47" fmla="*/ 2147483646 h 234"/>
                  <a:gd name="T48" fmla="*/ 2147483646 w 559"/>
                  <a:gd name="T49" fmla="*/ 2147483646 h 234"/>
                  <a:gd name="T50" fmla="*/ 2147483646 w 559"/>
                  <a:gd name="T51" fmla="*/ 2147483646 h 234"/>
                  <a:gd name="T52" fmla="*/ 2147483646 w 559"/>
                  <a:gd name="T53" fmla="*/ 2147483646 h 234"/>
                  <a:gd name="T54" fmla="*/ 2147483646 w 559"/>
                  <a:gd name="T55" fmla="*/ 2147483646 h 234"/>
                  <a:gd name="T56" fmla="*/ 2147483646 w 559"/>
                  <a:gd name="T57" fmla="*/ 2147483646 h 234"/>
                  <a:gd name="T58" fmla="*/ 2147483646 w 559"/>
                  <a:gd name="T59" fmla="*/ 2147483646 h 234"/>
                  <a:gd name="T60" fmla="*/ 2147483646 w 559"/>
                  <a:gd name="T61" fmla="*/ 2147483646 h 234"/>
                  <a:gd name="T62" fmla="*/ 2147483646 w 559"/>
                  <a:gd name="T63" fmla="*/ 2147483646 h 234"/>
                  <a:gd name="T64" fmla="*/ 2147483646 w 559"/>
                  <a:gd name="T65" fmla="*/ 2147483646 h 234"/>
                  <a:gd name="T66" fmla="*/ 2147483646 w 559"/>
                  <a:gd name="T67" fmla="*/ 2147483646 h 234"/>
                  <a:gd name="T68" fmla="*/ 2147483646 w 559"/>
                  <a:gd name="T69" fmla="*/ 2147483646 h 234"/>
                  <a:gd name="T70" fmla="*/ 2147483646 w 559"/>
                  <a:gd name="T71" fmla="*/ 2147483646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9"/>
                  <a:gd name="T109" fmla="*/ 0 h 234"/>
                  <a:gd name="T110" fmla="*/ 559 w 559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9" h="234">
                    <a:moveTo>
                      <a:pt x="0" y="125"/>
                    </a:moveTo>
                    <a:lnTo>
                      <a:pt x="4" y="99"/>
                    </a:lnTo>
                    <a:lnTo>
                      <a:pt x="22" y="89"/>
                    </a:lnTo>
                    <a:lnTo>
                      <a:pt x="50" y="71"/>
                    </a:lnTo>
                    <a:lnTo>
                      <a:pt x="56" y="60"/>
                    </a:lnTo>
                    <a:lnTo>
                      <a:pt x="42" y="47"/>
                    </a:lnTo>
                    <a:lnTo>
                      <a:pt x="98" y="0"/>
                    </a:lnTo>
                    <a:lnTo>
                      <a:pt x="110" y="9"/>
                    </a:lnTo>
                    <a:lnTo>
                      <a:pt x="118" y="24"/>
                    </a:lnTo>
                    <a:lnTo>
                      <a:pt x="118" y="33"/>
                    </a:lnTo>
                    <a:lnTo>
                      <a:pt x="148" y="39"/>
                    </a:lnTo>
                    <a:lnTo>
                      <a:pt x="217" y="56"/>
                    </a:lnTo>
                    <a:lnTo>
                      <a:pt x="221" y="60"/>
                    </a:lnTo>
                    <a:lnTo>
                      <a:pt x="255" y="44"/>
                    </a:lnTo>
                    <a:lnTo>
                      <a:pt x="297" y="13"/>
                    </a:lnTo>
                    <a:lnTo>
                      <a:pt x="318" y="13"/>
                    </a:lnTo>
                    <a:lnTo>
                      <a:pt x="344" y="27"/>
                    </a:lnTo>
                    <a:lnTo>
                      <a:pt x="377" y="33"/>
                    </a:lnTo>
                    <a:lnTo>
                      <a:pt x="421" y="24"/>
                    </a:lnTo>
                    <a:lnTo>
                      <a:pt x="437" y="13"/>
                    </a:lnTo>
                    <a:lnTo>
                      <a:pt x="459" y="13"/>
                    </a:lnTo>
                    <a:lnTo>
                      <a:pt x="479" y="6"/>
                    </a:lnTo>
                    <a:lnTo>
                      <a:pt x="493" y="24"/>
                    </a:lnTo>
                    <a:lnTo>
                      <a:pt x="489" y="39"/>
                    </a:lnTo>
                    <a:lnTo>
                      <a:pt x="493" y="60"/>
                    </a:lnTo>
                    <a:lnTo>
                      <a:pt x="513" y="66"/>
                    </a:lnTo>
                    <a:lnTo>
                      <a:pt x="531" y="83"/>
                    </a:lnTo>
                    <a:lnTo>
                      <a:pt x="539" y="104"/>
                    </a:lnTo>
                    <a:lnTo>
                      <a:pt x="559" y="125"/>
                    </a:lnTo>
                    <a:lnTo>
                      <a:pt x="559" y="140"/>
                    </a:lnTo>
                    <a:lnTo>
                      <a:pt x="531" y="143"/>
                    </a:lnTo>
                    <a:lnTo>
                      <a:pt x="505" y="152"/>
                    </a:lnTo>
                    <a:lnTo>
                      <a:pt x="479" y="173"/>
                    </a:lnTo>
                    <a:lnTo>
                      <a:pt x="455" y="190"/>
                    </a:lnTo>
                    <a:lnTo>
                      <a:pt x="433" y="202"/>
                    </a:lnTo>
                    <a:lnTo>
                      <a:pt x="411" y="209"/>
                    </a:lnTo>
                    <a:lnTo>
                      <a:pt x="390" y="206"/>
                    </a:lnTo>
                    <a:lnTo>
                      <a:pt x="369" y="198"/>
                    </a:lnTo>
                    <a:lnTo>
                      <a:pt x="351" y="203"/>
                    </a:lnTo>
                    <a:lnTo>
                      <a:pt x="339" y="209"/>
                    </a:lnTo>
                    <a:lnTo>
                      <a:pt x="332" y="215"/>
                    </a:lnTo>
                    <a:lnTo>
                      <a:pt x="320" y="219"/>
                    </a:lnTo>
                    <a:lnTo>
                      <a:pt x="311" y="222"/>
                    </a:lnTo>
                    <a:lnTo>
                      <a:pt x="305" y="230"/>
                    </a:lnTo>
                    <a:lnTo>
                      <a:pt x="294" y="233"/>
                    </a:lnTo>
                    <a:lnTo>
                      <a:pt x="282" y="234"/>
                    </a:lnTo>
                    <a:lnTo>
                      <a:pt x="276" y="225"/>
                    </a:lnTo>
                    <a:lnTo>
                      <a:pt x="278" y="216"/>
                    </a:lnTo>
                    <a:lnTo>
                      <a:pt x="284" y="207"/>
                    </a:lnTo>
                    <a:lnTo>
                      <a:pt x="279" y="197"/>
                    </a:lnTo>
                    <a:lnTo>
                      <a:pt x="267" y="194"/>
                    </a:lnTo>
                    <a:lnTo>
                      <a:pt x="249" y="192"/>
                    </a:lnTo>
                    <a:lnTo>
                      <a:pt x="236" y="191"/>
                    </a:lnTo>
                    <a:lnTo>
                      <a:pt x="221" y="191"/>
                    </a:lnTo>
                    <a:lnTo>
                      <a:pt x="209" y="189"/>
                    </a:lnTo>
                    <a:lnTo>
                      <a:pt x="200" y="195"/>
                    </a:lnTo>
                    <a:lnTo>
                      <a:pt x="192" y="194"/>
                    </a:lnTo>
                    <a:lnTo>
                      <a:pt x="188" y="197"/>
                    </a:lnTo>
                    <a:lnTo>
                      <a:pt x="182" y="203"/>
                    </a:lnTo>
                    <a:lnTo>
                      <a:pt x="171" y="206"/>
                    </a:lnTo>
                    <a:lnTo>
                      <a:pt x="164" y="206"/>
                    </a:lnTo>
                    <a:lnTo>
                      <a:pt x="156" y="209"/>
                    </a:lnTo>
                    <a:lnTo>
                      <a:pt x="138" y="207"/>
                    </a:lnTo>
                    <a:lnTo>
                      <a:pt x="120" y="204"/>
                    </a:lnTo>
                    <a:lnTo>
                      <a:pt x="96" y="201"/>
                    </a:lnTo>
                    <a:lnTo>
                      <a:pt x="81" y="200"/>
                    </a:lnTo>
                    <a:lnTo>
                      <a:pt x="64" y="196"/>
                    </a:lnTo>
                    <a:lnTo>
                      <a:pt x="60" y="185"/>
                    </a:lnTo>
                    <a:lnTo>
                      <a:pt x="46" y="176"/>
                    </a:lnTo>
                    <a:lnTo>
                      <a:pt x="30" y="169"/>
                    </a:lnTo>
                    <a:lnTo>
                      <a:pt x="14" y="152"/>
                    </a:lnTo>
                    <a:lnTo>
                      <a:pt x="8" y="14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 sz="1867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8" name="Text Box 82">
              <a:extLst>
                <a:ext uri="{FF2B5EF4-FFF2-40B4-BE49-F238E27FC236}">
                  <a16:creationId xmlns:a16="http://schemas.microsoft.com/office/drawing/2014/main" id="{57178674-EFA3-42D4-B938-BFB5D0566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235" y="2643257"/>
              <a:ext cx="337800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Text Box 83">
              <a:extLst>
                <a:ext uri="{FF2B5EF4-FFF2-40B4-BE49-F238E27FC236}">
                  <a16:creationId xmlns:a16="http://schemas.microsoft.com/office/drawing/2014/main" id="{F7D110D2-3374-4FE9-8723-4ACF54CA3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40" y="3117849"/>
              <a:ext cx="369887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Text Box 85">
              <a:extLst>
                <a:ext uri="{FF2B5EF4-FFF2-40B4-BE49-F238E27FC236}">
                  <a16:creationId xmlns:a16="http://schemas.microsoft.com/office/drawing/2014/main" id="{5EA8BF63-C452-42FB-B750-3B66FD36A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408" y="2426536"/>
              <a:ext cx="387339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1" name="Text Box 86">
              <a:extLst>
                <a:ext uri="{FF2B5EF4-FFF2-40B4-BE49-F238E27FC236}">
                  <a16:creationId xmlns:a16="http://schemas.microsoft.com/office/drawing/2014/main" id="{F25CC391-2AC8-4D5F-939D-B7F72A81B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876" y="2238949"/>
              <a:ext cx="277812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 Box 88">
              <a:extLst>
                <a:ext uri="{FF2B5EF4-FFF2-40B4-BE49-F238E27FC236}">
                  <a16:creationId xmlns:a16="http://schemas.microsoft.com/office/drawing/2014/main" id="{263FE0BD-8889-4E48-990D-0E1524594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194" y="2553279"/>
              <a:ext cx="329698" cy="34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 Box 89">
              <a:extLst>
                <a:ext uri="{FF2B5EF4-FFF2-40B4-BE49-F238E27FC236}">
                  <a16:creationId xmlns:a16="http://schemas.microsoft.com/office/drawing/2014/main" id="{84FDC213-9116-426A-AE09-C4359FBCF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998" y="2320610"/>
              <a:ext cx="290366" cy="31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467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</p:txBody>
        </p:sp>
        <p:sp>
          <p:nvSpPr>
            <p:cNvPr id="194" name="Text Box 90">
              <a:extLst>
                <a:ext uri="{FF2B5EF4-FFF2-40B4-BE49-F238E27FC236}">
                  <a16:creationId xmlns:a16="http://schemas.microsoft.com/office/drawing/2014/main" id="{9D4F7D4F-9E27-4324-AC38-8C5D768B5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340" y="2938781"/>
              <a:ext cx="628650" cy="42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 Box 91">
              <a:extLst>
                <a:ext uri="{FF2B5EF4-FFF2-40B4-BE49-F238E27FC236}">
                  <a16:creationId xmlns:a16="http://schemas.microsoft.com/office/drawing/2014/main" id="{C9856772-9105-4CA0-BAA6-5FD503132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914" y="3462958"/>
              <a:ext cx="414338" cy="42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6" name="Text Box 94">
              <a:extLst>
                <a:ext uri="{FF2B5EF4-FFF2-40B4-BE49-F238E27FC236}">
                  <a16:creationId xmlns:a16="http://schemas.microsoft.com/office/drawing/2014/main" id="{A92B1DCD-03D8-4C7B-9B69-9C787F036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255">
              <a:off x="3341813" y="4203583"/>
              <a:ext cx="1007126" cy="4244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BTO</a:t>
              </a:r>
            </a:p>
          </p:txBody>
        </p:sp>
        <p:sp>
          <p:nvSpPr>
            <p:cNvPr id="197" name="Text Box 97">
              <a:extLst>
                <a:ext uri="{FF2B5EF4-FFF2-40B4-BE49-F238E27FC236}">
                  <a16:creationId xmlns:a16="http://schemas.microsoft.com/office/drawing/2014/main" id="{66500107-2C5E-477D-A4EE-D9A9E513E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146" y="4555799"/>
              <a:ext cx="358668" cy="42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8" name="Text Box 98">
              <a:extLst>
                <a:ext uri="{FF2B5EF4-FFF2-40B4-BE49-F238E27FC236}">
                  <a16:creationId xmlns:a16="http://schemas.microsoft.com/office/drawing/2014/main" id="{322D5505-29A6-4366-9101-3F3CD8BDA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439" y="4838701"/>
              <a:ext cx="369887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Text Box 99">
              <a:extLst>
                <a:ext uri="{FF2B5EF4-FFF2-40B4-BE49-F238E27FC236}">
                  <a16:creationId xmlns:a16="http://schemas.microsoft.com/office/drawing/2014/main" id="{931A558F-8E54-41FB-B16E-404120D0C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047" y="4728788"/>
              <a:ext cx="296218" cy="34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333"/>
                </a:spcAft>
                <a:defRPr/>
              </a:pPr>
              <a:r>
                <a:rPr 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0" name="Text Box 101">
              <a:extLst>
                <a:ext uri="{FF2B5EF4-FFF2-40B4-BE49-F238E27FC236}">
                  <a16:creationId xmlns:a16="http://schemas.microsoft.com/office/drawing/2014/main" id="{62D7E45E-6D1A-44D0-AC54-C8F1EF567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1690" y="4843812"/>
              <a:ext cx="371475" cy="36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61194AF-C97A-4090-82BF-DBF2812D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14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972000" y="1055688"/>
            <a:ext cx="4248000" cy="4932000"/>
            <a:chOff x="1898650" y="1055688"/>
            <a:chExt cx="4892675" cy="5567362"/>
          </a:xfrm>
        </p:grpSpPr>
        <p:sp>
          <p:nvSpPr>
            <p:cNvPr id="33" name="Freeform 32"/>
            <p:cNvSpPr/>
            <p:nvPr/>
          </p:nvSpPr>
          <p:spPr>
            <a:xfrm>
              <a:off x="2478088" y="4254500"/>
              <a:ext cx="692150" cy="1346200"/>
            </a:xfrm>
            <a:custGeom>
              <a:avLst/>
              <a:gdLst>
                <a:gd name="connsiteX0" fmla="*/ 521160 w 691722"/>
                <a:gd name="connsiteY0" fmla="*/ 0 h 1345542"/>
                <a:gd name="connsiteX1" fmla="*/ 402715 w 691722"/>
                <a:gd name="connsiteY1" fmla="*/ 47378 h 1345542"/>
                <a:gd name="connsiteX2" fmla="*/ 383764 w 691722"/>
                <a:gd name="connsiteY2" fmla="*/ 127921 h 1345542"/>
                <a:gd name="connsiteX3" fmla="*/ 170562 w 691722"/>
                <a:gd name="connsiteY3" fmla="*/ 255842 h 1345542"/>
                <a:gd name="connsiteX4" fmla="*/ 42640 w 691722"/>
                <a:gd name="connsiteY4" fmla="*/ 251104 h 1345542"/>
                <a:gd name="connsiteX5" fmla="*/ 33165 w 691722"/>
                <a:gd name="connsiteY5" fmla="*/ 151610 h 1345542"/>
                <a:gd name="connsiteX6" fmla="*/ 0 w 691722"/>
                <a:gd name="connsiteY6" fmla="*/ 289007 h 1345542"/>
                <a:gd name="connsiteX7" fmla="*/ 56854 w 691722"/>
                <a:gd name="connsiteY7" fmla="*/ 397977 h 1345542"/>
                <a:gd name="connsiteX8" fmla="*/ 66329 w 691722"/>
                <a:gd name="connsiteY8" fmla="*/ 440617 h 1345542"/>
                <a:gd name="connsiteX9" fmla="*/ 137397 w 691722"/>
                <a:gd name="connsiteY9" fmla="*/ 492733 h 1345542"/>
                <a:gd name="connsiteX10" fmla="*/ 118445 w 691722"/>
                <a:gd name="connsiteY10" fmla="*/ 649082 h 1345542"/>
                <a:gd name="connsiteX11" fmla="*/ 170562 w 691722"/>
                <a:gd name="connsiteY11" fmla="*/ 791216 h 1345542"/>
                <a:gd name="connsiteX12" fmla="*/ 151610 w 691722"/>
                <a:gd name="connsiteY12" fmla="*/ 881235 h 1345542"/>
                <a:gd name="connsiteX13" fmla="*/ 194251 w 691722"/>
                <a:gd name="connsiteY13" fmla="*/ 1061272 h 1345542"/>
                <a:gd name="connsiteX14" fmla="*/ 14213 w 691722"/>
                <a:gd name="connsiteY14" fmla="*/ 1156029 h 1345542"/>
                <a:gd name="connsiteX15" fmla="*/ 146872 w 691722"/>
                <a:gd name="connsiteY15" fmla="*/ 1170242 h 1345542"/>
                <a:gd name="connsiteX16" fmla="*/ 132659 w 691722"/>
                <a:gd name="connsiteY16" fmla="*/ 1222358 h 1345542"/>
                <a:gd name="connsiteX17" fmla="*/ 170562 w 691722"/>
                <a:gd name="connsiteY17" fmla="*/ 1236572 h 1345542"/>
                <a:gd name="connsiteX18" fmla="*/ 236891 w 691722"/>
                <a:gd name="connsiteY18" fmla="*/ 1345542 h 1345542"/>
                <a:gd name="connsiteX19" fmla="*/ 303221 w 691722"/>
                <a:gd name="connsiteY19" fmla="*/ 1288688 h 1345542"/>
                <a:gd name="connsiteX20" fmla="*/ 374288 w 691722"/>
                <a:gd name="connsiteY20" fmla="*/ 1241310 h 1345542"/>
                <a:gd name="connsiteX21" fmla="*/ 360074 w 691722"/>
                <a:gd name="connsiteY21" fmla="*/ 1108651 h 1345542"/>
                <a:gd name="connsiteX22" fmla="*/ 573277 w 691722"/>
                <a:gd name="connsiteY22" fmla="*/ 1156029 h 1345542"/>
                <a:gd name="connsiteX23" fmla="*/ 668033 w 691722"/>
                <a:gd name="connsiteY23" fmla="*/ 1122864 h 1345542"/>
                <a:gd name="connsiteX24" fmla="*/ 634868 w 691722"/>
                <a:gd name="connsiteY24" fmla="*/ 1047059 h 1345542"/>
                <a:gd name="connsiteX25" fmla="*/ 634868 w 691722"/>
                <a:gd name="connsiteY25" fmla="*/ 914400 h 1345542"/>
                <a:gd name="connsiteX26" fmla="*/ 615917 w 691722"/>
                <a:gd name="connsiteY26" fmla="*/ 838595 h 1345542"/>
                <a:gd name="connsiteX27" fmla="*/ 649082 w 691722"/>
                <a:gd name="connsiteY27" fmla="*/ 724887 h 1345542"/>
                <a:gd name="connsiteX28" fmla="*/ 630130 w 691722"/>
                <a:gd name="connsiteY28" fmla="*/ 578014 h 1345542"/>
                <a:gd name="connsiteX29" fmla="*/ 639606 w 691722"/>
                <a:gd name="connsiteY29" fmla="*/ 525898 h 1345542"/>
                <a:gd name="connsiteX30" fmla="*/ 691722 w 691722"/>
                <a:gd name="connsiteY30" fmla="*/ 487996 h 1345542"/>
                <a:gd name="connsiteX31" fmla="*/ 601703 w 691722"/>
                <a:gd name="connsiteY31" fmla="*/ 241629 h 1345542"/>
                <a:gd name="connsiteX32" fmla="*/ 611179 w 691722"/>
                <a:gd name="connsiteY32" fmla="*/ 184775 h 1345542"/>
                <a:gd name="connsiteX33" fmla="*/ 525898 w 691722"/>
                <a:gd name="connsiteY33" fmla="*/ 80543 h 1345542"/>
                <a:gd name="connsiteX34" fmla="*/ 521160 w 691722"/>
                <a:gd name="connsiteY34" fmla="*/ 0 h 134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91722" h="1345542">
                  <a:moveTo>
                    <a:pt x="521160" y="0"/>
                  </a:moveTo>
                  <a:lnTo>
                    <a:pt x="402715" y="47378"/>
                  </a:lnTo>
                  <a:lnTo>
                    <a:pt x="383764" y="127921"/>
                  </a:lnTo>
                  <a:lnTo>
                    <a:pt x="170562" y="255842"/>
                  </a:lnTo>
                  <a:lnTo>
                    <a:pt x="42640" y="251104"/>
                  </a:lnTo>
                  <a:lnTo>
                    <a:pt x="33165" y="151610"/>
                  </a:lnTo>
                  <a:lnTo>
                    <a:pt x="0" y="289007"/>
                  </a:lnTo>
                  <a:lnTo>
                    <a:pt x="56854" y="397977"/>
                  </a:lnTo>
                  <a:lnTo>
                    <a:pt x="66329" y="440617"/>
                  </a:lnTo>
                  <a:lnTo>
                    <a:pt x="137397" y="492733"/>
                  </a:lnTo>
                  <a:lnTo>
                    <a:pt x="118445" y="649082"/>
                  </a:lnTo>
                  <a:lnTo>
                    <a:pt x="170562" y="791216"/>
                  </a:lnTo>
                  <a:lnTo>
                    <a:pt x="151610" y="881235"/>
                  </a:lnTo>
                  <a:lnTo>
                    <a:pt x="194251" y="1061272"/>
                  </a:lnTo>
                  <a:lnTo>
                    <a:pt x="14213" y="1156029"/>
                  </a:lnTo>
                  <a:lnTo>
                    <a:pt x="146872" y="1170242"/>
                  </a:lnTo>
                  <a:lnTo>
                    <a:pt x="132659" y="1222358"/>
                  </a:lnTo>
                  <a:lnTo>
                    <a:pt x="170562" y="1236572"/>
                  </a:lnTo>
                  <a:lnTo>
                    <a:pt x="236891" y="1345542"/>
                  </a:lnTo>
                  <a:lnTo>
                    <a:pt x="303221" y="1288688"/>
                  </a:lnTo>
                  <a:lnTo>
                    <a:pt x="374288" y="1241310"/>
                  </a:lnTo>
                  <a:lnTo>
                    <a:pt x="360074" y="1108651"/>
                  </a:lnTo>
                  <a:lnTo>
                    <a:pt x="573277" y="1156029"/>
                  </a:lnTo>
                  <a:lnTo>
                    <a:pt x="668033" y="1122864"/>
                  </a:lnTo>
                  <a:lnTo>
                    <a:pt x="634868" y="1047059"/>
                  </a:lnTo>
                  <a:lnTo>
                    <a:pt x="634868" y="914400"/>
                  </a:lnTo>
                  <a:lnTo>
                    <a:pt x="615917" y="838595"/>
                  </a:lnTo>
                  <a:lnTo>
                    <a:pt x="649082" y="724887"/>
                  </a:lnTo>
                  <a:lnTo>
                    <a:pt x="630130" y="578014"/>
                  </a:lnTo>
                  <a:lnTo>
                    <a:pt x="639606" y="525898"/>
                  </a:lnTo>
                  <a:lnTo>
                    <a:pt x="691722" y="487996"/>
                  </a:lnTo>
                  <a:lnTo>
                    <a:pt x="601703" y="241629"/>
                  </a:lnTo>
                  <a:lnTo>
                    <a:pt x="611179" y="184775"/>
                  </a:lnTo>
                  <a:lnTo>
                    <a:pt x="525898" y="80543"/>
                  </a:lnTo>
                  <a:lnTo>
                    <a:pt x="52116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103563" y="3268663"/>
              <a:ext cx="66675" cy="66675"/>
            </a:xfrm>
            <a:custGeom>
              <a:avLst/>
              <a:gdLst>
                <a:gd name="connsiteX0" fmla="*/ 0 w 66329"/>
                <a:gd name="connsiteY0" fmla="*/ 0 h 66330"/>
                <a:gd name="connsiteX1" fmla="*/ 37902 w 66329"/>
                <a:gd name="connsiteY1" fmla="*/ 66330 h 66330"/>
                <a:gd name="connsiteX2" fmla="*/ 66329 w 66329"/>
                <a:gd name="connsiteY2" fmla="*/ 37903 h 66330"/>
                <a:gd name="connsiteX3" fmla="*/ 0 w 66329"/>
                <a:gd name="connsiteY3" fmla="*/ 0 h 6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29" h="66330">
                  <a:moveTo>
                    <a:pt x="0" y="0"/>
                  </a:moveTo>
                  <a:lnTo>
                    <a:pt x="37902" y="66330"/>
                  </a:lnTo>
                  <a:lnTo>
                    <a:pt x="66329" y="37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49613" y="3373438"/>
              <a:ext cx="152400" cy="100012"/>
            </a:xfrm>
            <a:custGeom>
              <a:avLst/>
              <a:gdLst>
                <a:gd name="connsiteX0" fmla="*/ 66330 w 151611"/>
                <a:gd name="connsiteY0" fmla="*/ 0 h 99494"/>
                <a:gd name="connsiteX1" fmla="*/ 0 w 151611"/>
                <a:gd name="connsiteY1" fmla="*/ 75805 h 99494"/>
                <a:gd name="connsiteX2" fmla="*/ 85281 w 151611"/>
                <a:gd name="connsiteY2" fmla="*/ 80543 h 99494"/>
                <a:gd name="connsiteX3" fmla="*/ 151611 w 151611"/>
                <a:gd name="connsiteY3" fmla="*/ 99494 h 99494"/>
                <a:gd name="connsiteX4" fmla="*/ 66330 w 151611"/>
                <a:gd name="connsiteY4" fmla="*/ 0 h 9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11" h="99494">
                  <a:moveTo>
                    <a:pt x="66330" y="0"/>
                  </a:moveTo>
                  <a:lnTo>
                    <a:pt x="0" y="75805"/>
                  </a:lnTo>
                  <a:lnTo>
                    <a:pt x="85281" y="80543"/>
                  </a:lnTo>
                  <a:lnTo>
                    <a:pt x="151611" y="99494"/>
                  </a:lnTo>
                  <a:lnTo>
                    <a:pt x="6633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165475" y="3505200"/>
              <a:ext cx="103188" cy="61913"/>
            </a:xfrm>
            <a:custGeom>
              <a:avLst/>
              <a:gdLst>
                <a:gd name="connsiteX0" fmla="*/ 42641 w 104232"/>
                <a:gd name="connsiteY0" fmla="*/ 0 h 61591"/>
                <a:gd name="connsiteX1" fmla="*/ 0 w 104232"/>
                <a:gd name="connsiteY1" fmla="*/ 37902 h 61591"/>
                <a:gd name="connsiteX2" fmla="*/ 66330 w 104232"/>
                <a:gd name="connsiteY2" fmla="*/ 61591 h 61591"/>
                <a:gd name="connsiteX3" fmla="*/ 104232 w 104232"/>
                <a:gd name="connsiteY3" fmla="*/ 37902 h 61591"/>
                <a:gd name="connsiteX4" fmla="*/ 42641 w 104232"/>
                <a:gd name="connsiteY4" fmla="*/ 0 h 6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232" h="61591">
                  <a:moveTo>
                    <a:pt x="42641" y="0"/>
                  </a:moveTo>
                  <a:lnTo>
                    <a:pt x="0" y="37902"/>
                  </a:lnTo>
                  <a:lnTo>
                    <a:pt x="66330" y="61591"/>
                  </a:lnTo>
                  <a:lnTo>
                    <a:pt x="104232" y="37902"/>
                  </a:lnTo>
                  <a:lnTo>
                    <a:pt x="42641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05200" y="3590925"/>
              <a:ext cx="90488" cy="100013"/>
            </a:xfrm>
            <a:custGeom>
              <a:avLst/>
              <a:gdLst>
                <a:gd name="connsiteX0" fmla="*/ 42640 w 90018"/>
                <a:gd name="connsiteY0" fmla="*/ 0 h 99495"/>
                <a:gd name="connsiteX1" fmla="*/ 0 w 90018"/>
                <a:gd name="connsiteY1" fmla="*/ 42641 h 99495"/>
                <a:gd name="connsiteX2" fmla="*/ 90018 w 90018"/>
                <a:gd name="connsiteY2" fmla="*/ 99495 h 99495"/>
                <a:gd name="connsiteX3" fmla="*/ 42640 w 90018"/>
                <a:gd name="connsiteY3" fmla="*/ 0 h 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18" h="99495">
                  <a:moveTo>
                    <a:pt x="42640" y="0"/>
                  </a:moveTo>
                  <a:lnTo>
                    <a:pt x="0" y="42641"/>
                  </a:lnTo>
                  <a:lnTo>
                    <a:pt x="90018" y="99495"/>
                  </a:lnTo>
                  <a:lnTo>
                    <a:pt x="4264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30700" y="5699125"/>
              <a:ext cx="1377950" cy="923925"/>
            </a:xfrm>
            <a:custGeom>
              <a:avLst/>
              <a:gdLst>
                <a:gd name="connsiteX0" fmla="*/ 198989 w 1378707"/>
                <a:gd name="connsiteY0" fmla="*/ 232153 h 923876"/>
                <a:gd name="connsiteX1" fmla="*/ 165824 w 1378707"/>
                <a:gd name="connsiteY1" fmla="*/ 170562 h 923876"/>
                <a:gd name="connsiteX2" fmla="*/ 85281 w 1378707"/>
                <a:gd name="connsiteY2" fmla="*/ 265318 h 923876"/>
                <a:gd name="connsiteX3" fmla="*/ 0 w 1378707"/>
                <a:gd name="connsiteY3" fmla="*/ 345861 h 923876"/>
                <a:gd name="connsiteX4" fmla="*/ 9476 w 1378707"/>
                <a:gd name="connsiteY4" fmla="*/ 469045 h 923876"/>
                <a:gd name="connsiteX5" fmla="*/ 142135 w 1378707"/>
                <a:gd name="connsiteY5" fmla="*/ 506947 h 923876"/>
                <a:gd name="connsiteX6" fmla="*/ 293745 w 1378707"/>
                <a:gd name="connsiteY6" fmla="*/ 487996 h 923876"/>
                <a:gd name="connsiteX7" fmla="*/ 701198 w 1378707"/>
                <a:gd name="connsiteY7" fmla="*/ 724887 h 923876"/>
                <a:gd name="connsiteX8" fmla="*/ 800692 w 1378707"/>
                <a:gd name="connsiteY8" fmla="*/ 686985 h 923876"/>
                <a:gd name="connsiteX9" fmla="*/ 942827 w 1378707"/>
                <a:gd name="connsiteY9" fmla="*/ 829119 h 923876"/>
                <a:gd name="connsiteX10" fmla="*/ 990205 w 1378707"/>
                <a:gd name="connsiteY10" fmla="*/ 805430 h 923876"/>
                <a:gd name="connsiteX11" fmla="*/ 1042321 w 1378707"/>
                <a:gd name="connsiteY11" fmla="*/ 895449 h 923876"/>
                <a:gd name="connsiteX12" fmla="*/ 1151291 w 1378707"/>
                <a:gd name="connsiteY12" fmla="*/ 890711 h 923876"/>
                <a:gd name="connsiteX13" fmla="*/ 1222359 w 1378707"/>
                <a:gd name="connsiteY13" fmla="*/ 923876 h 923876"/>
                <a:gd name="connsiteX14" fmla="*/ 1241310 w 1378707"/>
                <a:gd name="connsiteY14" fmla="*/ 852808 h 923876"/>
                <a:gd name="connsiteX15" fmla="*/ 1222359 w 1378707"/>
                <a:gd name="connsiteY15" fmla="*/ 819644 h 923876"/>
                <a:gd name="connsiteX16" fmla="*/ 1274475 w 1378707"/>
                <a:gd name="connsiteY16" fmla="*/ 748576 h 923876"/>
                <a:gd name="connsiteX17" fmla="*/ 1250785 w 1378707"/>
                <a:gd name="connsiteY17" fmla="*/ 596966 h 923876"/>
                <a:gd name="connsiteX18" fmla="*/ 1227096 w 1378707"/>
                <a:gd name="connsiteY18" fmla="*/ 540112 h 923876"/>
                <a:gd name="connsiteX19" fmla="*/ 1165505 w 1378707"/>
                <a:gd name="connsiteY19" fmla="*/ 511685 h 923876"/>
                <a:gd name="connsiteX20" fmla="*/ 1165505 w 1378707"/>
                <a:gd name="connsiteY20" fmla="*/ 440618 h 923876"/>
                <a:gd name="connsiteX21" fmla="*/ 1217621 w 1378707"/>
                <a:gd name="connsiteY21" fmla="*/ 374288 h 923876"/>
                <a:gd name="connsiteX22" fmla="*/ 1198669 w 1378707"/>
                <a:gd name="connsiteY22" fmla="*/ 322172 h 923876"/>
                <a:gd name="connsiteX23" fmla="*/ 1288688 w 1378707"/>
                <a:gd name="connsiteY23" fmla="*/ 156348 h 923876"/>
                <a:gd name="connsiteX24" fmla="*/ 1359755 w 1378707"/>
                <a:gd name="connsiteY24" fmla="*/ 85281 h 923876"/>
                <a:gd name="connsiteX25" fmla="*/ 1378707 w 1378707"/>
                <a:gd name="connsiteY25" fmla="*/ 23689 h 923876"/>
                <a:gd name="connsiteX26" fmla="*/ 1336066 w 1378707"/>
                <a:gd name="connsiteY26" fmla="*/ 0 h 923876"/>
                <a:gd name="connsiteX27" fmla="*/ 1250785 w 1378707"/>
                <a:gd name="connsiteY27" fmla="*/ 56854 h 923876"/>
                <a:gd name="connsiteX28" fmla="*/ 1151291 w 1378707"/>
                <a:gd name="connsiteY28" fmla="*/ 71067 h 923876"/>
                <a:gd name="connsiteX29" fmla="*/ 1070748 w 1378707"/>
                <a:gd name="connsiteY29" fmla="*/ 127921 h 923876"/>
                <a:gd name="connsiteX30" fmla="*/ 1013894 w 1378707"/>
                <a:gd name="connsiteY30" fmla="*/ 85281 h 923876"/>
                <a:gd name="connsiteX31" fmla="*/ 904924 w 1378707"/>
                <a:gd name="connsiteY31" fmla="*/ 180037 h 923876"/>
                <a:gd name="connsiteX32" fmla="*/ 739101 w 1378707"/>
                <a:gd name="connsiteY32" fmla="*/ 236891 h 923876"/>
                <a:gd name="connsiteX33" fmla="*/ 606441 w 1378707"/>
                <a:gd name="connsiteY33" fmla="*/ 213202 h 923876"/>
                <a:gd name="connsiteX34" fmla="*/ 540112 w 1378707"/>
                <a:gd name="connsiteY34" fmla="*/ 246367 h 923876"/>
                <a:gd name="connsiteX35" fmla="*/ 502209 w 1378707"/>
                <a:gd name="connsiteY35" fmla="*/ 198989 h 923876"/>
                <a:gd name="connsiteX36" fmla="*/ 431142 w 1378707"/>
                <a:gd name="connsiteY36" fmla="*/ 208464 h 923876"/>
                <a:gd name="connsiteX37" fmla="*/ 393239 w 1378707"/>
                <a:gd name="connsiteY37" fmla="*/ 123183 h 923876"/>
                <a:gd name="connsiteX38" fmla="*/ 298483 w 1378707"/>
                <a:gd name="connsiteY38" fmla="*/ 203726 h 923876"/>
                <a:gd name="connsiteX39" fmla="*/ 198989 w 1378707"/>
                <a:gd name="connsiteY39" fmla="*/ 232153 h 92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78707" h="923876">
                  <a:moveTo>
                    <a:pt x="198989" y="232153"/>
                  </a:moveTo>
                  <a:lnTo>
                    <a:pt x="165824" y="170562"/>
                  </a:lnTo>
                  <a:lnTo>
                    <a:pt x="85281" y="265318"/>
                  </a:lnTo>
                  <a:lnTo>
                    <a:pt x="0" y="345861"/>
                  </a:lnTo>
                  <a:lnTo>
                    <a:pt x="9476" y="469045"/>
                  </a:lnTo>
                  <a:lnTo>
                    <a:pt x="142135" y="506947"/>
                  </a:lnTo>
                  <a:lnTo>
                    <a:pt x="293745" y="487996"/>
                  </a:lnTo>
                  <a:lnTo>
                    <a:pt x="701198" y="724887"/>
                  </a:lnTo>
                  <a:lnTo>
                    <a:pt x="800692" y="686985"/>
                  </a:lnTo>
                  <a:lnTo>
                    <a:pt x="942827" y="829119"/>
                  </a:lnTo>
                  <a:lnTo>
                    <a:pt x="990205" y="805430"/>
                  </a:lnTo>
                  <a:lnTo>
                    <a:pt x="1042321" y="895449"/>
                  </a:lnTo>
                  <a:lnTo>
                    <a:pt x="1151291" y="890711"/>
                  </a:lnTo>
                  <a:lnTo>
                    <a:pt x="1222359" y="923876"/>
                  </a:lnTo>
                  <a:lnTo>
                    <a:pt x="1241310" y="852808"/>
                  </a:lnTo>
                  <a:lnTo>
                    <a:pt x="1222359" y="819644"/>
                  </a:lnTo>
                  <a:lnTo>
                    <a:pt x="1274475" y="748576"/>
                  </a:lnTo>
                  <a:lnTo>
                    <a:pt x="1250785" y="596966"/>
                  </a:lnTo>
                  <a:lnTo>
                    <a:pt x="1227096" y="540112"/>
                  </a:lnTo>
                  <a:lnTo>
                    <a:pt x="1165505" y="511685"/>
                  </a:lnTo>
                  <a:lnTo>
                    <a:pt x="1165505" y="440618"/>
                  </a:lnTo>
                  <a:lnTo>
                    <a:pt x="1217621" y="374288"/>
                  </a:lnTo>
                  <a:lnTo>
                    <a:pt x="1198669" y="322172"/>
                  </a:lnTo>
                  <a:lnTo>
                    <a:pt x="1288688" y="156348"/>
                  </a:lnTo>
                  <a:lnTo>
                    <a:pt x="1359755" y="85281"/>
                  </a:lnTo>
                  <a:lnTo>
                    <a:pt x="1378707" y="23689"/>
                  </a:lnTo>
                  <a:lnTo>
                    <a:pt x="1336066" y="0"/>
                  </a:lnTo>
                  <a:lnTo>
                    <a:pt x="1250785" y="56854"/>
                  </a:lnTo>
                  <a:lnTo>
                    <a:pt x="1151291" y="71067"/>
                  </a:lnTo>
                  <a:lnTo>
                    <a:pt x="1070748" y="127921"/>
                  </a:lnTo>
                  <a:lnTo>
                    <a:pt x="1013894" y="85281"/>
                  </a:lnTo>
                  <a:lnTo>
                    <a:pt x="904924" y="180037"/>
                  </a:lnTo>
                  <a:lnTo>
                    <a:pt x="739101" y="236891"/>
                  </a:lnTo>
                  <a:lnTo>
                    <a:pt x="606441" y="213202"/>
                  </a:lnTo>
                  <a:lnTo>
                    <a:pt x="540112" y="246367"/>
                  </a:lnTo>
                  <a:lnTo>
                    <a:pt x="502209" y="198989"/>
                  </a:lnTo>
                  <a:lnTo>
                    <a:pt x="431142" y="208464"/>
                  </a:lnTo>
                  <a:lnTo>
                    <a:pt x="393239" y="123183"/>
                  </a:lnTo>
                  <a:lnTo>
                    <a:pt x="298483" y="203726"/>
                  </a:lnTo>
                  <a:lnTo>
                    <a:pt x="198989" y="23215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62588" y="5414963"/>
              <a:ext cx="57150" cy="66675"/>
            </a:xfrm>
            <a:custGeom>
              <a:avLst/>
              <a:gdLst>
                <a:gd name="connsiteX0" fmla="*/ 0 w 56854"/>
                <a:gd name="connsiteY0" fmla="*/ 0 h 66329"/>
                <a:gd name="connsiteX1" fmla="*/ 23689 w 56854"/>
                <a:gd name="connsiteY1" fmla="*/ 66329 h 66329"/>
                <a:gd name="connsiteX2" fmla="*/ 56854 w 56854"/>
                <a:gd name="connsiteY2" fmla="*/ 23689 h 66329"/>
                <a:gd name="connsiteX3" fmla="*/ 0 w 56854"/>
                <a:gd name="connsiteY3" fmla="*/ 0 h 6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4" h="66329">
                  <a:moveTo>
                    <a:pt x="0" y="0"/>
                  </a:moveTo>
                  <a:lnTo>
                    <a:pt x="23689" y="66329"/>
                  </a:lnTo>
                  <a:lnTo>
                    <a:pt x="56854" y="23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434013" y="5524500"/>
              <a:ext cx="57150" cy="71438"/>
            </a:xfrm>
            <a:custGeom>
              <a:avLst/>
              <a:gdLst>
                <a:gd name="connsiteX0" fmla="*/ 0 w 56854"/>
                <a:gd name="connsiteY0" fmla="*/ 0 h 71067"/>
                <a:gd name="connsiteX1" fmla="*/ 56854 w 56854"/>
                <a:gd name="connsiteY1" fmla="*/ 71067 h 71067"/>
                <a:gd name="connsiteX2" fmla="*/ 0 w 56854"/>
                <a:gd name="connsiteY2" fmla="*/ 0 h 7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54" h="71067">
                  <a:moveTo>
                    <a:pt x="0" y="0"/>
                  </a:moveTo>
                  <a:lnTo>
                    <a:pt x="56854" y="71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59363" y="5567363"/>
              <a:ext cx="76200" cy="74612"/>
            </a:xfrm>
            <a:custGeom>
              <a:avLst/>
              <a:gdLst>
                <a:gd name="connsiteX0" fmla="*/ 56854 w 75805"/>
                <a:gd name="connsiteY0" fmla="*/ 0 h 75805"/>
                <a:gd name="connsiteX1" fmla="*/ 0 w 75805"/>
                <a:gd name="connsiteY1" fmla="*/ 37903 h 75805"/>
                <a:gd name="connsiteX2" fmla="*/ 75805 w 75805"/>
                <a:gd name="connsiteY2" fmla="*/ 75805 h 75805"/>
                <a:gd name="connsiteX3" fmla="*/ 75805 w 75805"/>
                <a:gd name="connsiteY3" fmla="*/ 61592 h 75805"/>
                <a:gd name="connsiteX4" fmla="*/ 56854 w 75805"/>
                <a:gd name="connsiteY4" fmla="*/ 0 h 7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05" h="75805">
                  <a:moveTo>
                    <a:pt x="56854" y="0"/>
                  </a:moveTo>
                  <a:lnTo>
                    <a:pt x="0" y="37903"/>
                  </a:lnTo>
                  <a:lnTo>
                    <a:pt x="75805" y="75805"/>
                  </a:lnTo>
                  <a:lnTo>
                    <a:pt x="75805" y="61592"/>
                  </a:lnTo>
                  <a:lnTo>
                    <a:pt x="56854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91050" y="5500688"/>
              <a:ext cx="23813" cy="90487"/>
            </a:xfrm>
            <a:custGeom>
              <a:avLst/>
              <a:gdLst>
                <a:gd name="connsiteX0" fmla="*/ 0 w 23689"/>
                <a:gd name="connsiteY0" fmla="*/ 0 h 90019"/>
                <a:gd name="connsiteX1" fmla="*/ 0 w 23689"/>
                <a:gd name="connsiteY1" fmla="*/ 85281 h 90019"/>
                <a:gd name="connsiteX2" fmla="*/ 23689 w 23689"/>
                <a:gd name="connsiteY2" fmla="*/ 90019 h 90019"/>
                <a:gd name="connsiteX3" fmla="*/ 0 w 23689"/>
                <a:gd name="connsiteY3" fmla="*/ 0 h 9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89" h="90019">
                  <a:moveTo>
                    <a:pt x="0" y="0"/>
                  </a:moveTo>
                  <a:lnTo>
                    <a:pt x="0" y="85281"/>
                  </a:lnTo>
                  <a:lnTo>
                    <a:pt x="23689" y="90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402138" y="4297363"/>
              <a:ext cx="103187" cy="109537"/>
            </a:xfrm>
            <a:custGeom>
              <a:avLst/>
              <a:gdLst>
                <a:gd name="connsiteX0" fmla="*/ 90019 w 104232"/>
                <a:gd name="connsiteY0" fmla="*/ 0 h 108970"/>
                <a:gd name="connsiteX1" fmla="*/ 0 w 104232"/>
                <a:gd name="connsiteY1" fmla="*/ 75805 h 108970"/>
                <a:gd name="connsiteX2" fmla="*/ 104232 w 104232"/>
                <a:gd name="connsiteY2" fmla="*/ 108970 h 108970"/>
                <a:gd name="connsiteX3" fmla="*/ 90019 w 104232"/>
                <a:gd name="connsiteY3" fmla="*/ 0 h 1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32" h="108970">
                  <a:moveTo>
                    <a:pt x="90019" y="0"/>
                  </a:moveTo>
                  <a:lnTo>
                    <a:pt x="0" y="75805"/>
                  </a:lnTo>
                  <a:lnTo>
                    <a:pt x="104232" y="108970"/>
                  </a:lnTo>
                  <a:lnTo>
                    <a:pt x="90019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30825" y="5543550"/>
              <a:ext cx="93663" cy="128588"/>
            </a:xfrm>
            <a:custGeom>
              <a:avLst/>
              <a:gdLst>
                <a:gd name="connsiteX0" fmla="*/ 4738 w 94756"/>
                <a:gd name="connsiteY0" fmla="*/ 0 h 127921"/>
                <a:gd name="connsiteX1" fmla="*/ 0 w 94756"/>
                <a:gd name="connsiteY1" fmla="*/ 61592 h 127921"/>
                <a:gd name="connsiteX2" fmla="*/ 71067 w 94756"/>
                <a:gd name="connsiteY2" fmla="*/ 127921 h 127921"/>
                <a:gd name="connsiteX3" fmla="*/ 94756 w 94756"/>
                <a:gd name="connsiteY3" fmla="*/ 66329 h 127921"/>
                <a:gd name="connsiteX4" fmla="*/ 4738 w 94756"/>
                <a:gd name="connsiteY4" fmla="*/ 0 h 1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56" h="127921">
                  <a:moveTo>
                    <a:pt x="4738" y="0"/>
                  </a:moveTo>
                  <a:lnTo>
                    <a:pt x="0" y="61592"/>
                  </a:lnTo>
                  <a:lnTo>
                    <a:pt x="71067" y="127921"/>
                  </a:lnTo>
                  <a:lnTo>
                    <a:pt x="94756" y="66329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238375" y="2446338"/>
              <a:ext cx="954088" cy="485775"/>
            </a:xfrm>
            <a:custGeom>
              <a:avLst/>
              <a:gdLst>
                <a:gd name="connsiteX0" fmla="*/ 66907 w 955288"/>
                <a:gd name="connsiteY0" fmla="*/ 312234 h 486937"/>
                <a:gd name="connsiteX1" fmla="*/ 0 w 955288"/>
                <a:gd name="connsiteY1" fmla="*/ 375425 h 486937"/>
                <a:gd name="connsiteX2" fmla="*/ 11151 w 955288"/>
                <a:gd name="connsiteY2" fmla="*/ 486937 h 486937"/>
                <a:gd name="connsiteX3" fmla="*/ 66907 w 955288"/>
                <a:gd name="connsiteY3" fmla="*/ 446049 h 486937"/>
                <a:gd name="connsiteX4" fmla="*/ 115229 w 955288"/>
                <a:gd name="connsiteY4" fmla="*/ 464634 h 486937"/>
                <a:gd name="connsiteX5" fmla="*/ 345688 w 955288"/>
                <a:gd name="connsiteY5" fmla="*/ 215590 h 486937"/>
                <a:gd name="connsiteX6" fmla="*/ 386576 w 955288"/>
                <a:gd name="connsiteY6" fmla="*/ 156117 h 486937"/>
                <a:gd name="connsiteX7" fmla="*/ 498088 w 955288"/>
                <a:gd name="connsiteY7" fmla="*/ 111512 h 486937"/>
                <a:gd name="connsiteX8" fmla="*/ 564995 w 955288"/>
                <a:gd name="connsiteY8" fmla="*/ 163551 h 486937"/>
                <a:gd name="connsiteX9" fmla="*/ 713678 w 955288"/>
                <a:gd name="connsiteY9" fmla="*/ 230459 h 486937"/>
                <a:gd name="connsiteX10" fmla="*/ 851210 w 955288"/>
                <a:gd name="connsiteY10" fmla="*/ 286215 h 486937"/>
                <a:gd name="connsiteX11" fmla="*/ 955288 w 955288"/>
                <a:gd name="connsiteY11" fmla="*/ 286215 h 486937"/>
                <a:gd name="connsiteX12" fmla="*/ 802888 w 955288"/>
                <a:gd name="connsiteY12" fmla="*/ 104078 h 486937"/>
                <a:gd name="connsiteX13" fmla="*/ 739698 w 955288"/>
                <a:gd name="connsiteY13" fmla="*/ 89210 h 486937"/>
                <a:gd name="connsiteX14" fmla="*/ 728546 w 955288"/>
                <a:gd name="connsiteY14" fmla="*/ 22303 h 486937"/>
                <a:gd name="connsiteX15" fmla="*/ 646771 w 955288"/>
                <a:gd name="connsiteY15" fmla="*/ 0 h 486937"/>
                <a:gd name="connsiteX16" fmla="*/ 620751 w 955288"/>
                <a:gd name="connsiteY16" fmla="*/ 37171 h 486937"/>
                <a:gd name="connsiteX17" fmla="*/ 561278 w 955288"/>
                <a:gd name="connsiteY17" fmla="*/ 3717 h 486937"/>
                <a:gd name="connsiteX18" fmla="*/ 524107 w 955288"/>
                <a:gd name="connsiteY18" fmla="*/ 14868 h 486937"/>
                <a:gd name="connsiteX19" fmla="*/ 490654 w 955288"/>
                <a:gd name="connsiteY19" fmla="*/ 74342 h 486937"/>
                <a:gd name="connsiteX20" fmla="*/ 434898 w 955288"/>
                <a:gd name="connsiteY20" fmla="*/ 14868 h 486937"/>
                <a:gd name="connsiteX21" fmla="*/ 375424 w 955288"/>
                <a:gd name="connsiteY21" fmla="*/ 66907 h 486937"/>
                <a:gd name="connsiteX22" fmla="*/ 304800 w 955288"/>
                <a:gd name="connsiteY22" fmla="*/ 66907 h 486937"/>
                <a:gd name="connsiteX23" fmla="*/ 219307 w 955288"/>
                <a:gd name="connsiteY23" fmla="*/ 126381 h 486937"/>
                <a:gd name="connsiteX24" fmla="*/ 211873 w 955288"/>
                <a:gd name="connsiteY24" fmla="*/ 263912 h 486937"/>
                <a:gd name="connsiteX25" fmla="*/ 185854 w 955288"/>
                <a:gd name="connsiteY25" fmla="*/ 304800 h 486937"/>
                <a:gd name="connsiteX26" fmla="*/ 66907 w 955288"/>
                <a:gd name="connsiteY26" fmla="*/ 312234 h 48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5288" h="486937">
                  <a:moveTo>
                    <a:pt x="66907" y="312234"/>
                  </a:moveTo>
                  <a:lnTo>
                    <a:pt x="0" y="375425"/>
                  </a:lnTo>
                  <a:lnTo>
                    <a:pt x="11151" y="486937"/>
                  </a:lnTo>
                  <a:lnTo>
                    <a:pt x="66907" y="446049"/>
                  </a:lnTo>
                  <a:lnTo>
                    <a:pt x="115229" y="464634"/>
                  </a:lnTo>
                  <a:lnTo>
                    <a:pt x="345688" y="215590"/>
                  </a:lnTo>
                  <a:lnTo>
                    <a:pt x="386576" y="156117"/>
                  </a:lnTo>
                  <a:lnTo>
                    <a:pt x="498088" y="111512"/>
                  </a:lnTo>
                  <a:lnTo>
                    <a:pt x="564995" y="163551"/>
                  </a:lnTo>
                  <a:lnTo>
                    <a:pt x="713678" y="230459"/>
                  </a:lnTo>
                  <a:lnTo>
                    <a:pt x="851210" y="286215"/>
                  </a:lnTo>
                  <a:lnTo>
                    <a:pt x="955288" y="286215"/>
                  </a:lnTo>
                  <a:lnTo>
                    <a:pt x="802888" y="104078"/>
                  </a:lnTo>
                  <a:lnTo>
                    <a:pt x="739698" y="89210"/>
                  </a:lnTo>
                  <a:lnTo>
                    <a:pt x="728546" y="22303"/>
                  </a:lnTo>
                  <a:lnTo>
                    <a:pt x="646771" y="0"/>
                  </a:lnTo>
                  <a:lnTo>
                    <a:pt x="620751" y="37171"/>
                  </a:lnTo>
                  <a:lnTo>
                    <a:pt x="561278" y="3717"/>
                  </a:lnTo>
                  <a:lnTo>
                    <a:pt x="524107" y="14868"/>
                  </a:lnTo>
                  <a:lnTo>
                    <a:pt x="490654" y="74342"/>
                  </a:lnTo>
                  <a:lnTo>
                    <a:pt x="434898" y="14868"/>
                  </a:lnTo>
                  <a:lnTo>
                    <a:pt x="375424" y="66907"/>
                  </a:lnTo>
                  <a:lnTo>
                    <a:pt x="304800" y="66907"/>
                  </a:lnTo>
                  <a:lnTo>
                    <a:pt x="219307" y="126381"/>
                  </a:lnTo>
                  <a:lnTo>
                    <a:pt x="211873" y="263912"/>
                  </a:lnTo>
                  <a:lnTo>
                    <a:pt x="185854" y="304800"/>
                  </a:lnTo>
                  <a:lnTo>
                    <a:pt x="66907" y="31223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98650" y="1446213"/>
              <a:ext cx="982663" cy="1316037"/>
            </a:xfrm>
            <a:custGeom>
              <a:avLst/>
              <a:gdLst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13678 w 981308"/>
                <a:gd name="connsiteY10" fmla="*/ 390293 h 1315844"/>
                <a:gd name="connsiteX11" fmla="*/ 750849 w 981308"/>
                <a:gd name="connsiteY11" fmla="*/ 323386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7561 w 981308"/>
                <a:gd name="connsiteY42" fmla="*/ 1111405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13678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7561 w 981308"/>
                <a:gd name="connsiteY42" fmla="*/ 1111405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7561 w 981308"/>
                <a:gd name="connsiteY42" fmla="*/ 1111405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46410 w 981308"/>
                <a:gd name="connsiteY41" fmla="*/ 1200615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24108 w 981308"/>
                <a:gd name="connsiteY40" fmla="*/ 1286108 h 1315844"/>
                <a:gd name="connsiteX41" fmla="*/ 555935 w 981308"/>
                <a:gd name="connsiteY41" fmla="*/ 1212521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21113 w 981308"/>
                <a:gd name="connsiteY5" fmla="*/ 743415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36014 w 981308"/>
                <a:gd name="connsiteY40" fmla="*/ 1300395 h 1315844"/>
                <a:gd name="connsiteX41" fmla="*/ 555935 w 981308"/>
                <a:gd name="connsiteY41" fmla="*/ 1212521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  <a:gd name="connsiteX0" fmla="*/ 981308 w 981308"/>
                <a:gd name="connsiteY0" fmla="*/ 985025 h 1315844"/>
                <a:gd name="connsiteX1" fmla="*/ 977591 w 981308"/>
                <a:gd name="connsiteY1" fmla="*/ 921835 h 1315844"/>
                <a:gd name="connsiteX2" fmla="*/ 877230 w 981308"/>
                <a:gd name="connsiteY2" fmla="*/ 828908 h 1315844"/>
                <a:gd name="connsiteX3" fmla="*/ 840059 w 981308"/>
                <a:gd name="connsiteY3" fmla="*/ 773152 h 1315844"/>
                <a:gd name="connsiteX4" fmla="*/ 765717 w 981308"/>
                <a:gd name="connsiteY4" fmla="*/ 780586 h 1315844"/>
                <a:gd name="connsiteX5" fmla="*/ 737782 w 981308"/>
                <a:gd name="connsiteY5" fmla="*/ 736271 h 1315844"/>
                <a:gd name="connsiteX6" fmla="*/ 721113 w 981308"/>
                <a:gd name="connsiteY6" fmla="*/ 613318 h 1315844"/>
                <a:gd name="connsiteX7" fmla="*/ 758283 w 981308"/>
                <a:gd name="connsiteY7" fmla="*/ 631903 h 1315844"/>
                <a:gd name="connsiteX8" fmla="*/ 817756 w 981308"/>
                <a:gd name="connsiteY8" fmla="*/ 572430 h 1315844"/>
                <a:gd name="connsiteX9" fmla="*/ 754566 w 981308"/>
                <a:gd name="connsiteY9" fmla="*/ 401444 h 1315844"/>
                <a:gd name="connsiteX10" fmla="*/ 737490 w 981308"/>
                <a:gd name="connsiteY10" fmla="*/ 390293 h 1315844"/>
                <a:gd name="connsiteX11" fmla="*/ 765136 w 981308"/>
                <a:gd name="connsiteY11" fmla="*/ 337674 h 1315844"/>
                <a:gd name="connsiteX12" fmla="*/ 750849 w 981308"/>
                <a:gd name="connsiteY12" fmla="*/ 271347 h 1315844"/>
                <a:gd name="connsiteX13" fmla="*/ 814039 w 981308"/>
                <a:gd name="connsiteY13" fmla="*/ 252761 h 1315844"/>
                <a:gd name="connsiteX14" fmla="*/ 795454 w 981308"/>
                <a:gd name="connsiteY14" fmla="*/ 156118 h 1315844"/>
                <a:gd name="connsiteX15" fmla="*/ 743415 w 981308"/>
                <a:gd name="connsiteY15" fmla="*/ 163552 h 1315844"/>
                <a:gd name="connsiteX16" fmla="*/ 735981 w 981308"/>
                <a:gd name="connsiteY16" fmla="*/ 133815 h 1315844"/>
                <a:gd name="connsiteX17" fmla="*/ 676508 w 981308"/>
                <a:gd name="connsiteY17" fmla="*/ 96644 h 1315844"/>
                <a:gd name="connsiteX18" fmla="*/ 669074 w 981308"/>
                <a:gd name="connsiteY18" fmla="*/ 0 h 1315844"/>
                <a:gd name="connsiteX19" fmla="*/ 516674 w 981308"/>
                <a:gd name="connsiteY19" fmla="*/ 111513 h 1315844"/>
                <a:gd name="connsiteX20" fmla="*/ 538976 w 981308"/>
                <a:gd name="connsiteY20" fmla="*/ 256479 h 1315844"/>
                <a:gd name="connsiteX21" fmla="*/ 472069 w 981308"/>
                <a:gd name="connsiteY21" fmla="*/ 263913 h 1315844"/>
                <a:gd name="connsiteX22" fmla="*/ 460917 w 981308"/>
                <a:gd name="connsiteY22" fmla="*/ 390293 h 1315844"/>
                <a:gd name="connsiteX23" fmla="*/ 494371 w 981308"/>
                <a:gd name="connsiteY23" fmla="*/ 453483 h 1315844"/>
                <a:gd name="connsiteX24" fmla="*/ 386576 w 981308"/>
                <a:gd name="connsiteY24" fmla="*/ 512957 h 1315844"/>
                <a:gd name="connsiteX25" fmla="*/ 271347 w 981308"/>
                <a:gd name="connsiteY25" fmla="*/ 505522 h 1315844"/>
                <a:gd name="connsiteX26" fmla="*/ 170986 w 981308"/>
                <a:gd name="connsiteY26" fmla="*/ 538976 h 1315844"/>
                <a:gd name="connsiteX27" fmla="*/ 185854 w 981308"/>
                <a:gd name="connsiteY27" fmla="*/ 650488 h 1315844"/>
                <a:gd name="connsiteX28" fmla="*/ 74342 w 981308"/>
                <a:gd name="connsiteY28" fmla="*/ 728547 h 1315844"/>
                <a:gd name="connsiteX29" fmla="*/ 0 w 981308"/>
                <a:gd name="connsiteY29" fmla="*/ 735981 h 1315844"/>
                <a:gd name="connsiteX30" fmla="*/ 81776 w 981308"/>
                <a:gd name="connsiteY30" fmla="*/ 888381 h 1315844"/>
                <a:gd name="connsiteX31" fmla="*/ 133815 w 981308"/>
                <a:gd name="connsiteY31" fmla="*/ 925552 h 1315844"/>
                <a:gd name="connsiteX32" fmla="*/ 126381 w 981308"/>
                <a:gd name="connsiteY32" fmla="*/ 977591 h 1315844"/>
                <a:gd name="connsiteX33" fmla="*/ 70625 w 981308"/>
                <a:gd name="connsiteY33" fmla="*/ 1007327 h 1315844"/>
                <a:gd name="connsiteX34" fmla="*/ 104078 w 981308"/>
                <a:gd name="connsiteY34" fmla="*/ 1037064 h 1315844"/>
                <a:gd name="connsiteX35" fmla="*/ 85493 w 981308"/>
                <a:gd name="connsiteY35" fmla="*/ 1129991 h 1315844"/>
                <a:gd name="connsiteX36" fmla="*/ 118947 w 981308"/>
                <a:gd name="connsiteY36" fmla="*/ 1204332 h 1315844"/>
                <a:gd name="connsiteX37" fmla="*/ 241610 w 981308"/>
                <a:gd name="connsiteY37" fmla="*/ 1260088 h 1315844"/>
                <a:gd name="connsiteX38" fmla="*/ 386576 w 981308"/>
                <a:gd name="connsiteY38" fmla="*/ 1263805 h 1315844"/>
                <a:gd name="connsiteX39" fmla="*/ 412596 w 981308"/>
                <a:gd name="connsiteY39" fmla="*/ 1315844 h 1315844"/>
                <a:gd name="connsiteX40" fmla="*/ 536014 w 981308"/>
                <a:gd name="connsiteY40" fmla="*/ 1300395 h 1315844"/>
                <a:gd name="connsiteX41" fmla="*/ 555935 w 981308"/>
                <a:gd name="connsiteY41" fmla="*/ 1212521 h 1315844"/>
                <a:gd name="connsiteX42" fmla="*/ 559943 w 981308"/>
                <a:gd name="connsiteY42" fmla="*/ 1120930 h 1315844"/>
                <a:gd name="connsiteX43" fmla="*/ 635620 w 981308"/>
                <a:gd name="connsiteY43" fmla="*/ 1066800 h 1315844"/>
                <a:gd name="connsiteX44" fmla="*/ 713678 w 981308"/>
                <a:gd name="connsiteY44" fmla="*/ 1070518 h 1315844"/>
                <a:gd name="connsiteX45" fmla="*/ 765717 w 981308"/>
                <a:gd name="connsiteY45" fmla="*/ 1040781 h 1315844"/>
                <a:gd name="connsiteX46" fmla="*/ 817756 w 981308"/>
                <a:gd name="connsiteY46" fmla="*/ 1070518 h 1315844"/>
                <a:gd name="connsiteX47" fmla="*/ 895815 w 981308"/>
                <a:gd name="connsiteY47" fmla="*/ 1007327 h 1315844"/>
                <a:gd name="connsiteX48" fmla="*/ 962722 w 981308"/>
                <a:gd name="connsiteY48" fmla="*/ 1037064 h 1315844"/>
                <a:gd name="connsiteX49" fmla="*/ 981308 w 981308"/>
                <a:gd name="connsiteY49" fmla="*/ 985025 h 131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81308" h="1315844">
                  <a:moveTo>
                    <a:pt x="981308" y="985025"/>
                  </a:moveTo>
                  <a:lnTo>
                    <a:pt x="977591" y="921835"/>
                  </a:lnTo>
                  <a:lnTo>
                    <a:pt x="877230" y="828908"/>
                  </a:lnTo>
                  <a:lnTo>
                    <a:pt x="840059" y="773152"/>
                  </a:lnTo>
                  <a:lnTo>
                    <a:pt x="765717" y="780586"/>
                  </a:lnTo>
                  <a:lnTo>
                    <a:pt x="737782" y="736271"/>
                  </a:lnTo>
                  <a:lnTo>
                    <a:pt x="721113" y="613318"/>
                  </a:lnTo>
                  <a:lnTo>
                    <a:pt x="758283" y="631903"/>
                  </a:lnTo>
                  <a:lnTo>
                    <a:pt x="817756" y="572430"/>
                  </a:lnTo>
                  <a:lnTo>
                    <a:pt x="754566" y="401444"/>
                  </a:lnTo>
                  <a:lnTo>
                    <a:pt x="737490" y="390293"/>
                  </a:lnTo>
                  <a:lnTo>
                    <a:pt x="765136" y="337674"/>
                  </a:lnTo>
                  <a:lnTo>
                    <a:pt x="750849" y="271347"/>
                  </a:lnTo>
                  <a:lnTo>
                    <a:pt x="814039" y="252761"/>
                  </a:lnTo>
                  <a:lnTo>
                    <a:pt x="795454" y="156118"/>
                  </a:lnTo>
                  <a:lnTo>
                    <a:pt x="743415" y="163552"/>
                  </a:lnTo>
                  <a:lnTo>
                    <a:pt x="735981" y="133815"/>
                  </a:lnTo>
                  <a:lnTo>
                    <a:pt x="676508" y="96644"/>
                  </a:lnTo>
                  <a:lnTo>
                    <a:pt x="669074" y="0"/>
                  </a:lnTo>
                  <a:lnTo>
                    <a:pt x="516674" y="111513"/>
                  </a:lnTo>
                  <a:lnTo>
                    <a:pt x="538976" y="256479"/>
                  </a:lnTo>
                  <a:lnTo>
                    <a:pt x="472069" y="263913"/>
                  </a:lnTo>
                  <a:lnTo>
                    <a:pt x="460917" y="390293"/>
                  </a:lnTo>
                  <a:lnTo>
                    <a:pt x="494371" y="453483"/>
                  </a:lnTo>
                  <a:lnTo>
                    <a:pt x="386576" y="512957"/>
                  </a:lnTo>
                  <a:lnTo>
                    <a:pt x="271347" y="505522"/>
                  </a:lnTo>
                  <a:lnTo>
                    <a:pt x="170986" y="538976"/>
                  </a:lnTo>
                  <a:lnTo>
                    <a:pt x="185854" y="650488"/>
                  </a:lnTo>
                  <a:lnTo>
                    <a:pt x="74342" y="728547"/>
                  </a:lnTo>
                  <a:lnTo>
                    <a:pt x="0" y="735981"/>
                  </a:lnTo>
                  <a:lnTo>
                    <a:pt x="81776" y="888381"/>
                  </a:lnTo>
                  <a:lnTo>
                    <a:pt x="133815" y="925552"/>
                  </a:lnTo>
                  <a:lnTo>
                    <a:pt x="126381" y="977591"/>
                  </a:lnTo>
                  <a:lnTo>
                    <a:pt x="70625" y="1007327"/>
                  </a:lnTo>
                  <a:lnTo>
                    <a:pt x="104078" y="1037064"/>
                  </a:lnTo>
                  <a:lnTo>
                    <a:pt x="85493" y="1129991"/>
                  </a:lnTo>
                  <a:lnTo>
                    <a:pt x="118947" y="1204332"/>
                  </a:lnTo>
                  <a:lnTo>
                    <a:pt x="241610" y="1260088"/>
                  </a:lnTo>
                  <a:lnTo>
                    <a:pt x="386576" y="1263805"/>
                  </a:lnTo>
                  <a:lnTo>
                    <a:pt x="412596" y="1315844"/>
                  </a:lnTo>
                  <a:lnTo>
                    <a:pt x="536014" y="1300395"/>
                  </a:lnTo>
                  <a:lnTo>
                    <a:pt x="555935" y="1212521"/>
                  </a:lnTo>
                  <a:lnTo>
                    <a:pt x="559943" y="1120930"/>
                  </a:lnTo>
                  <a:lnTo>
                    <a:pt x="635620" y="1066800"/>
                  </a:lnTo>
                  <a:lnTo>
                    <a:pt x="713678" y="1070518"/>
                  </a:lnTo>
                  <a:lnTo>
                    <a:pt x="765717" y="1040781"/>
                  </a:lnTo>
                  <a:lnTo>
                    <a:pt x="817756" y="1070518"/>
                  </a:lnTo>
                  <a:lnTo>
                    <a:pt x="895815" y="1007327"/>
                  </a:lnTo>
                  <a:lnTo>
                    <a:pt x="962722" y="1037064"/>
                  </a:lnTo>
                  <a:lnTo>
                    <a:pt x="981308" y="98502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989138" y="1684338"/>
              <a:ext cx="403225" cy="300037"/>
            </a:xfrm>
            <a:custGeom>
              <a:avLst/>
              <a:gdLst>
                <a:gd name="connsiteX0" fmla="*/ 367990 w 386576"/>
                <a:gd name="connsiteY0" fmla="*/ 26020 h 301083"/>
                <a:gd name="connsiteX1" fmla="*/ 249044 w 386576"/>
                <a:gd name="connsiteY1" fmla="*/ 0 h 301083"/>
                <a:gd name="connsiteX2" fmla="*/ 204439 w 386576"/>
                <a:gd name="connsiteY2" fmla="*/ 44605 h 301083"/>
                <a:gd name="connsiteX3" fmla="*/ 133815 w 386576"/>
                <a:gd name="connsiteY3" fmla="*/ 29737 h 301083"/>
                <a:gd name="connsiteX4" fmla="*/ 52039 w 386576"/>
                <a:gd name="connsiteY4" fmla="*/ 70625 h 301083"/>
                <a:gd name="connsiteX5" fmla="*/ 0 w 386576"/>
                <a:gd name="connsiteY5" fmla="*/ 78059 h 301083"/>
                <a:gd name="connsiteX6" fmla="*/ 3717 w 386576"/>
                <a:gd name="connsiteY6" fmla="*/ 226742 h 301083"/>
                <a:gd name="connsiteX7" fmla="*/ 81776 w 386576"/>
                <a:gd name="connsiteY7" fmla="*/ 275064 h 301083"/>
                <a:gd name="connsiteX8" fmla="*/ 111512 w 386576"/>
                <a:gd name="connsiteY8" fmla="*/ 301083 h 301083"/>
                <a:gd name="connsiteX9" fmla="*/ 200722 w 386576"/>
                <a:gd name="connsiteY9" fmla="*/ 271346 h 301083"/>
                <a:gd name="connsiteX10" fmla="*/ 297366 w 386576"/>
                <a:gd name="connsiteY10" fmla="*/ 282498 h 301083"/>
                <a:gd name="connsiteX11" fmla="*/ 386576 w 386576"/>
                <a:gd name="connsiteY11" fmla="*/ 215590 h 301083"/>
                <a:gd name="connsiteX12" fmla="*/ 364273 w 386576"/>
                <a:gd name="connsiteY12" fmla="*/ 137532 h 301083"/>
                <a:gd name="connsiteX13" fmla="*/ 367990 w 386576"/>
                <a:gd name="connsiteY13" fmla="*/ 26020 h 301083"/>
                <a:gd name="connsiteX0" fmla="*/ 389421 w 389421"/>
                <a:gd name="connsiteY0" fmla="*/ 28402 h 301083"/>
                <a:gd name="connsiteX1" fmla="*/ 249044 w 389421"/>
                <a:gd name="connsiteY1" fmla="*/ 0 h 301083"/>
                <a:gd name="connsiteX2" fmla="*/ 204439 w 389421"/>
                <a:gd name="connsiteY2" fmla="*/ 44605 h 301083"/>
                <a:gd name="connsiteX3" fmla="*/ 133815 w 389421"/>
                <a:gd name="connsiteY3" fmla="*/ 29737 h 301083"/>
                <a:gd name="connsiteX4" fmla="*/ 52039 w 389421"/>
                <a:gd name="connsiteY4" fmla="*/ 70625 h 301083"/>
                <a:gd name="connsiteX5" fmla="*/ 0 w 389421"/>
                <a:gd name="connsiteY5" fmla="*/ 78059 h 301083"/>
                <a:gd name="connsiteX6" fmla="*/ 3717 w 389421"/>
                <a:gd name="connsiteY6" fmla="*/ 226742 h 301083"/>
                <a:gd name="connsiteX7" fmla="*/ 81776 w 389421"/>
                <a:gd name="connsiteY7" fmla="*/ 275064 h 301083"/>
                <a:gd name="connsiteX8" fmla="*/ 111512 w 389421"/>
                <a:gd name="connsiteY8" fmla="*/ 301083 h 301083"/>
                <a:gd name="connsiteX9" fmla="*/ 200722 w 389421"/>
                <a:gd name="connsiteY9" fmla="*/ 271346 h 301083"/>
                <a:gd name="connsiteX10" fmla="*/ 297366 w 389421"/>
                <a:gd name="connsiteY10" fmla="*/ 282498 h 301083"/>
                <a:gd name="connsiteX11" fmla="*/ 386576 w 389421"/>
                <a:gd name="connsiteY11" fmla="*/ 215590 h 301083"/>
                <a:gd name="connsiteX12" fmla="*/ 364273 w 389421"/>
                <a:gd name="connsiteY12" fmla="*/ 137532 h 301083"/>
                <a:gd name="connsiteX13" fmla="*/ 389421 w 389421"/>
                <a:gd name="connsiteY13" fmla="*/ 28402 h 301083"/>
                <a:gd name="connsiteX0" fmla="*/ 389421 w 389421"/>
                <a:gd name="connsiteY0" fmla="*/ 28402 h 301083"/>
                <a:gd name="connsiteX1" fmla="*/ 249044 w 389421"/>
                <a:gd name="connsiteY1" fmla="*/ 0 h 301083"/>
                <a:gd name="connsiteX2" fmla="*/ 204439 w 389421"/>
                <a:gd name="connsiteY2" fmla="*/ 44605 h 301083"/>
                <a:gd name="connsiteX3" fmla="*/ 133815 w 389421"/>
                <a:gd name="connsiteY3" fmla="*/ 29737 h 301083"/>
                <a:gd name="connsiteX4" fmla="*/ 52039 w 389421"/>
                <a:gd name="connsiteY4" fmla="*/ 70625 h 301083"/>
                <a:gd name="connsiteX5" fmla="*/ 0 w 389421"/>
                <a:gd name="connsiteY5" fmla="*/ 78059 h 301083"/>
                <a:gd name="connsiteX6" fmla="*/ 3717 w 389421"/>
                <a:gd name="connsiteY6" fmla="*/ 226742 h 301083"/>
                <a:gd name="connsiteX7" fmla="*/ 81776 w 389421"/>
                <a:gd name="connsiteY7" fmla="*/ 275064 h 301083"/>
                <a:gd name="connsiteX8" fmla="*/ 111512 w 389421"/>
                <a:gd name="connsiteY8" fmla="*/ 301083 h 301083"/>
                <a:gd name="connsiteX9" fmla="*/ 200722 w 389421"/>
                <a:gd name="connsiteY9" fmla="*/ 271346 h 301083"/>
                <a:gd name="connsiteX10" fmla="*/ 297366 w 389421"/>
                <a:gd name="connsiteY10" fmla="*/ 282498 h 301083"/>
                <a:gd name="connsiteX11" fmla="*/ 386576 w 389421"/>
                <a:gd name="connsiteY11" fmla="*/ 215590 h 301083"/>
                <a:gd name="connsiteX12" fmla="*/ 373798 w 389421"/>
                <a:gd name="connsiteY12" fmla="*/ 137532 h 301083"/>
                <a:gd name="connsiteX13" fmla="*/ 389421 w 389421"/>
                <a:gd name="connsiteY13" fmla="*/ 28402 h 301083"/>
                <a:gd name="connsiteX0" fmla="*/ 389421 w 403245"/>
                <a:gd name="connsiteY0" fmla="*/ 28402 h 301083"/>
                <a:gd name="connsiteX1" fmla="*/ 249044 w 403245"/>
                <a:gd name="connsiteY1" fmla="*/ 0 h 301083"/>
                <a:gd name="connsiteX2" fmla="*/ 204439 w 403245"/>
                <a:gd name="connsiteY2" fmla="*/ 44605 h 301083"/>
                <a:gd name="connsiteX3" fmla="*/ 133815 w 403245"/>
                <a:gd name="connsiteY3" fmla="*/ 29737 h 301083"/>
                <a:gd name="connsiteX4" fmla="*/ 52039 w 403245"/>
                <a:gd name="connsiteY4" fmla="*/ 70625 h 301083"/>
                <a:gd name="connsiteX5" fmla="*/ 0 w 403245"/>
                <a:gd name="connsiteY5" fmla="*/ 78059 h 301083"/>
                <a:gd name="connsiteX6" fmla="*/ 3717 w 403245"/>
                <a:gd name="connsiteY6" fmla="*/ 226742 h 301083"/>
                <a:gd name="connsiteX7" fmla="*/ 81776 w 403245"/>
                <a:gd name="connsiteY7" fmla="*/ 275064 h 301083"/>
                <a:gd name="connsiteX8" fmla="*/ 111512 w 403245"/>
                <a:gd name="connsiteY8" fmla="*/ 301083 h 301083"/>
                <a:gd name="connsiteX9" fmla="*/ 200722 w 403245"/>
                <a:gd name="connsiteY9" fmla="*/ 271346 h 301083"/>
                <a:gd name="connsiteX10" fmla="*/ 297366 w 403245"/>
                <a:gd name="connsiteY10" fmla="*/ 282498 h 301083"/>
                <a:gd name="connsiteX11" fmla="*/ 403245 w 403245"/>
                <a:gd name="connsiteY11" fmla="*/ 213209 h 301083"/>
                <a:gd name="connsiteX12" fmla="*/ 373798 w 403245"/>
                <a:gd name="connsiteY12" fmla="*/ 137532 h 301083"/>
                <a:gd name="connsiteX13" fmla="*/ 389421 w 403245"/>
                <a:gd name="connsiteY13" fmla="*/ 28402 h 3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245" h="301083">
                  <a:moveTo>
                    <a:pt x="389421" y="28402"/>
                  </a:moveTo>
                  <a:lnTo>
                    <a:pt x="249044" y="0"/>
                  </a:lnTo>
                  <a:lnTo>
                    <a:pt x="204439" y="44605"/>
                  </a:lnTo>
                  <a:lnTo>
                    <a:pt x="133815" y="29737"/>
                  </a:lnTo>
                  <a:lnTo>
                    <a:pt x="52039" y="70625"/>
                  </a:lnTo>
                  <a:lnTo>
                    <a:pt x="0" y="78059"/>
                  </a:lnTo>
                  <a:lnTo>
                    <a:pt x="3717" y="226742"/>
                  </a:lnTo>
                  <a:lnTo>
                    <a:pt x="81776" y="275064"/>
                  </a:lnTo>
                  <a:lnTo>
                    <a:pt x="111512" y="301083"/>
                  </a:lnTo>
                  <a:lnTo>
                    <a:pt x="200722" y="271346"/>
                  </a:lnTo>
                  <a:lnTo>
                    <a:pt x="297366" y="282498"/>
                  </a:lnTo>
                  <a:lnTo>
                    <a:pt x="403245" y="213209"/>
                  </a:lnTo>
                  <a:lnTo>
                    <a:pt x="373798" y="137532"/>
                  </a:lnTo>
                  <a:lnTo>
                    <a:pt x="389421" y="2840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05088" y="1319213"/>
              <a:ext cx="1082675" cy="1063625"/>
            </a:xfrm>
            <a:custGeom>
              <a:avLst/>
              <a:gdLst>
                <a:gd name="connsiteX0" fmla="*/ 289932 w 1081669"/>
                <a:gd name="connsiteY0" fmla="*/ 1063083 h 1063083"/>
                <a:gd name="connsiteX1" fmla="*/ 308517 w 1081669"/>
                <a:gd name="connsiteY1" fmla="*/ 962722 h 1063083"/>
                <a:gd name="connsiteX2" fmla="*/ 360556 w 1081669"/>
                <a:gd name="connsiteY2" fmla="*/ 873512 h 1063083"/>
                <a:gd name="connsiteX3" fmla="*/ 457200 w 1081669"/>
                <a:gd name="connsiteY3" fmla="*/ 914400 h 1063083"/>
                <a:gd name="connsiteX4" fmla="*/ 520391 w 1081669"/>
                <a:gd name="connsiteY4" fmla="*/ 858644 h 1063083"/>
                <a:gd name="connsiteX5" fmla="*/ 654205 w 1081669"/>
                <a:gd name="connsiteY5" fmla="*/ 918117 h 1063083"/>
                <a:gd name="connsiteX6" fmla="*/ 802888 w 1081669"/>
                <a:gd name="connsiteY6" fmla="*/ 947854 h 1063083"/>
                <a:gd name="connsiteX7" fmla="*/ 825191 w 1081669"/>
                <a:gd name="connsiteY7" fmla="*/ 929268 h 1063083"/>
                <a:gd name="connsiteX8" fmla="*/ 914400 w 1081669"/>
                <a:gd name="connsiteY8" fmla="*/ 940419 h 1063083"/>
                <a:gd name="connsiteX9" fmla="*/ 1081669 w 1081669"/>
                <a:gd name="connsiteY9" fmla="*/ 906966 h 1063083"/>
                <a:gd name="connsiteX10" fmla="*/ 1070517 w 1081669"/>
                <a:gd name="connsiteY10" fmla="*/ 847493 h 1063083"/>
                <a:gd name="connsiteX11" fmla="*/ 951571 w 1081669"/>
                <a:gd name="connsiteY11" fmla="*/ 817756 h 1063083"/>
                <a:gd name="connsiteX12" fmla="*/ 795454 w 1081669"/>
                <a:gd name="connsiteY12" fmla="*/ 717395 h 1063083"/>
                <a:gd name="connsiteX13" fmla="*/ 791737 w 1081669"/>
                <a:gd name="connsiteY13" fmla="*/ 650488 h 1063083"/>
                <a:gd name="connsiteX14" fmla="*/ 828908 w 1081669"/>
                <a:gd name="connsiteY14" fmla="*/ 605883 h 1063083"/>
                <a:gd name="connsiteX15" fmla="*/ 840059 w 1081669"/>
                <a:gd name="connsiteY15" fmla="*/ 516673 h 1063083"/>
                <a:gd name="connsiteX16" fmla="*/ 869795 w 1081669"/>
                <a:gd name="connsiteY16" fmla="*/ 475785 h 1063083"/>
                <a:gd name="connsiteX17" fmla="*/ 847493 w 1081669"/>
                <a:gd name="connsiteY17" fmla="*/ 457200 h 1063083"/>
                <a:gd name="connsiteX18" fmla="*/ 758283 w 1081669"/>
                <a:gd name="connsiteY18" fmla="*/ 453483 h 1063083"/>
                <a:gd name="connsiteX19" fmla="*/ 713678 w 1081669"/>
                <a:gd name="connsiteY19" fmla="*/ 382859 h 1063083"/>
                <a:gd name="connsiteX20" fmla="*/ 769434 w 1081669"/>
                <a:gd name="connsiteY20" fmla="*/ 297366 h 1063083"/>
                <a:gd name="connsiteX21" fmla="*/ 754566 w 1081669"/>
                <a:gd name="connsiteY21" fmla="*/ 230459 h 1063083"/>
                <a:gd name="connsiteX22" fmla="*/ 728547 w 1081669"/>
                <a:gd name="connsiteY22" fmla="*/ 208156 h 1063083"/>
                <a:gd name="connsiteX23" fmla="*/ 765717 w 1081669"/>
                <a:gd name="connsiteY23" fmla="*/ 167268 h 1063083"/>
                <a:gd name="connsiteX24" fmla="*/ 765717 w 1081669"/>
                <a:gd name="connsiteY24" fmla="*/ 96644 h 1063083"/>
                <a:gd name="connsiteX25" fmla="*/ 576147 w 1081669"/>
                <a:gd name="connsiteY25" fmla="*/ 0 h 1063083"/>
                <a:gd name="connsiteX26" fmla="*/ 542693 w 1081669"/>
                <a:gd name="connsiteY26" fmla="*/ 115229 h 1063083"/>
                <a:gd name="connsiteX27" fmla="*/ 594732 w 1081669"/>
                <a:gd name="connsiteY27" fmla="*/ 193288 h 1063083"/>
                <a:gd name="connsiteX28" fmla="*/ 579864 w 1081669"/>
                <a:gd name="connsiteY28" fmla="*/ 223024 h 1063083"/>
                <a:gd name="connsiteX29" fmla="*/ 535259 w 1081669"/>
                <a:gd name="connsiteY29" fmla="*/ 215590 h 1063083"/>
                <a:gd name="connsiteX30" fmla="*/ 475786 w 1081669"/>
                <a:gd name="connsiteY30" fmla="*/ 144966 h 1063083"/>
                <a:gd name="connsiteX31" fmla="*/ 394010 w 1081669"/>
                <a:gd name="connsiteY31" fmla="*/ 189571 h 1063083"/>
                <a:gd name="connsiteX32" fmla="*/ 315952 w 1081669"/>
                <a:gd name="connsiteY32" fmla="*/ 104078 h 1063083"/>
                <a:gd name="connsiteX33" fmla="*/ 278781 w 1081669"/>
                <a:gd name="connsiteY33" fmla="*/ 126380 h 1063083"/>
                <a:gd name="connsiteX34" fmla="*/ 263912 w 1081669"/>
                <a:gd name="connsiteY34" fmla="*/ 226741 h 1063083"/>
                <a:gd name="connsiteX35" fmla="*/ 219308 w 1081669"/>
                <a:gd name="connsiteY35" fmla="*/ 275063 h 1063083"/>
                <a:gd name="connsiteX36" fmla="*/ 193288 w 1081669"/>
                <a:gd name="connsiteY36" fmla="*/ 353122 h 1063083"/>
                <a:gd name="connsiteX37" fmla="*/ 182137 w 1081669"/>
                <a:gd name="connsiteY37" fmla="*/ 457200 h 1063083"/>
                <a:gd name="connsiteX38" fmla="*/ 100361 w 1081669"/>
                <a:gd name="connsiteY38" fmla="*/ 382859 h 1063083"/>
                <a:gd name="connsiteX39" fmla="*/ 44605 w 1081669"/>
                <a:gd name="connsiteY39" fmla="*/ 401444 h 1063083"/>
                <a:gd name="connsiteX40" fmla="*/ 59473 w 1081669"/>
                <a:gd name="connsiteY40" fmla="*/ 468351 h 1063083"/>
                <a:gd name="connsiteX41" fmla="*/ 18586 w 1081669"/>
                <a:gd name="connsiteY41" fmla="*/ 524107 h 1063083"/>
                <a:gd name="connsiteX42" fmla="*/ 59473 w 1081669"/>
                <a:gd name="connsiteY42" fmla="*/ 538976 h 1063083"/>
                <a:gd name="connsiteX43" fmla="*/ 115230 w 1081669"/>
                <a:gd name="connsiteY43" fmla="*/ 695093 h 1063083"/>
                <a:gd name="connsiteX44" fmla="*/ 40888 w 1081669"/>
                <a:gd name="connsiteY44" fmla="*/ 762000 h 1063083"/>
                <a:gd name="connsiteX45" fmla="*/ 0 w 1081669"/>
                <a:gd name="connsiteY45" fmla="*/ 735980 h 1063083"/>
                <a:gd name="connsiteX46" fmla="*/ 33454 w 1081669"/>
                <a:gd name="connsiteY46" fmla="*/ 892098 h 1063083"/>
                <a:gd name="connsiteX47" fmla="*/ 70625 w 1081669"/>
                <a:gd name="connsiteY47" fmla="*/ 914400 h 1063083"/>
                <a:gd name="connsiteX48" fmla="*/ 141249 w 1081669"/>
                <a:gd name="connsiteY48" fmla="*/ 910683 h 1063083"/>
                <a:gd name="connsiteX49" fmla="*/ 189571 w 1081669"/>
                <a:gd name="connsiteY49" fmla="*/ 973873 h 1063083"/>
                <a:gd name="connsiteX50" fmla="*/ 289932 w 1081669"/>
                <a:gd name="connsiteY50" fmla="*/ 1063083 h 106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81669" h="1063083">
                  <a:moveTo>
                    <a:pt x="289932" y="1063083"/>
                  </a:moveTo>
                  <a:lnTo>
                    <a:pt x="308517" y="962722"/>
                  </a:lnTo>
                  <a:lnTo>
                    <a:pt x="360556" y="873512"/>
                  </a:lnTo>
                  <a:lnTo>
                    <a:pt x="457200" y="914400"/>
                  </a:lnTo>
                  <a:lnTo>
                    <a:pt x="520391" y="858644"/>
                  </a:lnTo>
                  <a:lnTo>
                    <a:pt x="654205" y="918117"/>
                  </a:lnTo>
                  <a:lnTo>
                    <a:pt x="802888" y="947854"/>
                  </a:lnTo>
                  <a:lnTo>
                    <a:pt x="825191" y="929268"/>
                  </a:lnTo>
                  <a:lnTo>
                    <a:pt x="914400" y="940419"/>
                  </a:lnTo>
                  <a:lnTo>
                    <a:pt x="1081669" y="906966"/>
                  </a:lnTo>
                  <a:lnTo>
                    <a:pt x="1070517" y="847493"/>
                  </a:lnTo>
                  <a:lnTo>
                    <a:pt x="951571" y="817756"/>
                  </a:lnTo>
                  <a:lnTo>
                    <a:pt x="795454" y="717395"/>
                  </a:lnTo>
                  <a:lnTo>
                    <a:pt x="791737" y="650488"/>
                  </a:lnTo>
                  <a:lnTo>
                    <a:pt x="828908" y="605883"/>
                  </a:lnTo>
                  <a:lnTo>
                    <a:pt x="840059" y="516673"/>
                  </a:lnTo>
                  <a:lnTo>
                    <a:pt x="869795" y="475785"/>
                  </a:lnTo>
                  <a:lnTo>
                    <a:pt x="847493" y="457200"/>
                  </a:lnTo>
                  <a:lnTo>
                    <a:pt x="758283" y="453483"/>
                  </a:lnTo>
                  <a:lnTo>
                    <a:pt x="713678" y="382859"/>
                  </a:lnTo>
                  <a:lnTo>
                    <a:pt x="769434" y="297366"/>
                  </a:lnTo>
                  <a:lnTo>
                    <a:pt x="754566" y="230459"/>
                  </a:lnTo>
                  <a:lnTo>
                    <a:pt x="728547" y="208156"/>
                  </a:lnTo>
                  <a:lnTo>
                    <a:pt x="765717" y="167268"/>
                  </a:lnTo>
                  <a:lnTo>
                    <a:pt x="765717" y="96644"/>
                  </a:lnTo>
                  <a:lnTo>
                    <a:pt x="576147" y="0"/>
                  </a:lnTo>
                  <a:lnTo>
                    <a:pt x="542693" y="115229"/>
                  </a:lnTo>
                  <a:lnTo>
                    <a:pt x="594732" y="193288"/>
                  </a:lnTo>
                  <a:lnTo>
                    <a:pt x="579864" y="223024"/>
                  </a:lnTo>
                  <a:lnTo>
                    <a:pt x="535259" y="215590"/>
                  </a:lnTo>
                  <a:lnTo>
                    <a:pt x="475786" y="144966"/>
                  </a:lnTo>
                  <a:lnTo>
                    <a:pt x="394010" y="189571"/>
                  </a:lnTo>
                  <a:lnTo>
                    <a:pt x="315952" y="104078"/>
                  </a:lnTo>
                  <a:lnTo>
                    <a:pt x="278781" y="126380"/>
                  </a:lnTo>
                  <a:lnTo>
                    <a:pt x="263912" y="226741"/>
                  </a:lnTo>
                  <a:lnTo>
                    <a:pt x="219308" y="275063"/>
                  </a:lnTo>
                  <a:lnTo>
                    <a:pt x="193288" y="353122"/>
                  </a:lnTo>
                  <a:lnTo>
                    <a:pt x="182137" y="457200"/>
                  </a:lnTo>
                  <a:lnTo>
                    <a:pt x="100361" y="382859"/>
                  </a:lnTo>
                  <a:lnTo>
                    <a:pt x="44605" y="401444"/>
                  </a:lnTo>
                  <a:lnTo>
                    <a:pt x="59473" y="468351"/>
                  </a:lnTo>
                  <a:lnTo>
                    <a:pt x="18586" y="524107"/>
                  </a:lnTo>
                  <a:lnTo>
                    <a:pt x="59473" y="538976"/>
                  </a:lnTo>
                  <a:lnTo>
                    <a:pt x="115230" y="695093"/>
                  </a:lnTo>
                  <a:lnTo>
                    <a:pt x="40888" y="762000"/>
                  </a:lnTo>
                  <a:lnTo>
                    <a:pt x="0" y="735980"/>
                  </a:lnTo>
                  <a:lnTo>
                    <a:pt x="33454" y="892098"/>
                  </a:lnTo>
                  <a:lnTo>
                    <a:pt x="70625" y="914400"/>
                  </a:lnTo>
                  <a:lnTo>
                    <a:pt x="141249" y="910683"/>
                  </a:lnTo>
                  <a:lnTo>
                    <a:pt x="189571" y="973873"/>
                  </a:lnTo>
                  <a:lnTo>
                    <a:pt x="289932" y="106308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282950" y="1055688"/>
              <a:ext cx="742950" cy="784225"/>
            </a:xfrm>
            <a:custGeom>
              <a:avLst/>
              <a:gdLst>
                <a:gd name="connsiteX0" fmla="*/ 189570 w 743414"/>
                <a:gd name="connsiteY0" fmla="*/ 743414 h 784302"/>
                <a:gd name="connsiteX1" fmla="*/ 237892 w 743414"/>
                <a:gd name="connsiteY1" fmla="*/ 784302 h 784302"/>
                <a:gd name="connsiteX2" fmla="*/ 319668 w 743414"/>
                <a:gd name="connsiteY2" fmla="*/ 750849 h 784302"/>
                <a:gd name="connsiteX3" fmla="*/ 334536 w 743414"/>
                <a:gd name="connsiteY3" fmla="*/ 665356 h 784302"/>
                <a:gd name="connsiteX4" fmla="*/ 438614 w 743414"/>
                <a:gd name="connsiteY4" fmla="*/ 605883 h 784302"/>
                <a:gd name="connsiteX5" fmla="*/ 527824 w 743414"/>
                <a:gd name="connsiteY5" fmla="*/ 665356 h 784302"/>
                <a:gd name="connsiteX6" fmla="*/ 520390 w 743414"/>
                <a:gd name="connsiteY6" fmla="*/ 568712 h 784302"/>
                <a:gd name="connsiteX7" fmla="*/ 583580 w 743414"/>
                <a:gd name="connsiteY7" fmla="*/ 546410 h 784302"/>
                <a:gd name="connsiteX8" fmla="*/ 587297 w 743414"/>
                <a:gd name="connsiteY8" fmla="*/ 483219 h 784302"/>
                <a:gd name="connsiteX9" fmla="*/ 546409 w 743414"/>
                <a:gd name="connsiteY9" fmla="*/ 442331 h 784302"/>
                <a:gd name="connsiteX10" fmla="*/ 568712 w 743414"/>
                <a:gd name="connsiteY10" fmla="*/ 367990 h 784302"/>
                <a:gd name="connsiteX11" fmla="*/ 546409 w 743414"/>
                <a:gd name="connsiteY11" fmla="*/ 338253 h 784302"/>
                <a:gd name="connsiteX12" fmla="*/ 643053 w 743414"/>
                <a:gd name="connsiteY12" fmla="*/ 256478 h 784302"/>
                <a:gd name="connsiteX13" fmla="*/ 683941 w 743414"/>
                <a:gd name="connsiteY13" fmla="*/ 260195 h 784302"/>
                <a:gd name="connsiteX14" fmla="*/ 743414 w 743414"/>
                <a:gd name="connsiteY14" fmla="*/ 208156 h 784302"/>
                <a:gd name="connsiteX15" fmla="*/ 683941 w 743414"/>
                <a:gd name="connsiteY15" fmla="*/ 167268 h 784302"/>
                <a:gd name="connsiteX16" fmla="*/ 676507 w 743414"/>
                <a:gd name="connsiteY16" fmla="*/ 126380 h 784302"/>
                <a:gd name="connsiteX17" fmla="*/ 624468 w 743414"/>
                <a:gd name="connsiteY17" fmla="*/ 48322 h 784302"/>
                <a:gd name="connsiteX18" fmla="*/ 624468 w 743414"/>
                <a:gd name="connsiteY18" fmla="*/ 0 h 784302"/>
                <a:gd name="connsiteX19" fmla="*/ 494370 w 743414"/>
                <a:gd name="connsiteY19" fmla="*/ 74341 h 784302"/>
                <a:gd name="connsiteX20" fmla="*/ 349404 w 743414"/>
                <a:gd name="connsiteY20" fmla="*/ 44605 h 784302"/>
                <a:gd name="connsiteX21" fmla="*/ 263912 w 743414"/>
                <a:gd name="connsiteY21" fmla="*/ 81775 h 784302"/>
                <a:gd name="connsiteX22" fmla="*/ 193287 w 743414"/>
                <a:gd name="connsiteY22" fmla="*/ 174702 h 784302"/>
                <a:gd name="connsiteX23" fmla="*/ 92926 w 743414"/>
                <a:gd name="connsiteY23" fmla="*/ 137531 h 784302"/>
                <a:gd name="connsiteX24" fmla="*/ 11151 w 743414"/>
                <a:gd name="connsiteY24" fmla="*/ 174702 h 784302"/>
                <a:gd name="connsiteX25" fmla="*/ 0 w 743414"/>
                <a:gd name="connsiteY25" fmla="*/ 304800 h 784302"/>
                <a:gd name="connsiteX26" fmla="*/ 89209 w 743414"/>
                <a:gd name="connsiteY26" fmla="*/ 364273 h 784302"/>
                <a:gd name="connsiteX27" fmla="*/ 85492 w 743414"/>
                <a:gd name="connsiteY27" fmla="*/ 423746 h 784302"/>
                <a:gd name="connsiteX28" fmla="*/ 48322 w 743414"/>
                <a:gd name="connsiteY28" fmla="*/ 475785 h 784302"/>
                <a:gd name="connsiteX29" fmla="*/ 89209 w 743414"/>
                <a:gd name="connsiteY29" fmla="*/ 509239 h 784302"/>
                <a:gd name="connsiteX30" fmla="*/ 85492 w 743414"/>
                <a:gd name="connsiteY30" fmla="*/ 568712 h 784302"/>
                <a:gd name="connsiteX31" fmla="*/ 44604 w 743414"/>
                <a:gd name="connsiteY31" fmla="*/ 643053 h 784302"/>
                <a:gd name="connsiteX32" fmla="*/ 70624 w 743414"/>
                <a:gd name="connsiteY32" fmla="*/ 706244 h 784302"/>
                <a:gd name="connsiteX33" fmla="*/ 189570 w 743414"/>
                <a:gd name="connsiteY33" fmla="*/ 743414 h 78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3414" h="784302">
                  <a:moveTo>
                    <a:pt x="189570" y="743414"/>
                  </a:moveTo>
                  <a:lnTo>
                    <a:pt x="237892" y="784302"/>
                  </a:lnTo>
                  <a:lnTo>
                    <a:pt x="319668" y="750849"/>
                  </a:lnTo>
                  <a:lnTo>
                    <a:pt x="334536" y="665356"/>
                  </a:lnTo>
                  <a:lnTo>
                    <a:pt x="438614" y="605883"/>
                  </a:lnTo>
                  <a:lnTo>
                    <a:pt x="527824" y="665356"/>
                  </a:lnTo>
                  <a:lnTo>
                    <a:pt x="520390" y="568712"/>
                  </a:lnTo>
                  <a:lnTo>
                    <a:pt x="583580" y="546410"/>
                  </a:lnTo>
                  <a:lnTo>
                    <a:pt x="587297" y="483219"/>
                  </a:lnTo>
                  <a:lnTo>
                    <a:pt x="546409" y="442331"/>
                  </a:lnTo>
                  <a:lnTo>
                    <a:pt x="568712" y="367990"/>
                  </a:lnTo>
                  <a:lnTo>
                    <a:pt x="546409" y="338253"/>
                  </a:lnTo>
                  <a:lnTo>
                    <a:pt x="643053" y="256478"/>
                  </a:lnTo>
                  <a:lnTo>
                    <a:pt x="683941" y="260195"/>
                  </a:lnTo>
                  <a:lnTo>
                    <a:pt x="743414" y="208156"/>
                  </a:lnTo>
                  <a:lnTo>
                    <a:pt x="683941" y="167268"/>
                  </a:lnTo>
                  <a:lnTo>
                    <a:pt x="676507" y="126380"/>
                  </a:lnTo>
                  <a:lnTo>
                    <a:pt x="624468" y="48322"/>
                  </a:lnTo>
                  <a:lnTo>
                    <a:pt x="624468" y="0"/>
                  </a:lnTo>
                  <a:lnTo>
                    <a:pt x="494370" y="74341"/>
                  </a:lnTo>
                  <a:lnTo>
                    <a:pt x="349404" y="44605"/>
                  </a:lnTo>
                  <a:lnTo>
                    <a:pt x="263912" y="81775"/>
                  </a:lnTo>
                  <a:lnTo>
                    <a:pt x="193287" y="174702"/>
                  </a:lnTo>
                  <a:lnTo>
                    <a:pt x="92926" y="137531"/>
                  </a:lnTo>
                  <a:lnTo>
                    <a:pt x="11151" y="174702"/>
                  </a:lnTo>
                  <a:lnTo>
                    <a:pt x="0" y="304800"/>
                  </a:lnTo>
                  <a:lnTo>
                    <a:pt x="89209" y="364273"/>
                  </a:lnTo>
                  <a:lnTo>
                    <a:pt x="85492" y="423746"/>
                  </a:lnTo>
                  <a:lnTo>
                    <a:pt x="48322" y="475785"/>
                  </a:lnTo>
                  <a:lnTo>
                    <a:pt x="89209" y="509239"/>
                  </a:lnTo>
                  <a:lnTo>
                    <a:pt x="85492" y="568712"/>
                  </a:lnTo>
                  <a:lnTo>
                    <a:pt x="44604" y="643053"/>
                  </a:lnTo>
                  <a:lnTo>
                    <a:pt x="70624" y="706244"/>
                  </a:lnTo>
                  <a:lnTo>
                    <a:pt x="189570" y="74341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876550" y="2181225"/>
              <a:ext cx="1476375" cy="681038"/>
            </a:xfrm>
            <a:custGeom>
              <a:avLst/>
              <a:gdLst>
                <a:gd name="connsiteX0" fmla="*/ 185853 w 1475678"/>
                <a:gd name="connsiteY0" fmla="*/ 375424 h 676507"/>
                <a:gd name="connsiteX1" fmla="*/ 252761 w 1475678"/>
                <a:gd name="connsiteY1" fmla="*/ 341971 h 676507"/>
                <a:gd name="connsiteX2" fmla="*/ 412595 w 1475678"/>
                <a:gd name="connsiteY2" fmla="*/ 446049 h 676507"/>
                <a:gd name="connsiteX3" fmla="*/ 449765 w 1475678"/>
                <a:gd name="connsiteY3" fmla="*/ 442332 h 676507"/>
                <a:gd name="connsiteX4" fmla="*/ 486936 w 1475678"/>
                <a:gd name="connsiteY4" fmla="*/ 483220 h 676507"/>
                <a:gd name="connsiteX5" fmla="*/ 550126 w 1475678"/>
                <a:gd name="connsiteY5" fmla="*/ 520390 h 676507"/>
                <a:gd name="connsiteX6" fmla="*/ 602165 w 1475678"/>
                <a:gd name="connsiteY6" fmla="*/ 498088 h 676507"/>
                <a:gd name="connsiteX7" fmla="*/ 650487 w 1475678"/>
                <a:gd name="connsiteY7" fmla="*/ 531541 h 676507"/>
                <a:gd name="connsiteX8" fmla="*/ 732263 w 1475678"/>
                <a:gd name="connsiteY8" fmla="*/ 516673 h 676507"/>
                <a:gd name="connsiteX9" fmla="*/ 810322 w 1475678"/>
                <a:gd name="connsiteY9" fmla="*/ 479502 h 676507"/>
                <a:gd name="connsiteX10" fmla="*/ 884663 w 1475678"/>
                <a:gd name="connsiteY10" fmla="*/ 434898 h 676507"/>
                <a:gd name="connsiteX11" fmla="*/ 932985 w 1475678"/>
                <a:gd name="connsiteY11" fmla="*/ 490654 h 676507"/>
                <a:gd name="connsiteX12" fmla="*/ 955287 w 1475678"/>
                <a:gd name="connsiteY12" fmla="*/ 512956 h 676507"/>
                <a:gd name="connsiteX13" fmla="*/ 947853 w 1475678"/>
                <a:gd name="connsiteY13" fmla="*/ 576146 h 676507"/>
                <a:gd name="connsiteX14" fmla="*/ 966439 w 1475678"/>
                <a:gd name="connsiteY14" fmla="*/ 635620 h 676507"/>
                <a:gd name="connsiteX15" fmla="*/ 1137424 w 1475678"/>
                <a:gd name="connsiteY15" fmla="*/ 676507 h 676507"/>
                <a:gd name="connsiteX16" fmla="*/ 1211765 w 1475678"/>
                <a:gd name="connsiteY16" fmla="*/ 650488 h 676507"/>
                <a:gd name="connsiteX17" fmla="*/ 1274956 w 1475678"/>
                <a:gd name="connsiteY17" fmla="*/ 654205 h 676507"/>
                <a:gd name="connsiteX18" fmla="*/ 1304692 w 1475678"/>
                <a:gd name="connsiteY18" fmla="*/ 650488 h 676507"/>
                <a:gd name="connsiteX19" fmla="*/ 1297258 w 1475678"/>
                <a:gd name="connsiteY19" fmla="*/ 553844 h 676507"/>
                <a:gd name="connsiteX20" fmla="*/ 1401336 w 1475678"/>
                <a:gd name="connsiteY20" fmla="*/ 628185 h 676507"/>
                <a:gd name="connsiteX21" fmla="*/ 1475678 w 1475678"/>
                <a:gd name="connsiteY21" fmla="*/ 605883 h 676507"/>
                <a:gd name="connsiteX22" fmla="*/ 1334429 w 1475678"/>
                <a:gd name="connsiteY22" fmla="*/ 501805 h 676507"/>
                <a:gd name="connsiteX23" fmla="*/ 1222917 w 1475678"/>
                <a:gd name="connsiteY23" fmla="*/ 464634 h 676507"/>
                <a:gd name="connsiteX24" fmla="*/ 1159726 w 1475678"/>
                <a:gd name="connsiteY24" fmla="*/ 293649 h 676507"/>
                <a:gd name="connsiteX25" fmla="*/ 1129990 w 1475678"/>
                <a:gd name="connsiteY25" fmla="*/ 104078 h 676507"/>
                <a:gd name="connsiteX26" fmla="*/ 1152292 w 1475678"/>
                <a:gd name="connsiteY26" fmla="*/ 55756 h 676507"/>
                <a:gd name="connsiteX27" fmla="*/ 1066800 w 1475678"/>
                <a:gd name="connsiteY27" fmla="*/ 33454 h 676507"/>
                <a:gd name="connsiteX28" fmla="*/ 977590 w 1475678"/>
                <a:gd name="connsiteY28" fmla="*/ 70624 h 676507"/>
                <a:gd name="connsiteX29" fmla="*/ 832624 w 1475678"/>
                <a:gd name="connsiteY29" fmla="*/ 78059 h 676507"/>
                <a:gd name="connsiteX30" fmla="*/ 795453 w 1475678"/>
                <a:gd name="connsiteY30" fmla="*/ 40888 h 676507"/>
                <a:gd name="connsiteX31" fmla="*/ 635619 w 1475678"/>
                <a:gd name="connsiteY31" fmla="*/ 85493 h 676507"/>
                <a:gd name="connsiteX32" fmla="*/ 550126 w 1475678"/>
                <a:gd name="connsiteY32" fmla="*/ 70624 h 676507"/>
                <a:gd name="connsiteX33" fmla="*/ 535258 w 1475678"/>
                <a:gd name="connsiteY33" fmla="*/ 89210 h 676507"/>
                <a:gd name="connsiteX34" fmla="*/ 263912 w 1475678"/>
                <a:gd name="connsiteY34" fmla="*/ 0 h 676507"/>
                <a:gd name="connsiteX35" fmla="*/ 178419 w 1475678"/>
                <a:gd name="connsiteY35" fmla="*/ 40888 h 676507"/>
                <a:gd name="connsiteX36" fmla="*/ 70624 w 1475678"/>
                <a:gd name="connsiteY36" fmla="*/ 18585 h 676507"/>
                <a:gd name="connsiteX37" fmla="*/ 40887 w 1475678"/>
                <a:gd name="connsiteY37" fmla="*/ 107795 h 676507"/>
                <a:gd name="connsiteX38" fmla="*/ 29736 w 1475678"/>
                <a:gd name="connsiteY38" fmla="*/ 185854 h 676507"/>
                <a:gd name="connsiteX39" fmla="*/ 0 w 1475678"/>
                <a:gd name="connsiteY39" fmla="*/ 197005 h 676507"/>
                <a:gd name="connsiteX40" fmla="*/ 11151 w 1475678"/>
                <a:gd name="connsiteY40" fmla="*/ 263912 h 676507"/>
                <a:gd name="connsiteX41" fmla="*/ 85492 w 1475678"/>
                <a:gd name="connsiteY41" fmla="*/ 278781 h 676507"/>
                <a:gd name="connsiteX42" fmla="*/ 107795 w 1475678"/>
                <a:gd name="connsiteY42" fmla="*/ 356839 h 676507"/>
                <a:gd name="connsiteX43" fmla="*/ 185853 w 1475678"/>
                <a:gd name="connsiteY43" fmla="*/ 375424 h 676507"/>
                <a:gd name="connsiteX0" fmla="*/ 185853 w 1475678"/>
                <a:gd name="connsiteY0" fmla="*/ 375424 h 676507"/>
                <a:gd name="connsiteX1" fmla="*/ 252761 w 1475678"/>
                <a:gd name="connsiteY1" fmla="*/ 341971 h 676507"/>
                <a:gd name="connsiteX2" fmla="*/ 412595 w 1475678"/>
                <a:gd name="connsiteY2" fmla="*/ 446049 h 676507"/>
                <a:gd name="connsiteX3" fmla="*/ 449765 w 1475678"/>
                <a:gd name="connsiteY3" fmla="*/ 442332 h 676507"/>
                <a:gd name="connsiteX4" fmla="*/ 486936 w 1475678"/>
                <a:gd name="connsiteY4" fmla="*/ 483220 h 676507"/>
                <a:gd name="connsiteX5" fmla="*/ 550126 w 1475678"/>
                <a:gd name="connsiteY5" fmla="*/ 520390 h 676507"/>
                <a:gd name="connsiteX6" fmla="*/ 602165 w 1475678"/>
                <a:gd name="connsiteY6" fmla="*/ 498088 h 676507"/>
                <a:gd name="connsiteX7" fmla="*/ 650487 w 1475678"/>
                <a:gd name="connsiteY7" fmla="*/ 531541 h 676507"/>
                <a:gd name="connsiteX8" fmla="*/ 732263 w 1475678"/>
                <a:gd name="connsiteY8" fmla="*/ 516673 h 676507"/>
                <a:gd name="connsiteX9" fmla="*/ 810322 w 1475678"/>
                <a:gd name="connsiteY9" fmla="*/ 479502 h 676507"/>
                <a:gd name="connsiteX10" fmla="*/ 884663 w 1475678"/>
                <a:gd name="connsiteY10" fmla="*/ 434898 h 676507"/>
                <a:gd name="connsiteX11" fmla="*/ 932985 w 1475678"/>
                <a:gd name="connsiteY11" fmla="*/ 490654 h 676507"/>
                <a:gd name="connsiteX12" fmla="*/ 955287 w 1475678"/>
                <a:gd name="connsiteY12" fmla="*/ 512956 h 676507"/>
                <a:gd name="connsiteX13" fmla="*/ 947853 w 1475678"/>
                <a:gd name="connsiteY13" fmla="*/ 576146 h 676507"/>
                <a:gd name="connsiteX14" fmla="*/ 966439 w 1475678"/>
                <a:gd name="connsiteY14" fmla="*/ 635620 h 676507"/>
                <a:gd name="connsiteX15" fmla="*/ 1137424 w 1475678"/>
                <a:gd name="connsiteY15" fmla="*/ 676507 h 676507"/>
                <a:gd name="connsiteX16" fmla="*/ 1211765 w 1475678"/>
                <a:gd name="connsiteY16" fmla="*/ 650488 h 676507"/>
                <a:gd name="connsiteX17" fmla="*/ 1274956 w 1475678"/>
                <a:gd name="connsiteY17" fmla="*/ 654205 h 676507"/>
                <a:gd name="connsiteX18" fmla="*/ 1304692 w 1475678"/>
                <a:gd name="connsiteY18" fmla="*/ 650488 h 676507"/>
                <a:gd name="connsiteX19" fmla="*/ 1297258 w 1475678"/>
                <a:gd name="connsiteY19" fmla="*/ 553844 h 676507"/>
                <a:gd name="connsiteX20" fmla="*/ 1401336 w 1475678"/>
                <a:gd name="connsiteY20" fmla="*/ 628185 h 676507"/>
                <a:gd name="connsiteX21" fmla="*/ 1475678 w 1475678"/>
                <a:gd name="connsiteY21" fmla="*/ 605883 h 676507"/>
                <a:gd name="connsiteX22" fmla="*/ 1334429 w 1475678"/>
                <a:gd name="connsiteY22" fmla="*/ 501805 h 676507"/>
                <a:gd name="connsiteX23" fmla="*/ 1222917 w 1475678"/>
                <a:gd name="connsiteY23" fmla="*/ 464634 h 676507"/>
                <a:gd name="connsiteX24" fmla="*/ 1159726 w 1475678"/>
                <a:gd name="connsiteY24" fmla="*/ 293649 h 676507"/>
                <a:gd name="connsiteX25" fmla="*/ 1129990 w 1475678"/>
                <a:gd name="connsiteY25" fmla="*/ 104078 h 676507"/>
                <a:gd name="connsiteX26" fmla="*/ 1152292 w 1475678"/>
                <a:gd name="connsiteY26" fmla="*/ 55756 h 676507"/>
                <a:gd name="connsiteX27" fmla="*/ 1066800 w 1475678"/>
                <a:gd name="connsiteY27" fmla="*/ 33454 h 676507"/>
                <a:gd name="connsiteX28" fmla="*/ 977590 w 1475678"/>
                <a:gd name="connsiteY28" fmla="*/ 70624 h 676507"/>
                <a:gd name="connsiteX29" fmla="*/ 832624 w 1475678"/>
                <a:gd name="connsiteY29" fmla="*/ 78059 h 676507"/>
                <a:gd name="connsiteX30" fmla="*/ 795453 w 1475678"/>
                <a:gd name="connsiteY30" fmla="*/ 40888 h 676507"/>
                <a:gd name="connsiteX31" fmla="*/ 635619 w 1475678"/>
                <a:gd name="connsiteY31" fmla="*/ 85493 h 676507"/>
                <a:gd name="connsiteX32" fmla="*/ 550126 w 1475678"/>
                <a:gd name="connsiteY32" fmla="*/ 70624 h 676507"/>
                <a:gd name="connsiteX33" fmla="*/ 535258 w 1475678"/>
                <a:gd name="connsiteY33" fmla="*/ 89210 h 676507"/>
                <a:gd name="connsiteX34" fmla="*/ 263912 w 1475678"/>
                <a:gd name="connsiteY34" fmla="*/ 0 h 676507"/>
                <a:gd name="connsiteX35" fmla="*/ 178419 w 1475678"/>
                <a:gd name="connsiteY35" fmla="*/ 40888 h 676507"/>
                <a:gd name="connsiteX36" fmla="*/ 89674 w 1475678"/>
                <a:gd name="connsiteY36" fmla="*/ 9060 h 676507"/>
                <a:gd name="connsiteX37" fmla="*/ 40887 w 1475678"/>
                <a:gd name="connsiteY37" fmla="*/ 107795 h 676507"/>
                <a:gd name="connsiteX38" fmla="*/ 29736 w 1475678"/>
                <a:gd name="connsiteY38" fmla="*/ 185854 h 676507"/>
                <a:gd name="connsiteX39" fmla="*/ 0 w 1475678"/>
                <a:gd name="connsiteY39" fmla="*/ 197005 h 676507"/>
                <a:gd name="connsiteX40" fmla="*/ 11151 w 1475678"/>
                <a:gd name="connsiteY40" fmla="*/ 263912 h 676507"/>
                <a:gd name="connsiteX41" fmla="*/ 85492 w 1475678"/>
                <a:gd name="connsiteY41" fmla="*/ 278781 h 676507"/>
                <a:gd name="connsiteX42" fmla="*/ 107795 w 1475678"/>
                <a:gd name="connsiteY42" fmla="*/ 356839 h 676507"/>
                <a:gd name="connsiteX43" fmla="*/ 185853 w 1475678"/>
                <a:gd name="connsiteY43" fmla="*/ 375424 h 676507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52292 w 1475678"/>
                <a:gd name="connsiteY26" fmla="*/ 60519 h 681270"/>
                <a:gd name="connsiteX27" fmla="*/ 1066800 w 1475678"/>
                <a:gd name="connsiteY27" fmla="*/ 38217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35619 w 1475678"/>
                <a:gd name="connsiteY31" fmla="*/ 90256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52292 w 1475678"/>
                <a:gd name="connsiteY26" fmla="*/ 60519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35619 w 1475678"/>
                <a:gd name="connsiteY31" fmla="*/ 90256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35624 w 1475678"/>
                <a:gd name="connsiteY26" fmla="*/ 67663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35619 w 1475678"/>
                <a:gd name="connsiteY31" fmla="*/ 90256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35624 w 1475678"/>
                <a:gd name="connsiteY26" fmla="*/ 67663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47219 w 1475678"/>
                <a:gd name="connsiteY31" fmla="*/ 83140 h 681270"/>
                <a:gd name="connsiteX32" fmla="*/ 550126 w 1475678"/>
                <a:gd name="connsiteY32" fmla="*/ 7538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  <a:gd name="connsiteX0" fmla="*/ 185853 w 1475678"/>
                <a:gd name="connsiteY0" fmla="*/ 380187 h 681270"/>
                <a:gd name="connsiteX1" fmla="*/ 252761 w 1475678"/>
                <a:gd name="connsiteY1" fmla="*/ 346734 h 681270"/>
                <a:gd name="connsiteX2" fmla="*/ 412595 w 1475678"/>
                <a:gd name="connsiteY2" fmla="*/ 450812 h 681270"/>
                <a:gd name="connsiteX3" fmla="*/ 449765 w 1475678"/>
                <a:gd name="connsiteY3" fmla="*/ 447095 h 681270"/>
                <a:gd name="connsiteX4" fmla="*/ 486936 w 1475678"/>
                <a:gd name="connsiteY4" fmla="*/ 487983 h 681270"/>
                <a:gd name="connsiteX5" fmla="*/ 550126 w 1475678"/>
                <a:gd name="connsiteY5" fmla="*/ 525153 h 681270"/>
                <a:gd name="connsiteX6" fmla="*/ 602165 w 1475678"/>
                <a:gd name="connsiteY6" fmla="*/ 502851 h 681270"/>
                <a:gd name="connsiteX7" fmla="*/ 650487 w 1475678"/>
                <a:gd name="connsiteY7" fmla="*/ 536304 h 681270"/>
                <a:gd name="connsiteX8" fmla="*/ 732263 w 1475678"/>
                <a:gd name="connsiteY8" fmla="*/ 521436 h 681270"/>
                <a:gd name="connsiteX9" fmla="*/ 810322 w 1475678"/>
                <a:gd name="connsiteY9" fmla="*/ 484265 h 681270"/>
                <a:gd name="connsiteX10" fmla="*/ 884663 w 1475678"/>
                <a:gd name="connsiteY10" fmla="*/ 439661 h 681270"/>
                <a:gd name="connsiteX11" fmla="*/ 932985 w 1475678"/>
                <a:gd name="connsiteY11" fmla="*/ 495417 h 681270"/>
                <a:gd name="connsiteX12" fmla="*/ 955287 w 1475678"/>
                <a:gd name="connsiteY12" fmla="*/ 517719 h 681270"/>
                <a:gd name="connsiteX13" fmla="*/ 947853 w 1475678"/>
                <a:gd name="connsiteY13" fmla="*/ 580909 h 681270"/>
                <a:gd name="connsiteX14" fmla="*/ 966439 w 1475678"/>
                <a:gd name="connsiteY14" fmla="*/ 640383 h 681270"/>
                <a:gd name="connsiteX15" fmla="*/ 1137424 w 1475678"/>
                <a:gd name="connsiteY15" fmla="*/ 681270 h 681270"/>
                <a:gd name="connsiteX16" fmla="*/ 1211765 w 1475678"/>
                <a:gd name="connsiteY16" fmla="*/ 655251 h 681270"/>
                <a:gd name="connsiteX17" fmla="*/ 1274956 w 1475678"/>
                <a:gd name="connsiteY17" fmla="*/ 658968 h 681270"/>
                <a:gd name="connsiteX18" fmla="*/ 1304692 w 1475678"/>
                <a:gd name="connsiteY18" fmla="*/ 655251 h 681270"/>
                <a:gd name="connsiteX19" fmla="*/ 1297258 w 1475678"/>
                <a:gd name="connsiteY19" fmla="*/ 558607 h 681270"/>
                <a:gd name="connsiteX20" fmla="*/ 1401336 w 1475678"/>
                <a:gd name="connsiteY20" fmla="*/ 632948 h 681270"/>
                <a:gd name="connsiteX21" fmla="*/ 1475678 w 1475678"/>
                <a:gd name="connsiteY21" fmla="*/ 610646 h 681270"/>
                <a:gd name="connsiteX22" fmla="*/ 1334429 w 1475678"/>
                <a:gd name="connsiteY22" fmla="*/ 506568 h 681270"/>
                <a:gd name="connsiteX23" fmla="*/ 1222917 w 1475678"/>
                <a:gd name="connsiteY23" fmla="*/ 469397 h 681270"/>
                <a:gd name="connsiteX24" fmla="*/ 1159726 w 1475678"/>
                <a:gd name="connsiteY24" fmla="*/ 298412 h 681270"/>
                <a:gd name="connsiteX25" fmla="*/ 1129990 w 1475678"/>
                <a:gd name="connsiteY25" fmla="*/ 108841 h 681270"/>
                <a:gd name="connsiteX26" fmla="*/ 1135624 w 1475678"/>
                <a:gd name="connsiteY26" fmla="*/ 67663 h 681270"/>
                <a:gd name="connsiteX27" fmla="*/ 1097756 w 1475678"/>
                <a:gd name="connsiteY27" fmla="*/ 33454 h 681270"/>
                <a:gd name="connsiteX28" fmla="*/ 977590 w 1475678"/>
                <a:gd name="connsiteY28" fmla="*/ 75387 h 681270"/>
                <a:gd name="connsiteX29" fmla="*/ 832624 w 1475678"/>
                <a:gd name="connsiteY29" fmla="*/ 82822 h 681270"/>
                <a:gd name="connsiteX30" fmla="*/ 795453 w 1475678"/>
                <a:gd name="connsiteY30" fmla="*/ 45651 h 681270"/>
                <a:gd name="connsiteX31" fmla="*/ 647219 w 1475678"/>
                <a:gd name="connsiteY31" fmla="*/ 83140 h 681270"/>
                <a:gd name="connsiteX32" fmla="*/ 561767 w 1475678"/>
                <a:gd name="connsiteY32" fmla="*/ 68267 h 681270"/>
                <a:gd name="connsiteX33" fmla="*/ 535258 w 1475678"/>
                <a:gd name="connsiteY33" fmla="*/ 93973 h 681270"/>
                <a:gd name="connsiteX34" fmla="*/ 247244 w 1475678"/>
                <a:gd name="connsiteY34" fmla="*/ 0 h 681270"/>
                <a:gd name="connsiteX35" fmla="*/ 178419 w 1475678"/>
                <a:gd name="connsiteY35" fmla="*/ 45651 h 681270"/>
                <a:gd name="connsiteX36" fmla="*/ 89674 w 1475678"/>
                <a:gd name="connsiteY36" fmla="*/ 13823 h 681270"/>
                <a:gd name="connsiteX37" fmla="*/ 40887 w 1475678"/>
                <a:gd name="connsiteY37" fmla="*/ 112558 h 681270"/>
                <a:gd name="connsiteX38" fmla="*/ 29736 w 1475678"/>
                <a:gd name="connsiteY38" fmla="*/ 190617 h 681270"/>
                <a:gd name="connsiteX39" fmla="*/ 0 w 1475678"/>
                <a:gd name="connsiteY39" fmla="*/ 201768 h 681270"/>
                <a:gd name="connsiteX40" fmla="*/ 11151 w 1475678"/>
                <a:gd name="connsiteY40" fmla="*/ 268675 h 681270"/>
                <a:gd name="connsiteX41" fmla="*/ 85492 w 1475678"/>
                <a:gd name="connsiteY41" fmla="*/ 283544 h 681270"/>
                <a:gd name="connsiteX42" fmla="*/ 107795 w 1475678"/>
                <a:gd name="connsiteY42" fmla="*/ 361602 h 681270"/>
                <a:gd name="connsiteX43" fmla="*/ 185853 w 1475678"/>
                <a:gd name="connsiteY43" fmla="*/ 380187 h 68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5678" h="681270">
                  <a:moveTo>
                    <a:pt x="185853" y="380187"/>
                  </a:moveTo>
                  <a:lnTo>
                    <a:pt x="252761" y="346734"/>
                  </a:lnTo>
                  <a:lnTo>
                    <a:pt x="412595" y="450812"/>
                  </a:lnTo>
                  <a:lnTo>
                    <a:pt x="449765" y="447095"/>
                  </a:lnTo>
                  <a:lnTo>
                    <a:pt x="486936" y="487983"/>
                  </a:lnTo>
                  <a:lnTo>
                    <a:pt x="550126" y="525153"/>
                  </a:lnTo>
                  <a:lnTo>
                    <a:pt x="602165" y="502851"/>
                  </a:lnTo>
                  <a:lnTo>
                    <a:pt x="650487" y="536304"/>
                  </a:lnTo>
                  <a:lnTo>
                    <a:pt x="732263" y="521436"/>
                  </a:lnTo>
                  <a:lnTo>
                    <a:pt x="810322" y="484265"/>
                  </a:lnTo>
                  <a:lnTo>
                    <a:pt x="884663" y="439661"/>
                  </a:lnTo>
                  <a:lnTo>
                    <a:pt x="932985" y="495417"/>
                  </a:lnTo>
                  <a:lnTo>
                    <a:pt x="955287" y="517719"/>
                  </a:lnTo>
                  <a:lnTo>
                    <a:pt x="947853" y="580909"/>
                  </a:lnTo>
                  <a:lnTo>
                    <a:pt x="966439" y="640383"/>
                  </a:lnTo>
                  <a:lnTo>
                    <a:pt x="1137424" y="681270"/>
                  </a:lnTo>
                  <a:lnTo>
                    <a:pt x="1211765" y="655251"/>
                  </a:lnTo>
                  <a:lnTo>
                    <a:pt x="1274956" y="658968"/>
                  </a:lnTo>
                  <a:lnTo>
                    <a:pt x="1304692" y="655251"/>
                  </a:lnTo>
                  <a:lnTo>
                    <a:pt x="1297258" y="558607"/>
                  </a:lnTo>
                  <a:lnTo>
                    <a:pt x="1401336" y="632948"/>
                  </a:lnTo>
                  <a:lnTo>
                    <a:pt x="1475678" y="610646"/>
                  </a:lnTo>
                  <a:lnTo>
                    <a:pt x="1334429" y="506568"/>
                  </a:lnTo>
                  <a:lnTo>
                    <a:pt x="1222917" y="469397"/>
                  </a:lnTo>
                  <a:lnTo>
                    <a:pt x="1159726" y="298412"/>
                  </a:lnTo>
                  <a:lnTo>
                    <a:pt x="1129990" y="108841"/>
                  </a:lnTo>
                  <a:lnTo>
                    <a:pt x="1135624" y="67663"/>
                  </a:lnTo>
                  <a:lnTo>
                    <a:pt x="1097756" y="33454"/>
                  </a:lnTo>
                  <a:lnTo>
                    <a:pt x="977590" y="75387"/>
                  </a:lnTo>
                  <a:lnTo>
                    <a:pt x="832624" y="82822"/>
                  </a:lnTo>
                  <a:lnTo>
                    <a:pt x="795453" y="45651"/>
                  </a:lnTo>
                  <a:lnTo>
                    <a:pt x="647219" y="83140"/>
                  </a:lnTo>
                  <a:lnTo>
                    <a:pt x="561767" y="68267"/>
                  </a:lnTo>
                  <a:lnTo>
                    <a:pt x="535258" y="93973"/>
                  </a:lnTo>
                  <a:lnTo>
                    <a:pt x="247244" y="0"/>
                  </a:lnTo>
                  <a:lnTo>
                    <a:pt x="178419" y="45651"/>
                  </a:lnTo>
                  <a:lnTo>
                    <a:pt x="89674" y="13823"/>
                  </a:lnTo>
                  <a:lnTo>
                    <a:pt x="40887" y="112558"/>
                  </a:lnTo>
                  <a:lnTo>
                    <a:pt x="29736" y="190617"/>
                  </a:lnTo>
                  <a:lnTo>
                    <a:pt x="0" y="201768"/>
                  </a:lnTo>
                  <a:lnTo>
                    <a:pt x="11151" y="268675"/>
                  </a:lnTo>
                  <a:lnTo>
                    <a:pt x="85492" y="283544"/>
                  </a:lnTo>
                  <a:lnTo>
                    <a:pt x="107795" y="361602"/>
                  </a:lnTo>
                  <a:lnTo>
                    <a:pt x="185853" y="38018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73538" y="2746375"/>
              <a:ext cx="109537" cy="120650"/>
            </a:xfrm>
            <a:custGeom>
              <a:avLst/>
              <a:gdLst>
                <a:gd name="connsiteX0" fmla="*/ 11152 w 85493"/>
                <a:gd name="connsiteY0" fmla="*/ 100361 h 100361"/>
                <a:gd name="connsiteX1" fmla="*/ 85493 w 85493"/>
                <a:gd name="connsiteY1" fmla="*/ 81776 h 100361"/>
                <a:gd name="connsiteX2" fmla="*/ 0 w 85493"/>
                <a:gd name="connsiteY2" fmla="*/ 0 h 100361"/>
                <a:gd name="connsiteX3" fmla="*/ 11152 w 85493"/>
                <a:gd name="connsiteY3" fmla="*/ 100361 h 100361"/>
                <a:gd name="connsiteX0" fmla="*/ 23059 w 97400"/>
                <a:gd name="connsiteY0" fmla="*/ 100361 h 100361"/>
                <a:gd name="connsiteX1" fmla="*/ 97400 w 97400"/>
                <a:gd name="connsiteY1" fmla="*/ 81776 h 100361"/>
                <a:gd name="connsiteX2" fmla="*/ 0 w 97400"/>
                <a:gd name="connsiteY2" fmla="*/ 0 h 100361"/>
                <a:gd name="connsiteX3" fmla="*/ 23059 w 97400"/>
                <a:gd name="connsiteY3" fmla="*/ 100361 h 100361"/>
                <a:gd name="connsiteX0" fmla="*/ 23059 w 97400"/>
                <a:gd name="connsiteY0" fmla="*/ 119411 h 119411"/>
                <a:gd name="connsiteX1" fmla="*/ 97400 w 97400"/>
                <a:gd name="connsiteY1" fmla="*/ 81776 h 119411"/>
                <a:gd name="connsiteX2" fmla="*/ 0 w 97400"/>
                <a:gd name="connsiteY2" fmla="*/ 0 h 119411"/>
                <a:gd name="connsiteX3" fmla="*/ 23059 w 97400"/>
                <a:gd name="connsiteY3" fmla="*/ 119411 h 119411"/>
                <a:gd name="connsiteX0" fmla="*/ 23059 w 109306"/>
                <a:gd name="connsiteY0" fmla="*/ 119411 h 119411"/>
                <a:gd name="connsiteX1" fmla="*/ 109306 w 109306"/>
                <a:gd name="connsiteY1" fmla="*/ 81776 h 119411"/>
                <a:gd name="connsiteX2" fmla="*/ 0 w 109306"/>
                <a:gd name="connsiteY2" fmla="*/ 0 h 119411"/>
                <a:gd name="connsiteX3" fmla="*/ 23059 w 109306"/>
                <a:gd name="connsiteY3" fmla="*/ 119411 h 11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06" h="119411">
                  <a:moveTo>
                    <a:pt x="23059" y="119411"/>
                  </a:moveTo>
                  <a:lnTo>
                    <a:pt x="109306" y="81776"/>
                  </a:lnTo>
                  <a:lnTo>
                    <a:pt x="0" y="0"/>
                  </a:lnTo>
                  <a:lnTo>
                    <a:pt x="23059" y="11941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405188" y="1266825"/>
              <a:ext cx="892175" cy="1000125"/>
            </a:xfrm>
            <a:custGeom>
              <a:avLst/>
              <a:gdLst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96644 w 892098"/>
                <a:gd name="connsiteY29" fmla="*/ 583580 h 999893"/>
                <a:gd name="connsiteX30" fmla="*/ 55756 w 892098"/>
                <a:gd name="connsiteY30" fmla="*/ 542693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41971 w 892098"/>
                <a:gd name="connsiteY37" fmla="*/ 992458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96644 w 892098"/>
                <a:gd name="connsiteY29" fmla="*/ 583580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41971 w 892098"/>
                <a:gd name="connsiteY37" fmla="*/ 992458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103788 w 892098"/>
                <a:gd name="connsiteY29" fmla="*/ 571674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41971 w 892098"/>
                <a:gd name="connsiteY37" fmla="*/ 992458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103788 w 892098"/>
                <a:gd name="connsiteY29" fmla="*/ 571674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18158 w 892098"/>
                <a:gd name="connsiteY37" fmla="*/ 997220 h 999893"/>
                <a:gd name="connsiteX38" fmla="*/ 475785 w 892098"/>
                <a:gd name="connsiteY38" fmla="*/ 977590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  <a:gd name="connsiteX0" fmla="*/ 613317 w 892098"/>
                <a:gd name="connsiteY0" fmla="*/ 996176 h 999893"/>
                <a:gd name="connsiteX1" fmla="*/ 709961 w 892098"/>
                <a:gd name="connsiteY1" fmla="*/ 999893 h 999893"/>
                <a:gd name="connsiteX2" fmla="*/ 721112 w 892098"/>
                <a:gd name="connsiteY2" fmla="*/ 906966 h 999893"/>
                <a:gd name="connsiteX3" fmla="*/ 643054 w 892098"/>
                <a:gd name="connsiteY3" fmla="*/ 858644 h 999893"/>
                <a:gd name="connsiteX4" fmla="*/ 657922 w 892098"/>
                <a:gd name="connsiteY4" fmla="*/ 728546 h 999893"/>
                <a:gd name="connsiteX5" fmla="*/ 721112 w 892098"/>
                <a:gd name="connsiteY5" fmla="*/ 654205 h 999893"/>
                <a:gd name="connsiteX6" fmla="*/ 892098 w 892098"/>
                <a:gd name="connsiteY6" fmla="*/ 509239 h 999893"/>
                <a:gd name="connsiteX7" fmla="*/ 828907 w 892098"/>
                <a:gd name="connsiteY7" fmla="*/ 468351 h 999893"/>
                <a:gd name="connsiteX8" fmla="*/ 758283 w 892098"/>
                <a:gd name="connsiteY8" fmla="*/ 486937 h 999893"/>
                <a:gd name="connsiteX9" fmla="*/ 646771 w 892098"/>
                <a:gd name="connsiteY9" fmla="*/ 412595 h 999893"/>
                <a:gd name="connsiteX10" fmla="*/ 669073 w 892098"/>
                <a:gd name="connsiteY10" fmla="*/ 275063 h 999893"/>
                <a:gd name="connsiteX11" fmla="*/ 624468 w 892098"/>
                <a:gd name="connsiteY11" fmla="*/ 245327 h 999893"/>
                <a:gd name="connsiteX12" fmla="*/ 669073 w 892098"/>
                <a:gd name="connsiteY12" fmla="*/ 167268 h 999893"/>
                <a:gd name="connsiteX13" fmla="*/ 680224 w 892098"/>
                <a:gd name="connsiteY13" fmla="*/ 115229 h 999893"/>
                <a:gd name="connsiteX14" fmla="*/ 762000 w 892098"/>
                <a:gd name="connsiteY14" fmla="*/ 107795 h 999893"/>
                <a:gd name="connsiteX15" fmla="*/ 758283 w 892098"/>
                <a:gd name="connsiteY15" fmla="*/ 26019 h 999893"/>
                <a:gd name="connsiteX16" fmla="*/ 628185 w 892098"/>
                <a:gd name="connsiteY16" fmla="*/ 0 h 999893"/>
                <a:gd name="connsiteX17" fmla="*/ 550127 w 892098"/>
                <a:gd name="connsiteY17" fmla="*/ 63190 h 999893"/>
                <a:gd name="connsiteX18" fmla="*/ 509239 w 892098"/>
                <a:gd name="connsiteY18" fmla="*/ 48322 h 999893"/>
                <a:gd name="connsiteX19" fmla="*/ 431181 w 892098"/>
                <a:gd name="connsiteY19" fmla="*/ 115229 h 999893"/>
                <a:gd name="connsiteX20" fmla="*/ 453483 w 892098"/>
                <a:gd name="connsiteY20" fmla="*/ 159834 h 999893"/>
                <a:gd name="connsiteX21" fmla="*/ 423746 w 892098"/>
                <a:gd name="connsiteY21" fmla="*/ 237893 h 999893"/>
                <a:gd name="connsiteX22" fmla="*/ 457200 w 892098"/>
                <a:gd name="connsiteY22" fmla="*/ 271346 h 999893"/>
                <a:gd name="connsiteX23" fmla="*/ 464634 w 892098"/>
                <a:gd name="connsiteY23" fmla="*/ 334537 h 999893"/>
                <a:gd name="connsiteX24" fmla="*/ 405161 w 892098"/>
                <a:gd name="connsiteY24" fmla="*/ 353122 h 999893"/>
                <a:gd name="connsiteX25" fmla="*/ 416312 w 892098"/>
                <a:gd name="connsiteY25" fmla="*/ 453483 h 999893"/>
                <a:gd name="connsiteX26" fmla="*/ 297366 w 892098"/>
                <a:gd name="connsiteY26" fmla="*/ 401444 h 999893"/>
                <a:gd name="connsiteX27" fmla="*/ 223024 w 892098"/>
                <a:gd name="connsiteY27" fmla="*/ 453483 h 999893"/>
                <a:gd name="connsiteX28" fmla="*/ 197005 w 892098"/>
                <a:gd name="connsiteY28" fmla="*/ 550127 h 999893"/>
                <a:gd name="connsiteX29" fmla="*/ 103788 w 892098"/>
                <a:gd name="connsiteY29" fmla="*/ 571674 h 999893"/>
                <a:gd name="connsiteX30" fmla="*/ 55756 w 892098"/>
                <a:gd name="connsiteY30" fmla="*/ 528406 h 999893"/>
                <a:gd name="connsiteX31" fmla="*/ 29737 w 892098"/>
                <a:gd name="connsiteY31" fmla="*/ 650488 h 999893"/>
                <a:gd name="connsiteX32" fmla="*/ 3717 w 892098"/>
                <a:gd name="connsiteY32" fmla="*/ 702527 h 999893"/>
                <a:gd name="connsiteX33" fmla="*/ 0 w 892098"/>
                <a:gd name="connsiteY33" fmla="*/ 762000 h 999893"/>
                <a:gd name="connsiteX34" fmla="*/ 152400 w 892098"/>
                <a:gd name="connsiteY34" fmla="*/ 869795 h 999893"/>
                <a:gd name="connsiteX35" fmla="*/ 275063 w 892098"/>
                <a:gd name="connsiteY35" fmla="*/ 910683 h 999893"/>
                <a:gd name="connsiteX36" fmla="*/ 282498 w 892098"/>
                <a:gd name="connsiteY36" fmla="*/ 973873 h 999893"/>
                <a:gd name="connsiteX37" fmla="*/ 318158 w 892098"/>
                <a:gd name="connsiteY37" fmla="*/ 997220 h 999893"/>
                <a:gd name="connsiteX38" fmla="*/ 447210 w 892098"/>
                <a:gd name="connsiteY38" fmla="*/ 989496 h 999893"/>
                <a:gd name="connsiteX39" fmla="*/ 568712 w 892098"/>
                <a:gd name="connsiteY39" fmla="*/ 947854 h 999893"/>
                <a:gd name="connsiteX40" fmla="*/ 613317 w 892098"/>
                <a:gd name="connsiteY40" fmla="*/ 996176 h 99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92098" h="999893">
                  <a:moveTo>
                    <a:pt x="613317" y="996176"/>
                  </a:moveTo>
                  <a:lnTo>
                    <a:pt x="709961" y="999893"/>
                  </a:lnTo>
                  <a:lnTo>
                    <a:pt x="721112" y="906966"/>
                  </a:lnTo>
                  <a:lnTo>
                    <a:pt x="643054" y="858644"/>
                  </a:lnTo>
                  <a:lnTo>
                    <a:pt x="657922" y="728546"/>
                  </a:lnTo>
                  <a:lnTo>
                    <a:pt x="721112" y="654205"/>
                  </a:lnTo>
                  <a:lnTo>
                    <a:pt x="892098" y="509239"/>
                  </a:lnTo>
                  <a:lnTo>
                    <a:pt x="828907" y="468351"/>
                  </a:lnTo>
                  <a:lnTo>
                    <a:pt x="758283" y="486937"/>
                  </a:lnTo>
                  <a:lnTo>
                    <a:pt x="646771" y="412595"/>
                  </a:lnTo>
                  <a:lnTo>
                    <a:pt x="669073" y="275063"/>
                  </a:lnTo>
                  <a:lnTo>
                    <a:pt x="624468" y="245327"/>
                  </a:lnTo>
                  <a:lnTo>
                    <a:pt x="669073" y="167268"/>
                  </a:lnTo>
                  <a:lnTo>
                    <a:pt x="680224" y="115229"/>
                  </a:lnTo>
                  <a:lnTo>
                    <a:pt x="762000" y="107795"/>
                  </a:lnTo>
                  <a:lnTo>
                    <a:pt x="758283" y="26019"/>
                  </a:lnTo>
                  <a:lnTo>
                    <a:pt x="628185" y="0"/>
                  </a:lnTo>
                  <a:lnTo>
                    <a:pt x="550127" y="63190"/>
                  </a:lnTo>
                  <a:lnTo>
                    <a:pt x="509239" y="48322"/>
                  </a:lnTo>
                  <a:lnTo>
                    <a:pt x="431181" y="115229"/>
                  </a:lnTo>
                  <a:lnTo>
                    <a:pt x="453483" y="159834"/>
                  </a:lnTo>
                  <a:lnTo>
                    <a:pt x="423746" y="237893"/>
                  </a:lnTo>
                  <a:lnTo>
                    <a:pt x="457200" y="271346"/>
                  </a:lnTo>
                  <a:lnTo>
                    <a:pt x="464634" y="334537"/>
                  </a:lnTo>
                  <a:lnTo>
                    <a:pt x="405161" y="353122"/>
                  </a:lnTo>
                  <a:lnTo>
                    <a:pt x="416312" y="453483"/>
                  </a:lnTo>
                  <a:lnTo>
                    <a:pt x="297366" y="401444"/>
                  </a:lnTo>
                  <a:lnTo>
                    <a:pt x="223024" y="453483"/>
                  </a:lnTo>
                  <a:lnTo>
                    <a:pt x="197005" y="550127"/>
                  </a:lnTo>
                  <a:lnTo>
                    <a:pt x="103788" y="571674"/>
                  </a:lnTo>
                  <a:lnTo>
                    <a:pt x="55756" y="528406"/>
                  </a:lnTo>
                  <a:lnTo>
                    <a:pt x="29737" y="650488"/>
                  </a:lnTo>
                  <a:lnTo>
                    <a:pt x="3717" y="702527"/>
                  </a:lnTo>
                  <a:lnTo>
                    <a:pt x="0" y="762000"/>
                  </a:lnTo>
                  <a:lnTo>
                    <a:pt x="152400" y="869795"/>
                  </a:lnTo>
                  <a:lnTo>
                    <a:pt x="275063" y="910683"/>
                  </a:lnTo>
                  <a:lnTo>
                    <a:pt x="282498" y="973873"/>
                  </a:lnTo>
                  <a:lnTo>
                    <a:pt x="318158" y="997220"/>
                  </a:lnTo>
                  <a:lnTo>
                    <a:pt x="447210" y="989496"/>
                  </a:lnTo>
                  <a:lnTo>
                    <a:pt x="568712" y="947854"/>
                  </a:lnTo>
                  <a:lnTo>
                    <a:pt x="613317" y="99617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4037013" y="1296988"/>
              <a:ext cx="509587" cy="473075"/>
            </a:xfrm>
            <a:custGeom>
              <a:avLst/>
              <a:gdLst>
                <a:gd name="connsiteX0" fmla="*/ 256479 w 509239"/>
                <a:gd name="connsiteY0" fmla="*/ 472068 h 472068"/>
                <a:gd name="connsiteX1" fmla="*/ 256479 w 509239"/>
                <a:gd name="connsiteY1" fmla="*/ 472068 h 472068"/>
                <a:gd name="connsiteX2" fmla="*/ 468352 w 509239"/>
                <a:gd name="connsiteY2" fmla="*/ 442331 h 472068"/>
                <a:gd name="connsiteX3" fmla="*/ 509239 w 509239"/>
                <a:gd name="connsiteY3" fmla="*/ 371707 h 472068"/>
                <a:gd name="connsiteX4" fmla="*/ 431181 w 509239"/>
                <a:gd name="connsiteY4" fmla="*/ 278780 h 472068"/>
                <a:gd name="connsiteX5" fmla="*/ 479503 w 509239"/>
                <a:gd name="connsiteY5" fmla="*/ 245326 h 472068"/>
                <a:gd name="connsiteX6" fmla="*/ 360557 w 509239"/>
                <a:gd name="connsiteY6" fmla="*/ 182136 h 472068"/>
                <a:gd name="connsiteX7" fmla="*/ 338254 w 509239"/>
                <a:gd name="connsiteY7" fmla="*/ 115229 h 472068"/>
                <a:gd name="connsiteX8" fmla="*/ 472069 w 509239"/>
                <a:gd name="connsiteY8" fmla="*/ 18585 h 472068"/>
                <a:gd name="connsiteX9" fmla="*/ 304800 w 509239"/>
                <a:gd name="connsiteY9" fmla="*/ 14868 h 472068"/>
                <a:gd name="connsiteX10" fmla="*/ 208157 w 509239"/>
                <a:gd name="connsiteY10" fmla="*/ 26019 h 472068"/>
                <a:gd name="connsiteX11" fmla="*/ 122664 w 509239"/>
                <a:gd name="connsiteY11" fmla="*/ 0 h 472068"/>
                <a:gd name="connsiteX12" fmla="*/ 126381 w 509239"/>
                <a:gd name="connsiteY12" fmla="*/ 66907 h 472068"/>
                <a:gd name="connsiteX13" fmla="*/ 55757 w 509239"/>
                <a:gd name="connsiteY13" fmla="*/ 85492 h 472068"/>
                <a:gd name="connsiteX14" fmla="*/ 0 w 509239"/>
                <a:gd name="connsiteY14" fmla="*/ 226741 h 472068"/>
                <a:gd name="connsiteX15" fmla="*/ 37171 w 509239"/>
                <a:gd name="connsiteY15" fmla="*/ 263912 h 472068"/>
                <a:gd name="connsiteX16" fmla="*/ 29737 w 509239"/>
                <a:gd name="connsiteY16" fmla="*/ 394009 h 472068"/>
                <a:gd name="connsiteX17" fmla="*/ 115230 w 509239"/>
                <a:gd name="connsiteY17" fmla="*/ 460917 h 472068"/>
                <a:gd name="connsiteX18" fmla="*/ 208157 w 509239"/>
                <a:gd name="connsiteY18" fmla="*/ 446048 h 472068"/>
                <a:gd name="connsiteX19" fmla="*/ 256479 w 509239"/>
                <a:gd name="connsiteY19" fmla="*/ 472068 h 47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9239" h="472068">
                  <a:moveTo>
                    <a:pt x="256479" y="472068"/>
                  </a:moveTo>
                  <a:lnTo>
                    <a:pt x="256479" y="472068"/>
                  </a:lnTo>
                  <a:lnTo>
                    <a:pt x="468352" y="442331"/>
                  </a:lnTo>
                  <a:lnTo>
                    <a:pt x="509239" y="371707"/>
                  </a:lnTo>
                  <a:lnTo>
                    <a:pt x="431181" y="278780"/>
                  </a:lnTo>
                  <a:lnTo>
                    <a:pt x="479503" y="245326"/>
                  </a:lnTo>
                  <a:lnTo>
                    <a:pt x="360557" y="182136"/>
                  </a:lnTo>
                  <a:lnTo>
                    <a:pt x="338254" y="115229"/>
                  </a:lnTo>
                  <a:lnTo>
                    <a:pt x="472069" y="18585"/>
                  </a:lnTo>
                  <a:lnTo>
                    <a:pt x="304800" y="14868"/>
                  </a:lnTo>
                  <a:lnTo>
                    <a:pt x="208157" y="26019"/>
                  </a:lnTo>
                  <a:lnTo>
                    <a:pt x="122664" y="0"/>
                  </a:lnTo>
                  <a:lnTo>
                    <a:pt x="126381" y="66907"/>
                  </a:lnTo>
                  <a:lnTo>
                    <a:pt x="55757" y="85492"/>
                  </a:lnTo>
                  <a:lnTo>
                    <a:pt x="0" y="226741"/>
                  </a:lnTo>
                  <a:lnTo>
                    <a:pt x="37171" y="263912"/>
                  </a:lnTo>
                  <a:lnTo>
                    <a:pt x="29737" y="394009"/>
                  </a:lnTo>
                  <a:lnTo>
                    <a:pt x="115230" y="460917"/>
                  </a:lnTo>
                  <a:lnTo>
                    <a:pt x="208157" y="446048"/>
                  </a:lnTo>
                  <a:lnTo>
                    <a:pt x="256479" y="47206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060700" y="2532063"/>
              <a:ext cx="1069975" cy="1103312"/>
            </a:xfrm>
            <a:custGeom>
              <a:avLst/>
              <a:gdLst>
                <a:gd name="connsiteX0" fmla="*/ 107795 w 1033346"/>
                <a:gd name="connsiteY0" fmla="*/ 204439 h 1103971"/>
                <a:gd name="connsiteX1" fmla="*/ 197004 w 1033346"/>
                <a:gd name="connsiteY1" fmla="*/ 304800 h 1103971"/>
                <a:gd name="connsiteX2" fmla="*/ 237892 w 1033346"/>
                <a:gd name="connsiteY2" fmla="*/ 312234 h 1103971"/>
                <a:gd name="connsiteX3" fmla="*/ 219307 w 1033346"/>
                <a:gd name="connsiteY3" fmla="*/ 475785 h 1103971"/>
                <a:gd name="connsiteX4" fmla="*/ 252761 w 1033346"/>
                <a:gd name="connsiteY4" fmla="*/ 520390 h 1103971"/>
                <a:gd name="connsiteX5" fmla="*/ 237892 w 1033346"/>
                <a:gd name="connsiteY5" fmla="*/ 598449 h 1103971"/>
                <a:gd name="connsiteX6" fmla="*/ 315951 w 1033346"/>
                <a:gd name="connsiteY6" fmla="*/ 639336 h 1103971"/>
                <a:gd name="connsiteX7" fmla="*/ 315951 w 1033346"/>
                <a:gd name="connsiteY7" fmla="*/ 754566 h 1103971"/>
                <a:gd name="connsiteX8" fmla="*/ 353122 w 1033346"/>
                <a:gd name="connsiteY8" fmla="*/ 762000 h 1103971"/>
                <a:gd name="connsiteX9" fmla="*/ 353122 w 1033346"/>
                <a:gd name="connsiteY9" fmla="*/ 825190 h 1103971"/>
                <a:gd name="connsiteX10" fmla="*/ 457200 w 1033346"/>
                <a:gd name="connsiteY10" fmla="*/ 851210 h 1103971"/>
                <a:gd name="connsiteX11" fmla="*/ 457200 w 1033346"/>
                <a:gd name="connsiteY11" fmla="*/ 906966 h 1103971"/>
                <a:gd name="connsiteX12" fmla="*/ 624468 w 1033346"/>
                <a:gd name="connsiteY12" fmla="*/ 1033346 h 1103971"/>
                <a:gd name="connsiteX13" fmla="*/ 546409 w 1033346"/>
                <a:gd name="connsiteY13" fmla="*/ 1063083 h 1103971"/>
                <a:gd name="connsiteX14" fmla="*/ 576146 w 1033346"/>
                <a:gd name="connsiteY14" fmla="*/ 1103971 h 1103971"/>
                <a:gd name="connsiteX15" fmla="*/ 750848 w 1033346"/>
                <a:gd name="connsiteY15" fmla="*/ 1100253 h 1103971"/>
                <a:gd name="connsiteX16" fmla="*/ 750848 w 1033346"/>
                <a:gd name="connsiteY16" fmla="*/ 1040780 h 1103971"/>
                <a:gd name="connsiteX17" fmla="*/ 832624 w 1033346"/>
                <a:gd name="connsiteY17" fmla="*/ 921834 h 1103971"/>
                <a:gd name="connsiteX18" fmla="*/ 832624 w 1033346"/>
                <a:gd name="connsiteY18" fmla="*/ 847493 h 1103971"/>
                <a:gd name="connsiteX19" fmla="*/ 884663 w 1033346"/>
                <a:gd name="connsiteY19" fmla="*/ 795453 h 1103971"/>
                <a:gd name="connsiteX20" fmla="*/ 880946 w 1033346"/>
                <a:gd name="connsiteY20" fmla="*/ 657922 h 1103971"/>
                <a:gd name="connsiteX21" fmla="*/ 951570 w 1033346"/>
                <a:gd name="connsiteY21" fmla="*/ 576146 h 1103971"/>
                <a:gd name="connsiteX22" fmla="*/ 929268 w 1033346"/>
                <a:gd name="connsiteY22" fmla="*/ 505522 h 1103971"/>
                <a:gd name="connsiteX23" fmla="*/ 1033346 w 1033346"/>
                <a:gd name="connsiteY23" fmla="*/ 308517 h 1103971"/>
                <a:gd name="connsiteX24" fmla="*/ 1003609 w 1033346"/>
                <a:gd name="connsiteY24" fmla="*/ 304800 h 1103971"/>
                <a:gd name="connsiteX25" fmla="*/ 940419 w 1033346"/>
                <a:gd name="connsiteY25" fmla="*/ 327102 h 1103971"/>
                <a:gd name="connsiteX26" fmla="*/ 750848 w 1033346"/>
                <a:gd name="connsiteY26" fmla="*/ 286214 h 1103971"/>
                <a:gd name="connsiteX27" fmla="*/ 743414 w 1033346"/>
                <a:gd name="connsiteY27" fmla="*/ 163551 h 1103971"/>
                <a:gd name="connsiteX28" fmla="*/ 672790 w 1033346"/>
                <a:gd name="connsiteY28" fmla="*/ 96644 h 1103971"/>
                <a:gd name="connsiteX29" fmla="*/ 598448 w 1033346"/>
                <a:gd name="connsiteY29" fmla="*/ 148683 h 1103971"/>
                <a:gd name="connsiteX30" fmla="*/ 442331 w 1033346"/>
                <a:gd name="connsiteY30" fmla="*/ 189571 h 1103971"/>
                <a:gd name="connsiteX31" fmla="*/ 390292 w 1033346"/>
                <a:gd name="connsiteY31" fmla="*/ 156117 h 1103971"/>
                <a:gd name="connsiteX32" fmla="*/ 341970 w 1033346"/>
                <a:gd name="connsiteY32" fmla="*/ 182136 h 1103971"/>
                <a:gd name="connsiteX33" fmla="*/ 249043 w 1033346"/>
                <a:gd name="connsiteY33" fmla="*/ 100361 h 1103971"/>
                <a:gd name="connsiteX34" fmla="*/ 197004 w 1033346"/>
                <a:gd name="connsiteY34" fmla="*/ 96644 h 1103971"/>
                <a:gd name="connsiteX35" fmla="*/ 55756 w 1033346"/>
                <a:gd name="connsiteY35" fmla="*/ 0 h 1103971"/>
                <a:gd name="connsiteX36" fmla="*/ 0 w 1033346"/>
                <a:gd name="connsiteY36" fmla="*/ 44605 h 1103971"/>
                <a:gd name="connsiteX37" fmla="*/ 107795 w 1033346"/>
                <a:gd name="connsiteY37" fmla="*/ 204439 h 1103971"/>
                <a:gd name="connsiteX0" fmla="*/ 124463 w 1050014"/>
                <a:gd name="connsiteY0" fmla="*/ 204439 h 1103971"/>
                <a:gd name="connsiteX1" fmla="*/ 213672 w 1050014"/>
                <a:gd name="connsiteY1" fmla="*/ 304800 h 1103971"/>
                <a:gd name="connsiteX2" fmla="*/ 254560 w 1050014"/>
                <a:gd name="connsiteY2" fmla="*/ 312234 h 1103971"/>
                <a:gd name="connsiteX3" fmla="*/ 235975 w 1050014"/>
                <a:gd name="connsiteY3" fmla="*/ 475785 h 1103971"/>
                <a:gd name="connsiteX4" fmla="*/ 269429 w 1050014"/>
                <a:gd name="connsiteY4" fmla="*/ 520390 h 1103971"/>
                <a:gd name="connsiteX5" fmla="*/ 254560 w 1050014"/>
                <a:gd name="connsiteY5" fmla="*/ 598449 h 1103971"/>
                <a:gd name="connsiteX6" fmla="*/ 332619 w 1050014"/>
                <a:gd name="connsiteY6" fmla="*/ 639336 h 1103971"/>
                <a:gd name="connsiteX7" fmla="*/ 332619 w 1050014"/>
                <a:gd name="connsiteY7" fmla="*/ 754566 h 1103971"/>
                <a:gd name="connsiteX8" fmla="*/ 369790 w 1050014"/>
                <a:gd name="connsiteY8" fmla="*/ 762000 h 1103971"/>
                <a:gd name="connsiteX9" fmla="*/ 369790 w 1050014"/>
                <a:gd name="connsiteY9" fmla="*/ 825190 h 1103971"/>
                <a:gd name="connsiteX10" fmla="*/ 473868 w 1050014"/>
                <a:gd name="connsiteY10" fmla="*/ 851210 h 1103971"/>
                <a:gd name="connsiteX11" fmla="*/ 473868 w 1050014"/>
                <a:gd name="connsiteY11" fmla="*/ 906966 h 1103971"/>
                <a:gd name="connsiteX12" fmla="*/ 641136 w 1050014"/>
                <a:gd name="connsiteY12" fmla="*/ 1033346 h 1103971"/>
                <a:gd name="connsiteX13" fmla="*/ 563077 w 1050014"/>
                <a:gd name="connsiteY13" fmla="*/ 1063083 h 1103971"/>
                <a:gd name="connsiteX14" fmla="*/ 592814 w 1050014"/>
                <a:gd name="connsiteY14" fmla="*/ 1103971 h 1103971"/>
                <a:gd name="connsiteX15" fmla="*/ 767516 w 1050014"/>
                <a:gd name="connsiteY15" fmla="*/ 1100253 h 1103971"/>
                <a:gd name="connsiteX16" fmla="*/ 767516 w 1050014"/>
                <a:gd name="connsiteY16" fmla="*/ 1040780 h 1103971"/>
                <a:gd name="connsiteX17" fmla="*/ 849292 w 1050014"/>
                <a:gd name="connsiteY17" fmla="*/ 921834 h 1103971"/>
                <a:gd name="connsiteX18" fmla="*/ 849292 w 1050014"/>
                <a:gd name="connsiteY18" fmla="*/ 847493 h 1103971"/>
                <a:gd name="connsiteX19" fmla="*/ 901331 w 1050014"/>
                <a:gd name="connsiteY19" fmla="*/ 795453 h 1103971"/>
                <a:gd name="connsiteX20" fmla="*/ 897614 w 1050014"/>
                <a:gd name="connsiteY20" fmla="*/ 657922 h 1103971"/>
                <a:gd name="connsiteX21" fmla="*/ 968238 w 1050014"/>
                <a:gd name="connsiteY21" fmla="*/ 576146 h 1103971"/>
                <a:gd name="connsiteX22" fmla="*/ 945936 w 1050014"/>
                <a:gd name="connsiteY22" fmla="*/ 505522 h 1103971"/>
                <a:gd name="connsiteX23" fmla="*/ 1050014 w 1050014"/>
                <a:gd name="connsiteY23" fmla="*/ 308517 h 1103971"/>
                <a:gd name="connsiteX24" fmla="*/ 1020277 w 1050014"/>
                <a:gd name="connsiteY24" fmla="*/ 304800 h 1103971"/>
                <a:gd name="connsiteX25" fmla="*/ 957087 w 1050014"/>
                <a:gd name="connsiteY25" fmla="*/ 327102 h 1103971"/>
                <a:gd name="connsiteX26" fmla="*/ 767516 w 1050014"/>
                <a:gd name="connsiteY26" fmla="*/ 286214 h 1103971"/>
                <a:gd name="connsiteX27" fmla="*/ 760082 w 1050014"/>
                <a:gd name="connsiteY27" fmla="*/ 163551 h 1103971"/>
                <a:gd name="connsiteX28" fmla="*/ 689458 w 1050014"/>
                <a:gd name="connsiteY28" fmla="*/ 96644 h 1103971"/>
                <a:gd name="connsiteX29" fmla="*/ 615116 w 1050014"/>
                <a:gd name="connsiteY29" fmla="*/ 148683 h 1103971"/>
                <a:gd name="connsiteX30" fmla="*/ 458999 w 1050014"/>
                <a:gd name="connsiteY30" fmla="*/ 189571 h 1103971"/>
                <a:gd name="connsiteX31" fmla="*/ 406960 w 1050014"/>
                <a:gd name="connsiteY31" fmla="*/ 156117 h 1103971"/>
                <a:gd name="connsiteX32" fmla="*/ 358638 w 1050014"/>
                <a:gd name="connsiteY32" fmla="*/ 182136 h 1103971"/>
                <a:gd name="connsiteX33" fmla="*/ 265711 w 1050014"/>
                <a:gd name="connsiteY33" fmla="*/ 100361 h 1103971"/>
                <a:gd name="connsiteX34" fmla="*/ 213672 w 1050014"/>
                <a:gd name="connsiteY34" fmla="*/ 96644 h 1103971"/>
                <a:gd name="connsiteX35" fmla="*/ 72424 w 1050014"/>
                <a:gd name="connsiteY35" fmla="*/ 0 h 1103971"/>
                <a:gd name="connsiteX36" fmla="*/ 0 w 1050014"/>
                <a:gd name="connsiteY36" fmla="*/ 35080 h 1103971"/>
                <a:gd name="connsiteX37" fmla="*/ 124463 w 1050014"/>
                <a:gd name="connsiteY37" fmla="*/ 204439 h 1103971"/>
                <a:gd name="connsiteX0" fmla="*/ 124463 w 1069064"/>
                <a:gd name="connsiteY0" fmla="*/ 204439 h 1103971"/>
                <a:gd name="connsiteX1" fmla="*/ 213672 w 1069064"/>
                <a:gd name="connsiteY1" fmla="*/ 304800 h 1103971"/>
                <a:gd name="connsiteX2" fmla="*/ 254560 w 1069064"/>
                <a:gd name="connsiteY2" fmla="*/ 312234 h 1103971"/>
                <a:gd name="connsiteX3" fmla="*/ 235975 w 1069064"/>
                <a:gd name="connsiteY3" fmla="*/ 475785 h 1103971"/>
                <a:gd name="connsiteX4" fmla="*/ 269429 w 1069064"/>
                <a:gd name="connsiteY4" fmla="*/ 520390 h 1103971"/>
                <a:gd name="connsiteX5" fmla="*/ 254560 w 1069064"/>
                <a:gd name="connsiteY5" fmla="*/ 598449 h 1103971"/>
                <a:gd name="connsiteX6" fmla="*/ 332619 w 1069064"/>
                <a:gd name="connsiteY6" fmla="*/ 639336 h 1103971"/>
                <a:gd name="connsiteX7" fmla="*/ 332619 w 1069064"/>
                <a:gd name="connsiteY7" fmla="*/ 754566 h 1103971"/>
                <a:gd name="connsiteX8" fmla="*/ 369790 w 1069064"/>
                <a:gd name="connsiteY8" fmla="*/ 762000 h 1103971"/>
                <a:gd name="connsiteX9" fmla="*/ 369790 w 1069064"/>
                <a:gd name="connsiteY9" fmla="*/ 825190 h 1103971"/>
                <a:gd name="connsiteX10" fmla="*/ 473868 w 1069064"/>
                <a:gd name="connsiteY10" fmla="*/ 851210 h 1103971"/>
                <a:gd name="connsiteX11" fmla="*/ 473868 w 1069064"/>
                <a:gd name="connsiteY11" fmla="*/ 906966 h 1103971"/>
                <a:gd name="connsiteX12" fmla="*/ 641136 w 1069064"/>
                <a:gd name="connsiteY12" fmla="*/ 1033346 h 1103971"/>
                <a:gd name="connsiteX13" fmla="*/ 563077 w 1069064"/>
                <a:gd name="connsiteY13" fmla="*/ 1063083 h 1103971"/>
                <a:gd name="connsiteX14" fmla="*/ 592814 w 1069064"/>
                <a:gd name="connsiteY14" fmla="*/ 1103971 h 1103971"/>
                <a:gd name="connsiteX15" fmla="*/ 767516 w 1069064"/>
                <a:gd name="connsiteY15" fmla="*/ 1100253 h 1103971"/>
                <a:gd name="connsiteX16" fmla="*/ 767516 w 1069064"/>
                <a:gd name="connsiteY16" fmla="*/ 1040780 h 1103971"/>
                <a:gd name="connsiteX17" fmla="*/ 849292 w 1069064"/>
                <a:gd name="connsiteY17" fmla="*/ 921834 h 1103971"/>
                <a:gd name="connsiteX18" fmla="*/ 849292 w 1069064"/>
                <a:gd name="connsiteY18" fmla="*/ 847493 h 1103971"/>
                <a:gd name="connsiteX19" fmla="*/ 901331 w 1069064"/>
                <a:gd name="connsiteY19" fmla="*/ 795453 h 1103971"/>
                <a:gd name="connsiteX20" fmla="*/ 897614 w 1069064"/>
                <a:gd name="connsiteY20" fmla="*/ 657922 h 1103971"/>
                <a:gd name="connsiteX21" fmla="*/ 968238 w 1069064"/>
                <a:gd name="connsiteY21" fmla="*/ 576146 h 1103971"/>
                <a:gd name="connsiteX22" fmla="*/ 945936 w 1069064"/>
                <a:gd name="connsiteY22" fmla="*/ 505522 h 1103971"/>
                <a:gd name="connsiteX23" fmla="*/ 1069064 w 1069064"/>
                <a:gd name="connsiteY23" fmla="*/ 315661 h 1103971"/>
                <a:gd name="connsiteX24" fmla="*/ 1020277 w 1069064"/>
                <a:gd name="connsiteY24" fmla="*/ 304800 h 1103971"/>
                <a:gd name="connsiteX25" fmla="*/ 957087 w 1069064"/>
                <a:gd name="connsiteY25" fmla="*/ 327102 h 1103971"/>
                <a:gd name="connsiteX26" fmla="*/ 767516 w 1069064"/>
                <a:gd name="connsiteY26" fmla="*/ 286214 h 1103971"/>
                <a:gd name="connsiteX27" fmla="*/ 760082 w 1069064"/>
                <a:gd name="connsiteY27" fmla="*/ 163551 h 1103971"/>
                <a:gd name="connsiteX28" fmla="*/ 689458 w 1069064"/>
                <a:gd name="connsiteY28" fmla="*/ 96644 h 1103971"/>
                <a:gd name="connsiteX29" fmla="*/ 615116 w 1069064"/>
                <a:gd name="connsiteY29" fmla="*/ 148683 h 1103971"/>
                <a:gd name="connsiteX30" fmla="*/ 458999 w 1069064"/>
                <a:gd name="connsiteY30" fmla="*/ 189571 h 1103971"/>
                <a:gd name="connsiteX31" fmla="*/ 406960 w 1069064"/>
                <a:gd name="connsiteY31" fmla="*/ 156117 h 1103971"/>
                <a:gd name="connsiteX32" fmla="*/ 358638 w 1069064"/>
                <a:gd name="connsiteY32" fmla="*/ 182136 h 1103971"/>
                <a:gd name="connsiteX33" fmla="*/ 265711 w 1069064"/>
                <a:gd name="connsiteY33" fmla="*/ 100361 h 1103971"/>
                <a:gd name="connsiteX34" fmla="*/ 213672 w 1069064"/>
                <a:gd name="connsiteY34" fmla="*/ 96644 h 1103971"/>
                <a:gd name="connsiteX35" fmla="*/ 72424 w 1069064"/>
                <a:gd name="connsiteY35" fmla="*/ 0 h 1103971"/>
                <a:gd name="connsiteX36" fmla="*/ 0 w 1069064"/>
                <a:gd name="connsiteY36" fmla="*/ 35080 h 1103971"/>
                <a:gd name="connsiteX37" fmla="*/ 124463 w 1069064"/>
                <a:gd name="connsiteY37" fmla="*/ 204439 h 1103971"/>
                <a:gd name="connsiteX0" fmla="*/ 124463 w 1069064"/>
                <a:gd name="connsiteY0" fmla="*/ 204439 h 1103971"/>
                <a:gd name="connsiteX1" fmla="*/ 213672 w 1069064"/>
                <a:gd name="connsiteY1" fmla="*/ 304800 h 1103971"/>
                <a:gd name="connsiteX2" fmla="*/ 254560 w 1069064"/>
                <a:gd name="connsiteY2" fmla="*/ 312234 h 1103971"/>
                <a:gd name="connsiteX3" fmla="*/ 235975 w 1069064"/>
                <a:gd name="connsiteY3" fmla="*/ 475785 h 1103971"/>
                <a:gd name="connsiteX4" fmla="*/ 269429 w 1069064"/>
                <a:gd name="connsiteY4" fmla="*/ 520390 h 1103971"/>
                <a:gd name="connsiteX5" fmla="*/ 254560 w 1069064"/>
                <a:gd name="connsiteY5" fmla="*/ 598449 h 1103971"/>
                <a:gd name="connsiteX6" fmla="*/ 332619 w 1069064"/>
                <a:gd name="connsiteY6" fmla="*/ 639336 h 1103971"/>
                <a:gd name="connsiteX7" fmla="*/ 332619 w 1069064"/>
                <a:gd name="connsiteY7" fmla="*/ 754566 h 1103971"/>
                <a:gd name="connsiteX8" fmla="*/ 369790 w 1069064"/>
                <a:gd name="connsiteY8" fmla="*/ 762000 h 1103971"/>
                <a:gd name="connsiteX9" fmla="*/ 369790 w 1069064"/>
                <a:gd name="connsiteY9" fmla="*/ 825190 h 1103971"/>
                <a:gd name="connsiteX10" fmla="*/ 473868 w 1069064"/>
                <a:gd name="connsiteY10" fmla="*/ 851210 h 1103971"/>
                <a:gd name="connsiteX11" fmla="*/ 473868 w 1069064"/>
                <a:gd name="connsiteY11" fmla="*/ 906966 h 1103971"/>
                <a:gd name="connsiteX12" fmla="*/ 641136 w 1069064"/>
                <a:gd name="connsiteY12" fmla="*/ 1033346 h 1103971"/>
                <a:gd name="connsiteX13" fmla="*/ 563077 w 1069064"/>
                <a:gd name="connsiteY13" fmla="*/ 1063083 h 1103971"/>
                <a:gd name="connsiteX14" fmla="*/ 592814 w 1069064"/>
                <a:gd name="connsiteY14" fmla="*/ 1103971 h 1103971"/>
                <a:gd name="connsiteX15" fmla="*/ 767516 w 1069064"/>
                <a:gd name="connsiteY15" fmla="*/ 1100253 h 1103971"/>
                <a:gd name="connsiteX16" fmla="*/ 767516 w 1069064"/>
                <a:gd name="connsiteY16" fmla="*/ 1040780 h 1103971"/>
                <a:gd name="connsiteX17" fmla="*/ 849292 w 1069064"/>
                <a:gd name="connsiteY17" fmla="*/ 921834 h 1103971"/>
                <a:gd name="connsiteX18" fmla="*/ 849292 w 1069064"/>
                <a:gd name="connsiteY18" fmla="*/ 847493 h 1103971"/>
                <a:gd name="connsiteX19" fmla="*/ 901331 w 1069064"/>
                <a:gd name="connsiteY19" fmla="*/ 795453 h 1103971"/>
                <a:gd name="connsiteX20" fmla="*/ 897614 w 1069064"/>
                <a:gd name="connsiteY20" fmla="*/ 657922 h 1103971"/>
                <a:gd name="connsiteX21" fmla="*/ 968238 w 1069064"/>
                <a:gd name="connsiteY21" fmla="*/ 576146 h 1103971"/>
                <a:gd name="connsiteX22" fmla="*/ 945936 w 1069064"/>
                <a:gd name="connsiteY22" fmla="*/ 505522 h 1103971"/>
                <a:gd name="connsiteX23" fmla="*/ 1069064 w 1069064"/>
                <a:gd name="connsiteY23" fmla="*/ 315661 h 1103971"/>
                <a:gd name="connsiteX24" fmla="*/ 1020277 w 1069064"/>
                <a:gd name="connsiteY24" fmla="*/ 304800 h 1103971"/>
                <a:gd name="connsiteX25" fmla="*/ 957087 w 1069064"/>
                <a:gd name="connsiteY25" fmla="*/ 327102 h 1103971"/>
                <a:gd name="connsiteX26" fmla="*/ 777041 w 1069064"/>
                <a:gd name="connsiteY26" fmla="*/ 279071 h 1103971"/>
                <a:gd name="connsiteX27" fmla="*/ 760082 w 1069064"/>
                <a:gd name="connsiteY27" fmla="*/ 163551 h 1103971"/>
                <a:gd name="connsiteX28" fmla="*/ 689458 w 1069064"/>
                <a:gd name="connsiteY28" fmla="*/ 96644 h 1103971"/>
                <a:gd name="connsiteX29" fmla="*/ 615116 w 1069064"/>
                <a:gd name="connsiteY29" fmla="*/ 148683 h 1103971"/>
                <a:gd name="connsiteX30" fmla="*/ 458999 w 1069064"/>
                <a:gd name="connsiteY30" fmla="*/ 189571 h 1103971"/>
                <a:gd name="connsiteX31" fmla="*/ 406960 w 1069064"/>
                <a:gd name="connsiteY31" fmla="*/ 156117 h 1103971"/>
                <a:gd name="connsiteX32" fmla="*/ 358638 w 1069064"/>
                <a:gd name="connsiteY32" fmla="*/ 182136 h 1103971"/>
                <a:gd name="connsiteX33" fmla="*/ 265711 w 1069064"/>
                <a:gd name="connsiteY33" fmla="*/ 100361 h 1103971"/>
                <a:gd name="connsiteX34" fmla="*/ 213672 w 1069064"/>
                <a:gd name="connsiteY34" fmla="*/ 96644 h 1103971"/>
                <a:gd name="connsiteX35" fmla="*/ 72424 w 1069064"/>
                <a:gd name="connsiteY35" fmla="*/ 0 h 1103971"/>
                <a:gd name="connsiteX36" fmla="*/ 0 w 1069064"/>
                <a:gd name="connsiteY36" fmla="*/ 35080 h 1103971"/>
                <a:gd name="connsiteX37" fmla="*/ 124463 w 1069064"/>
                <a:gd name="connsiteY37" fmla="*/ 204439 h 1103971"/>
                <a:gd name="connsiteX0" fmla="*/ 124463 w 1069064"/>
                <a:gd name="connsiteY0" fmla="*/ 204439 h 1103971"/>
                <a:gd name="connsiteX1" fmla="*/ 213672 w 1069064"/>
                <a:gd name="connsiteY1" fmla="*/ 304800 h 1103971"/>
                <a:gd name="connsiteX2" fmla="*/ 254560 w 1069064"/>
                <a:gd name="connsiteY2" fmla="*/ 312234 h 1103971"/>
                <a:gd name="connsiteX3" fmla="*/ 235975 w 1069064"/>
                <a:gd name="connsiteY3" fmla="*/ 475785 h 1103971"/>
                <a:gd name="connsiteX4" fmla="*/ 269429 w 1069064"/>
                <a:gd name="connsiteY4" fmla="*/ 520390 h 1103971"/>
                <a:gd name="connsiteX5" fmla="*/ 254560 w 1069064"/>
                <a:gd name="connsiteY5" fmla="*/ 598449 h 1103971"/>
                <a:gd name="connsiteX6" fmla="*/ 332619 w 1069064"/>
                <a:gd name="connsiteY6" fmla="*/ 639336 h 1103971"/>
                <a:gd name="connsiteX7" fmla="*/ 332619 w 1069064"/>
                <a:gd name="connsiteY7" fmla="*/ 754566 h 1103971"/>
                <a:gd name="connsiteX8" fmla="*/ 369790 w 1069064"/>
                <a:gd name="connsiteY8" fmla="*/ 762000 h 1103971"/>
                <a:gd name="connsiteX9" fmla="*/ 369790 w 1069064"/>
                <a:gd name="connsiteY9" fmla="*/ 825190 h 1103971"/>
                <a:gd name="connsiteX10" fmla="*/ 473868 w 1069064"/>
                <a:gd name="connsiteY10" fmla="*/ 851210 h 1103971"/>
                <a:gd name="connsiteX11" fmla="*/ 473868 w 1069064"/>
                <a:gd name="connsiteY11" fmla="*/ 906966 h 1103971"/>
                <a:gd name="connsiteX12" fmla="*/ 641136 w 1069064"/>
                <a:gd name="connsiteY12" fmla="*/ 1033346 h 1103971"/>
                <a:gd name="connsiteX13" fmla="*/ 563077 w 1069064"/>
                <a:gd name="connsiteY13" fmla="*/ 1063083 h 1103971"/>
                <a:gd name="connsiteX14" fmla="*/ 592814 w 1069064"/>
                <a:gd name="connsiteY14" fmla="*/ 1103971 h 1103971"/>
                <a:gd name="connsiteX15" fmla="*/ 767516 w 1069064"/>
                <a:gd name="connsiteY15" fmla="*/ 1100253 h 1103971"/>
                <a:gd name="connsiteX16" fmla="*/ 767516 w 1069064"/>
                <a:gd name="connsiteY16" fmla="*/ 1040780 h 1103971"/>
                <a:gd name="connsiteX17" fmla="*/ 849292 w 1069064"/>
                <a:gd name="connsiteY17" fmla="*/ 921834 h 1103971"/>
                <a:gd name="connsiteX18" fmla="*/ 849292 w 1069064"/>
                <a:gd name="connsiteY18" fmla="*/ 847493 h 1103971"/>
                <a:gd name="connsiteX19" fmla="*/ 901331 w 1069064"/>
                <a:gd name="connsiteY19" fmla="*/ 795453 h 1103971"/>
                <a:gd name="connsiteX20" fmla="*/ 897614 w 1069064"/>
                <a:gd name="connsiteY20" fmla="*/ 657922 h 1103971"/>
                <a:gd name="connsiteX21" fmla="*/ 968238 w 1069064"/>
                <a:gd name="connsiteY21" fmla="*/ 576146 h 1103971"/>
                <a:gd name="connsiteX22" fmla="*/ 945936 w 1069064"/>
                <a:gd name="connsiteY22" fmla="*/ 505522 h 1103971"/>
                <a:gd name="connsiteX23" fmla="*/ 1069064 w 1069064"/>
                <a:gd name="connsiteY23" fmla="*/ 315661 h 1103971"/>
                <a:gd name="connsiteX24" fmla="*/ 1020277 w 1069064"/>
                <a:gd name="connsiteY24" fmla="*/ 304800 h 1103971"/>
                <a:gd name="connsiteX25" fmla="*/ 957087 w 1069064"/>
                <a:gd name="connsiteY25" fmla="*/ 327102 h 1103971"/>
                <a:gd name="connsiteX26" fmla="*/ 777041 w 1069064"/>
                <a:gd name="connsiteY26" fmla="*/ 279071 h 1103971"/>
                <a:gd name="connsiteX27" fmla="*/ 760082 w 1069064"/>
                <a:gd name="connsiteY27" fmla="*/ 163551 h 1103971"/>
                <a:gd name="connsiteX28" fmla="*/ 703745 w 1069064"/>
                <a:gd name="connsiteY28" fmla="*/ 91882 h 1103971"/>
                <a:gd name="connsiteX29" fmla="*/ 615116 w 1069064"/>
                <a:gd name="connsiteY29" fmla="*/ 148683 h 1103971"/>
                <a:gd name="connsiteX30" fmla="*/ 458999 w 1069064"/>
                <a:gd name="connsiteY30" fmla="*/ 189571 h 1103971"/>
                <a:gd name="connsiteX31" fmla="*/ 406960 w 1069064"/>
                <a:gd name="connsiteY31" fmla="*/ 156117 h 1103971"/>
                <a:gd name="connsiteX32" fmla="*/ 358638 w 1069064"/>
                <a:gd name="connsiteY32" fmla="*/ 182136 h 1103971"/>
                <a:gd name="connsiteX33" fmla="*/ 265711 w 1069064"/>
                <a:gd name="connsiteY33" fmla="*/ 100361 h 1103971"/>
                <a:gd name="connsiteX34" fmla="*/ 213672 w 1069064"/>
                <a:gd name="connsiteY34" fmla="*/ 96644 h 1103971"/>
                <a:gd name="connsiteX35" fmla="*/ 72424 w 1069064"/>
                <a:gd name="connsiteY35" fmla="*/ 0 h 1103971"/>
                <a:gd name="connsiteX36" fmla="*/ 0 w 1069064"/>
                <a:gd name="connsiteY36" fmla="*/ 35080 h 1103971"/>
                <a:gd name="connsiteX37" fmla="*/ 124463 w 1069064"/>
                <a:gd name="connsiteY37" fmla="*/ 204439 h 110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69064" h="1103971">
                  <a:moveTo>
                    <a:pt x="124463" y="204439"/>
                  </a:moveTo>
                  <a:lnTo>
                    <a:pt x="213672" y="304800"/>
                  </a:lnTo>
                  <a:lnTo>
                    <a:pt x="254560" y="312234"/>
                  </a:lnTo>
                  <a:lnTo>
                    <a:pt x="235975" y="475785"/>
                  </a:lnTo>
                  <a:lnTo>
                    <a:pt x="269429" y="520390"/>
                  </a:lnTo>
                  <a:lnTo>
                    <a:pt x="254560" y="598449"/>
                  </a:lnTo>
                  <a:lnTo>
                    <a:pt x="332619" y="639336"/>
                  </a:lnTo>
                  <a:lnTo>
                    <a:pt x="332619" y="754566"/>
                  </a:lnTo>
                  <a:lnTo>
                    <a:pt x="369790" y="762000"/>
                  </a:lnTo>
                  <a:lnTo>
                    <a:pt x="369790" y="825190"/>
                  </a:lnTo>
                  <a:lnTo>
                    <a:pt x="473868" y="851210"/>
                  </a:lnTo>
                  <a:lnTo>
                    <a:pt x="473868" y="906966"/>
                  </a:lnTo>
                  <a:lnTo>
                    <a:pt x="641136" y="1033346"/>
                  </a:lnTo>
                  <a:lnTo>
                    <a:pt x="563077" y="1063083"/>
                  </a:lnTo>
                  <a:lnTo>
                    <a:pt x="592814" y="1103971"/>
                  </a:lnTo>
                  <a:lnTo>
                    <a:pt x="767516" y="1100253"/>
                  </a:lnTo>
                  <a:lnTo>
                    <a:pt x="767516" y="1040780"/>
                  </a:lnTo>
                  <a:lnTo>
                    <a:pt x="849292" y="921834"/>
                  </a:lnTo>
                  <a:lnTo>
                    <a:pt x="849292" y="847493"/>
                  </a:lnTo>
                  <a:lnTo>
                    <a:pt x="901331" y="795453"/>
                  </a:lnTo>
                  <a:lnTo>
                    <a:pt x="897614" y="657922"/>
                  </a:lnTo>
                  <a:lnTo>
                    <a:pt x="968238" y="576146"/>
                  </a:lnTo>
                  <a:lnTo>
                    <a:pt x="945936" y="505522"/>
                  </a:lnTo>
                  <a:lnTo>
                    <a:pt x="1069064" y="315661"/>
                  </a:lnTo>
                  <a:lnTo>
                    <a:pt x="1020277" y="304800"/>
                  </a:lnTo>
                  <a:lnTo>
                    <a:pt x="957087" y="327102"/>
                  </a:lnTo>
                  <a:lnTo>
                    <a:pt x="777041" y="279071"/>
                  </a:lnTo>
                  <a:lnTo>
                    <a:pt x="760082" y="163551"/>
                  </a:lnTo>
                  <a:lnTo>
                    <a:pt x="703745" y="91882"/>
                  </a:lnTo>
                  <a:lnTo>
                    <a:pt x="615116" y="148683"/>
                  </a:lnTo>
                  <a:lnTo>
                    <a:pt x="458999" y="189571"/>
                  </a:lnTo>
                  <a:lnTo>
                    <a:pt x="406960" y="156117"/>
                  </a:lnTo>
                  <a:lnTo>
                    <a:pt x="358638" y="182136"/>
                  </a:lnTo>
                  <a:lnTo>
                    <a:pt x="265711" y="100361"/>
                  </a:lnTo>
                  <a:lnTo>
                    <a:pt x="213672" y="96644"/>
                  </a:lnTo>
                  <a:lnTo>
                    <a:pt x="72424" y="0"/>
                  </a:lnTo>
                  <a:lnTo>
                    <a:pt x="0" y="35080"/>
                  </a:lnTo>
                  <a:lnTo>
                    <a:pt x="124463" y="20443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821113" y="3352800"/>
              <a:ext cx="1036637" cy="881063"/>
            </a:xfrm>
            <a:custGeom>
              <a:avLst/>
              <a:gdLst>
                <a:gd name="connsiteX0" fmla="*/ 0 w 1037064"/>
                <a:gd name="connsiteY0" fmla="*/ 301083 h 880946"/>
                <a:gd name="connsiteX1" fmla="*/ 100361 w 1037064"/>
                <a:gd name="connsiteY1" fmla="*/ 401444 h 880946"/>
                <a:gd name="connsiteX2" fmla="*/ 122664 w 1037064"/>
                <a:gd name="connsiteY2" fmla="*/ 446049 h 880946"/>
                <a:gd name="connsiteX3" fmla="*/ 245327 w 1037064"/>
                <a:gd name="connsiteY3" fmla="*/ 479502 h 880946"/>
                <a:gd name="connsiteX4" fmla="*/ 256478 w 1037064"/>
                <a:gd name="connsiteY4" fmla="*/ 538976 h 880946"/>
                <a:gd name="connsiteX5" fmla="*/ 416312 w 1037064"/>
                <a:gd name="connsiteY5" fmla="*/ 691376 h 880946"/>
                <a:gd name="connsiteX6" fmla="*/ 635620 w 1037064"/>
                <a:gd name="connsiteY6" fmla="*/ 810322 h 880946"/>
                <a:gd name="connsiteX7" fmla="*/ 669073 w 1037064"/>
                <a:gd name="connsiteY7" fmla="*/ 880946 h 880946"/>
                <a:gd name="connsiteX8" fmla="*/ 739698 w 1037064"/>
                <a:gd name="connsiteY8" fmla="*/ 828907 h 880946"/>
                <a:gd name="connsiteX9" fmla="*/ 854927 w 1037064"/>
                <a:gd name="connsiteY9" fmla="*/ 851210 h 880946"/>
                <a:gd name="connsiteX10" fmla="*/ 906966 w 1037064"/>
                <a:gd name="connsiteY10" fmla="*/ 810322 h 880946"/>
                <a:gd name="connsiteX11" fmla="*/ 959005 w 1037064"/>
                <a:gd name="connsiteY11" fmla="*/ 821473 h 880946"/>
                <a:gd name="connsiteX12" fmla="*/ 985025 w 1037064"/>
                <a:gd name="connsiteY12" fmla="*/ 758283 h 880946"/>
                <a:gd name="connsiteX13" fmla="*/ 977590 w 1037064"/>
                <a:gd name="connsiteY13" fmla="*/ 713678 h 880946"/>
                <a:gd name="connsiteX14" fmla="*/ 1037064 w 1037064"/>
                <a:gd name="connsiteY14" fmla="*/ 665356 h 880946"/>
                <a:gd name="connsiteX15" fmla="*/ 1014761 w 1037064"/>
                <a:gd name="connsiteY15" fmla="*/ 546410 h 880946"/>
                <a:gd name="connsiteX16" fmla="*/ 932986 w 1037064"/>
                <a:gd name="connsiteY16" fmla="*/ 516673 h 880946"/>
                <a:gd name="connsiteX17" fmla="*/ 906966 w 1037064"/>
                <a:gd name="connsiteY17" fmla="*/ 542693 h 880946"/>
                <a:gd name="connsiteX18" fmla="*/ 873512 w 1037064"/>
                <a:gd name="connsiteY18" fmla="*/ 505522 h 880946"/>
                <a:gd name="connsiteX19" fmla="*/ 791737 w 1037064"/>
                <a:gd name="connsiteY19" fmla="*/ 531541 h 880946"/>
                <a:gd name="connsiteX20" fmla="*/ 754566 w 1037064"/>
                <a:gd name="connsiteY20" fmla="*/ 472068 h 880946"/>
                <a:gd name="connsiteX21" fmla="*/ 643054 w 1037064"/>
                <a:gd name="connsiteY21" fmla="*/ 423746 h 880946"/>
                <a:gd name="connsiteX22" fmla="*/ 605883 w 1037064"/>
                <a:gd name="connsiteY22" fmla="*/ 364273 h 880946"/>
                <a:gd name="connsiteX23" fmla="*/ 639337 w 1037064"/>
                <a:gd name="connsiteY23" fmla="*/ 323385 h 880946"/>
                <a:gd name="connsiteX24" fmla="*/ 762000 w 1037064"/>
                <a:gd name="connsiteY24" fmla="*/ 330820 h 880946"/>
                <a:gd name="connsiteX25" fmla="*/ 721112 w 1037064"/>
                <a:gd name="connsiteY25" fmla="*/ 286215 h 880946"/>
                <a:gd name="connsiteX26" fmla="*/ 654205 w 1037064"/>
                <a:gd name="connsiteY26" fmla="*/ 159834 h 880946"/>
                <a:gd name="connsiteX27" fmla="*/ 750849 w 1037064"/>
                <a:gd name="connsiteY27" fmla="*/ 89210 h 880946"/>
                <a:gd name="connsiteX28" fmla="*/ 721112 w 1037064"/>
                <a:gd name="connsiteY28" fmla="*/ 40888 h 880946"/>
                <a:gd name="connsiteX29" fmla="*/ 639337 w 1037064"/>
                <a:gd name="connsiteY29" fmla="*/ 26020 h 880946"/>
                <a:gd name="connsiteX30" fmla="*/ 490654 w 1037064"/>
                <a:gd name="connsiteY30" fmla="*/ 156117 h 880946"/>
                <a:gd name="connsiteX31" fmla="*/ 501805 w 1037064"/>
                <a:gd name="connsiteY31" fmla="*/ 193288 h 880946"/>
                <a:gd name="connsiteX32" fmla="*/ 427464 w 1037064"/>
                <a:gd name="connsiteY32" fmla="*/ 193288 h 880946"/>
                <a:gd name="connsiteX33" fmla="*/ 394010 w 1037064"/>
                <a:gd name="connsiteY33" fmla="*/ 230459 h 880946"/>
                <a:gd name="connsiteX34" fmla="*/ 230459 w 1037064"/>
                <a:gd name="connsiteY34" fmla="*/ 89210 h 880946"/>
                <a:gd name="connsiteX35" fmla="*/ 189571 w 1037064"/>
                <a:gd name="connsiteY35" fmla="*/ 107795 h 880946"/>
                <a:gd name="connsiteX36" fmla="*/ 111512 w 1037064"/>
                <a:gd name="connsiteY36" fmla="*/ 0 h 880946"/>
                <a:gd name="connsiteX37" fmla="*/ 92927 w 1037064"/>
                <a:gd name="connsiteY37" fmla="*/ 48322 h 880946"/>
                <a:gd name="connsiteX38" fmla="*/ 81776 w 1037064"/>
                <a:gd name="connsiteY38" fmla="*/ 111512 h 880946"/>
                <a:gd name="connsiteX39" fmla="*/ 22303 w 1037064"/>
                <a:gd name="connsiteY39" fmla="*/ 204439 h 880946"/>
                <a:gd name="connsiteX40" fmla="*/ 0 w 1037064"/>
                <a:gd name="connsiteY40" fmla="*/ 301083 h 88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7064" h="880946">
                  <a:moveTo>
                    <a:pt x="0" y="301083"/>
                  </a:moveTo>
                  <a:lnTo>
                    <a:pt x="100361" y="401444"/>
                  </a:lnTo>
                  <a:lnTo>
                    <a:pt x="122664" y="446049"/>
                  </a:lnTo>
                  <a:lnTo>
                    <a:pt x="245327" y="479502"/>
                  </a:lnTo>
                  <a:lnTo>
                    <a:pt x="256478" y="538976"/>
                  </a:lnTo>
                  <a:lnTo>
                    <a:pt x="416312" y="691376"/>
                  </a:lnTo>
                  <a:lnTo>
                    <a:pt x="635620" y="810322"/>
                  </a:lnTo>
                  <a:lnTo>
                    <a:pt x="669073" y="880946"/>
                  </a:lnTo>
                  <a:lnTo>
                    <a:pt x="739698" y="828907"/>
                  </a:lnTo>
                  <a:lnTo>
                    <a:pt x="854927" y="851210"/>
                  </a:lnTo>
                  <a:lnTo>
                    <a:pt x="906966" y="810322"/>
                  </a:lnTo>
                  <a:lnTo>
                    <a:pt x="959005" y="821473"/>
                  </a:lnTo>
                  <a:lnTo>
                    <a:pt x="985025" y="758283"/>
                  </a:lnTo>
                  <a:lnTo>
                    <a:pt x="977590" y="713678"/>
                  </a:lnTo>
                  <a:lnTo>
                    <a:pt x="1037064" y="665356"/>
                  </a:lnTo>
                  <a:lnTo>
                    <a:pt x="1014761" y="546410"/>
                  </a:lnTo>
                  <a:lnTo>
                    <a:pt x="932986" y="516673"/>
                  </a:lnTo>
                  <a:lnTo>
                    <a:pt x="906966" y="542693"/>
                  </a:lnTo>
                  <a:lnTo>
                    <a:pt x="873512" y="505522"/>
                  </a:lnTo>
                  <a:lnTo>
                    <a:pt x="791737" y="531541"/>
                  </a:lnTo>
                  <a:lnTo>
                    <a:pt x="754566" y="472068"/>
                  </a:lnTo>
                  <a:lnTo>
                    <a:pt x="643054" y="423746"/>
                  </a:lnTo>
                  <a:lnTo>
                    <a:pt x="605883" y="364273"/>
                  </a:lnTo>
                  <a:lnTo>
                    <a:pt x="639337" y="323385"/>
                  </a:lnTo>
                  <a:lnTo>
                    <a:pt x="762000" y="330820"/>
                  </a:lnTo>
                  <a:lnTo>
                    <a:pt x="721112" y="286215"/>
                  </a:lnTo>
                  <a:lnTo>
                    <a:pt x="654205" y="159834"/>
                  </a:lnTo>
                  <a:lnTo>
                    <a:pt x="750849" y="89210"/>
                  </a:lnTo>
                  <a:lnTo>
                    <a:pt x="721112" y="40888"/>
                  </a:lnTo>
                  <a:lnTo>
                    <a:pt x="639337" y="26020"/>
                  </a:lnTo>
                  <a:lnTo>
                    <a:pt x="490654" y="156117"/>
                  </a:lnTo>
                  <a:lnTo>
                    <a:pt x="501805" y="193288"/>
                  </a:lnTo>
                  <a:lnTo>
                    <a:pt x="427464" y="193288"/>
                  </a:lnTo>
                  <a:lnTo>
                    <a:pt x="394010" y="230459"/>
                  </a:lnTo>
                  <a:lnTo>
                    <a:pt x="230459" y="89210"/>
                  </a:lnTo>
                  <a:lnTo>
                    <a:pt x="189571" y="107795"/>
                  </a:lnTo>
                  <a:lnTo>
                    <a:pt x="111512" y="0"/>
                  </a:lnTo>
                  <a:lnTo>
                    <a:pt x="92927" y="48322"/>
                  </a:lnTo>
                  <a:lnTo>
                    <a:pt x="81776" y="111512"/>
                  </a:lnTo>
                  <a:lnTo>
                    <a:pt x="22303" y="204439"/>
                  </a:lnTo>
                  <a:lnTo>
                    <a:pt x="0" y="30108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32238" y="2914650"/>
              <a:ext cx="517525" cy="665163"/>
            </a:xfrm>
            <a:custGeom>
              <a:avLst/>
              <a:gdLst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89210 w 516674"/>
                <a:gd name="connsiteY11" fmla="*/ 122664 h 665356"/>
                <a:gd name="connsiteX12" fmla="*/ 96644 w 516674"/>
                <a:gd name="connsiteY12" fmla="*/ 215591 h 665356"/>
                <a:gd name="connsiteX13" fmla="*/ 33454 w 516674"/>
                <a:gd name="connsiteY13" fmla="*/ 286215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89210 w 516674"/>
                <a:gd name="connsiteY11" fmla="*/ 122664 h 665356"/>
                <a:gd name="connsiteX12" fmla="*/ 96644 w 516674"/>
                <a:gd name="connsiteY12" fmla="*/ 215591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89210 w 516674"/>
                <a:gd name="connsiteY11" fmla="*/ 122664 h 665356"/>
                <a:gd name="connsiteX12" fmla="*/ 87119 w 516674"/>
                <a:gd name="connsiteY12" fmla="*/ 206066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37893 w 516674"/>
                <a:gd name="connsiteY7" fmla="*/ 107795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79685 w 516674"/>
                <a:gd name="connsiteY11" fmla="*/ 127427 h 665356"/>
                <a:gd name="connsiteX12" fmla="*/ 87119 w 516674"/>
                <a:gd name="connsiteY12" fmla="*/ 206066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  <a:gd name="connsiteX0" fmla="*/ 516674 w 516674"/>
                <a:gd name="connsiteY0" fmla="*/ 457200 h 665356"/>
                <a:gd name="connsiteX1" fmla="*/ 494371 w 516674"/>
                <a:gd name="connsiteY1" fmla="*/ 390293 h 665356"/>
                <a:gd name="connsiteX2" fmla="*/ 416313 w 516674"/>
                <a:gd name="connsiteY2" fmla="*/ 379142 h 665356"/>
                <a:gd name="connsiteX3" fmla="*/ 423747 w 516674"/>
                <a:gd name="connsiteY3" fmla="*/ 293649 h 665356"/>
                <a:gd name="connsiteX4" fmla="*/ 364274 w 516674"/>
                <a:gd name="connsiteY4" fmla="*/ 241610 h 665356"/>
                <a:gd name="connsiteX5" fmla="*/ 364274 w 516674"/>
                <a:gd name="connsiteY5" fmla="*/ 159835 h 665356"/>
                <a:gd name="connsiteX6" fmla="*/ 327103 w 516674"/>
                <a:gd name="connsiteY6" fmla="*/ 85493 h 665356"/>
                <a:gd name="connsiteX7" fmla="*/ 245037 w 516674"/>
                <a:gd name="connsiteY7" fmla="*/ 103033 h 665356"/>
                <a:gd name="connsiteX8" fmla="*/ 211874 w 516674"/>
                <a:gd name="connsiteY8" fmla="*/ 48322 h 665356"/>
                <a:gd name="connsiteX9" fmla="*/ 163552 w 516674"/>
                <a:gd name="connsiteY9" fmla="*/ 52039 h 665356"/>
                <a:gd name="connsiteX10" fmla="*/ 137532 w 516674"/>
                <a:gd name="connsiteY10" fmla="*/ 0 h 665356"/>
                <a:gd name="connsiteX11" fmla="*/ 79685 w 516674"/>
                <a:gd name="connsiteY11" fmla="*/ 127427 h 665356"/>
                <a:gd name="connsiteX12" fmla="*/ 87119 w 516674"/>
                <a:gd name="connsiteY12" fmla="*/ 206066 h 665356"/>
                <a:gd name="connsiteX13" fmla="*/ 23929 w 516674"/>
                <a:gd name="connsiteY13" fmla="*/ 279071 h 665356"/>
                <a:gd name="connsiteX14" fmla="*/ 37171 w 516674"/>
                <a:gd name="connsiteY14" fmla="*/ 412595 h 665356"/>
                <a:gd name="connsiteX15" fmla="*/ 0 w 516674"/>
                <a:gd name="connsiteY15" fmla="*/ 464635 h 665356"/>
                <a:gd name="connsiteX16" fmla="*/ 63191 w 516674"/>
                <a:gd name="connsiteY16" fmla="*/ 542693 h 665356"/>
                <a:gd name="connsiteX17" fmla="*/ 141249 w 516674"/>
                <a:gd name="connsiteY17" fmla="*/ 561278 h 665356"/>
                <a:gd name="connsiteX18" fmla="*/ 278781 w 516674"/>
                <a:gd name="connsiteY18" fmla="*/ 665356 h 665356"/>
                <a:gd name="connsiteX19" fmla="*/ 356839 w 516674"/>
                <a:gd name="connsiteY19" fmla="*/ 631903 h 665356"/>
                <a:gd name="connsiteX20" fmla="*/ 394010 w 516674"/>
                <a:gd name="connsiteY20" fmla="*/ 635620 h 665356"/>
                <a:gd name="connsiteX21" fmla="*/ 397727 w 516674"/>
                <a:gd name="connsiteY21" fmla="*/ 594732 h 665356"/>
                <a:gd name="connsiteX22" fmla="*/ 516674 w 516674"/>
                <a:gd name="connsiteY22" fmla="*/ 457200 h 66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6674" h="665356">
                  <a:moveTo>
                    <a:pt x="516674" y="457200"/>
                  </a:moveTo>
                  <a:lnTo>
                    <a:pt x="494371" y="390293"/>
                  </a:lnTo>
                  <a:lnTo>
                    <a:pt x="416313" y="379142"/>
                  </a:lnTo>
                  <a:lnTo>
                    <a:pt x="423747" y="293649"/>
                  </a:lnTo>
                  <a:lnTo>
                    <a:pt x="364274" y="241610"/>
                  </a:lnTo>
                  <a:lnTo>
                    <a:pt x="364274" y="159835"/>
                  </a:lnTo>
                  <a:lnTo>
                    <a:pt x="327103" y="85493"/>
                  </a:lnTo>
                  <a:lnTo>
                    <a:pt x="245037" y="103033"/>
                  </a:lnTo>
                  <a:lnTo>
                    <a:pt x="211874" y="48322"/>
                  </a:lnTo>
                  <a:lnTo>
                    <a:pt x="163552" y="52039"/>
                  </a:lnTo>
                  <a:lnTo>
                    <a:pt x="137532" y="0"/>
                  </a:lnTo>
                  <a:lnTo>
                    <a:pt x="79685" y="127427"/>
                  </a:lnTo>
                  <a:lnTo>
                    <a:pt x="87119" y="206066"/>
                  </a:lnTo>
                  <a:lnTo>
                    <a:pt x="23929" y="279071"/>
                  </a:lnTo>
                  <a:lnTo>
                    <a:pt x="37171" y="412595"/>
                  </a:lnTo>
                  <a:lnTo>
                    <a:pt x="0" y="464635"/>
                  </a:lnTo>
                  <a:lnTo>
                    <a:pt x="63191" y="542693"/>
                  </a:lnTo>
                  <a:lnTo>
                    <a:pt x="141249" y="561278"/>
                  </a:lnTo>
                  <a:lnTo>
                    <a:pt x="278781" y="665356"/>
                  </a:lnTo>
                  <a:lnTo>
                    <a:pt x="356839" y="631903"/>
                  </a:lnTo>
                  <a:lnTo>
                    <a:pt x="394010" y="635620"/>
                  </a:lnTo>
                  <a:lnTo>
                    <a:pt x="397727" y="594732"/>
                  </a:lnTo>
                  <a:lnTo>
                    <a:pt x="516674" y="45720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4070350" y="2779713"/>
              <a:ext cx="676275" cy="620712"/>
            </a:xfrm>
            <a:custGeom>
              <a:avLst/>
              <a:gdLst>
                <a:gd name="connsiteX0" fmla="*/ 501805 w 676507"/>
                <a:gd name="connsiteY0" fmla="*/ 620751 h 620751"/>
                <a:gd name="connsiteX1" fmla="*/ 561278 w 676507"/>
                <a:gd name="connsiteY1" fmla="*/ 557561 h 620751"/>
                <a:gd name="connsiteX2" fmla="*/ 665356 w 676507"/>
                <a:gd name="connsiteY2" fmla="*/ 516673 h 620751"/>
                <a:gd name="connsiteX3" fmla="*/ 676507 w 676507"/>
                <a:gd name="connsiteY3" fmla="*/ 442331 h 620751"/>
                <a:gd name="connsiteX4" fmla="*/ 624468 w 676507"/>
                <a:gd name="connsiteY4" fmla="*/ 382858 h 620751"/>
                <a:gd name="connsiteX5" fmla="*/ 639337 w 676507"/>
                <a:gd name="connsiteY5" fmla="*/ 315951 h 620751"/>
                <a:gd name="connsiteX6" fmla="*/ 583581 w 676507"/>
                <a:gd name="connsiteY6" fmla="*/ 237892 h 620751"/>
                <a:gd name="connsiteX7" fmla="*/ 553844 w 676507"/>
                <a:gd name="connsiteY7" fmla="*/ 148683 h 620751"/>
                <a:gd name="connsiteX8" fmla="*/ 286215 w 676507"/>
                <a:gd name="connsiteY8" fmla="*/ 0 h 620751"/>
                <a:gd name="connsiteX9" fmla="*/ 200722 w 676507"/>
                <a:gd name="connsiteY9" fmla="*/ 37170 h 620751"/>
                <a:gd name="connsiteX10" fmla="*/ 200722 w 676507"/>
                <a:gd name="connsiteY10" fmla="*/ 59473 h 620751"/>
                <a:gd name="connsiteX11" fmla="*/ 126381 w 676507"/>
                <a:gd name="connsiteY11" fmla="*/ 85492 h 620751"/>
                <a:gd name="connsiteX12" fmla="*/ 115229 w 676507"/>
                <a:gd name="connsiteY12" fmla="*/ 52039 h 620751"/>
                <a:gd name="connsiteX13" fmla="*/ 40888 w 676507"/>
                <a:gd name="connsiteY13" fmla="*/ 74341 h 620751"/>
                <a:gd name="connsiteX14" fmla="*/ 0 w 676507"/>
                <a:gd name="connsiteY14" fmla="*/ 144966 h 620751"/>
                <a:gd name="connsiteX15" fmla="*/ 33454 w 676507"/>
                <a:gd name="connsiteY15" fmla="*/ 193288 h 620751"/>
                <a:gd name="connsiteX16" fmla="*/ 81776 w 676507"/>
                <a:gd name="connsiteY16" fmla="*/ 193288 h 620751"/>
                <a:gd name="connsiteX17" fmla="*/ 107795 w 676507"/>
                <a:gd name="connsiteY17" fmla="*/ 237892 h 620751"/>
                <a:gd name="connsiteX18" fmla="*/ 185854 w 676507"/>
                <a:gd name="connsiteY18" fmla="*/ 234175 h 620751"/>
                <a:gd name="connsiteX19" fmla="*/ 230459 w 676507"/>
                <a:gd name="connsiteY19" fmla="*/ 297366 h 620751"/>
                <a:gd name="connsiteX20" fmla="*/ 223025 w 676507"/>
                <a:gd name="connsiteY20" fmla="*/ 394009 h 620751"/>
                <a:gd name="connsiteX21" fmla="*/ 278781 w 676507"/>
                <a:gd name="connsiteY21" fmla="*/ 431180 h 620751"/>
                <a:gd name="connsiteX22" fmla="*/ 282498 w 676507"/>
                <a:gd name="connsiteY22" fmla="*/ 512956 h 620751"/>
                <a:gd name="connsiteX23" fmla="*/ 360556 w 676507"/>
                <a:gd name="connsiteY23" fmla="*/ 535258 h 620751"/>
                <a:gd name="connsiteX24" fmla="*/ 386576 w 676507"/>
                <a:gd name="connsiteY24" fmla="*/ 591014 h 620751"/>
                <a:gd name="connsiteX25" fmla="*/ 501805 w 676507"/>
                <a:gd name="connsiteY25" fmla="*/ 620751 h 6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6507" h="620751">
                  <a:moveTo>
                    <a:pt x="501805" y="620751"/>
                  </a:moveTo>
                  <a:lnTo>
                    <a:pt x="561278" y="557561"/>
                  </a:lnTo>
                  <a:lnTo>
                    <a:pt x="665356" y="516673"/>
                  </a:lnTo>
                  <a:lnTo>
                    <a:pt x="676507" y="442331"/>
                  </a:lnTo>
                  <a:lnTo>
                    <a:pt x="624468" y="382858"/>
                  </a:lnTo>
                  <a:lnTo>
                    <a:pt x="639337" y="315951"/>
                  </a:lnTo>
                  <a:lnTo>
                    <a:pt x="583581" y="237892"/>
                  </a:lnTo>
                  <a:lnTo>
                    <a:pt x="553844" y="148683"/>
                  </a:lnTo>
                  <a:lnTo>
                    <a:pt x="286215" y="0"/>
                  </a:lnTo>
                  <a:lnTo>
                    <a:pt x="200722" y="37170"/>
                  </a:lnTo>
                  <a:lnTo>
                    <a:pt x="200722" y="59473"/>
                  </a:lnTo>
                  <a:lnTo>
                    <a:pt x="126381" y="85492"/>
                  </a:lnTo>
                  <a:lnTo>
                    <a:pt x="115229" y="52039"/>
                  </a:lnTo>
                  <a:lnTo>
                    <a:pt x="40888" y="74341"/>
                  </a:lnTo>
                  <a:lnTo>
                    <a:pt x="0" y="144966"/>
                  </a:lnTo>
                  <a:lnTo>
                    <a:pt x="33454" y="193288"/>
                  </a:lnTo>
                  <a:lnTo>
                    <a:pt x="81776" y="193288"/>
                  </a:lnTo>
                  <a:lnTo>
                    <a:pt x="107795" y="237892"/>
                  </a:lnTo>
                  <a:lnTo>
                    <a:pt x="185854" y="234175"/>
                  </a:lnTo>
                  <a:lnTo>
                    <a:pt x="230459" y="297366"/>
                  </a:lnTo>
                  <a:lnTo>
                    <a:pt x="223025" y="394009"/>
                  </a:lnTo>
                  <a:lnTo>
                    <a:pt x="278781" y="431180"/>
                  </a:lnTo>
                  <a:lnTo>
                    <a:pt x="282498" y="512956"/>
                  </a:lnTo>
                  <a:lnTo>
                    <a:pt x="360556" y="535258"/>
                  </a:lnTo>
                  <a:lnTo>
                    <a:pt x="386576" y="591014"/>
                  </a:lnTo>
                  <a:lnTo>
                    <a:pt x="501805" y="62075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22775" y="3305175"/>
              <a:ext cx="703263" cy="615950"/>
            </a:xfrm>
            <a:custGeom>
              <a:avLst/>
              <a:gdLst>
                <a:gd name="connsiteX0" fmla="*/ 423746 w 702527"/>
                <a:gd name="connsiteY0" fmla="*/ 617034 h 617034"/>
                <a:gd name="connsiteX1" fmla="*/ 527824 w 702527"/>
                <a:gd name="connsiteY1" fmla="*/ 512956 h 617034"/>
                <a:gd name="connsiteX2" fmla="*/ 609600 w 702527"/>
                <a:gd name="connsiteY2" fmla="*/ 550127 h 617034"/>
                <a:gd name="connsiteX3" fmla="*/ 672790 w 702527"/>
                <a:gd name="connsiteY3" fmla="*/ 468351 h 617034"/>
                <a:gd name="connsiteX4" fmla="*/ 702527 w 702527"/>
                <a:gd name="connsiteY4" fmla="*/ 401444 h 617034"/>
                <a:gd name="connsiteX5" fmla="*/ 657922 w 702527"/>
                <a:gd name="connsiteY5" fmla="*/ 319668 h 617034"/>
                <a:gd name="connsiteX6" fmla="*/ 587298 w 702527"/>
                <a:gd name="connsiteY6" fmla="*/ 323385 h 617034"/>
                <a:gd name="connsiteX7" fmla="*/ 397727 w 702527"/>
                <a:gd name="connsiteY7" fmla="*/ 130098 h 617034"/>
                <a:gd name="connsiteX8" fmla="*/ 308517 w 702527"/>
                <a:gd name="connsiteY8" fmla="*/ 0 h 617034"/>
                <a:gd name="connsiteX9" fmla="*/ 200722 w 702527"/>
                <a:gd name="connsiteY9" fmla="*/ 33454 h 617034"/>
                <a:gd name="connsiteX10" fmla="*/ 144966 w 702527"/>
                <a:gd name="connsiteY10" fmla="*/ 96644 h 617034"/>
                <a:gd name="connsiteX11" fmla="*/ 144966 w 702527"/>
                <a:gd name="connsiteY11" fmla="*/ 144966 h 617034"/>
                <a:gd name="connsiteX12" fmla="*/ 63190 w 702527"/>
                <a:gd name="connsiteY12" fmla="*/ 208156 h 617034"/>
                <a:gd name="connsiteX13" fmla="*/ 144966 w 702527"/>
                <a:gd name="connsiteY13" fmla="*/ 375424 h 617034"/>
                <a:gd name="connsiteX14" fmla="*/ 52039 w 702527"/>
                <a:gd name="connsiteY14" fmla="*/ 379142 h 617034"/>
                <a:gd name="connsiteX15" fmla="*/ 0 w 702527"/>
                <a:gd name="connsiteY15" fmla="*/ 423746 h 617034"/>
                <a:gd name="connsiteX16" fmla="*/ 29737 w 702527"/>
                <a:gd name="connsiteY16" fmla="*/ 472068 h 617034"/>
                <a:gd name="connsiteX17" fmla="*/ 152400 w 702527"/>
                <a:gd name="connsiteY17" fmla="*/ 524107 h 617034"/>
                <a:gd name="connsiteX18" fmla="*/ 197005 w 702527"/>
                <a:gd name="connsiteY18" fmla="*/ 579863 h 617034"/>
                <a:gd name="connsiteX19" fmla="*/ 267629 w 702527"/>
                <a:gd name="connsiteY19" fmla="*/ 553844 h 617034"/>
                <a:gd name="connsiteX20" fmla="*/ 319668 w 702527"/>
                <a:gd name="connsiteY20" fmla="*/ 591015 h 617034"/>
                <a:gd name="connsiteX21" fmla="*/ 353122 w 702527"/>
                <a:gd name="connsiteY21" fmla="*/ 568712 h 617034"/>
                <a:gd name="connsiteX22" fmla="*/ 423746 w 702527"/>
                <a:gd name="connsiteY22" fmla="*/ 617034 h 617034"/>
                <a:gd name="connsiteX0" fmla="*/ 423746 w 702527"/>
                <a:gd name="connsiteY0" fmla="*/ 617034 h 617034"/>
                <a:gd name="connsiteX1" fmla="*/ 527824 w 702527"/>
                <a:gd name="connsiteY1" fmla="*/ 512956 h 617034"/>
                <a:gd name="connsiteX2" fmla="*/ 609600 w 702527"/>
                <a:gd name="connsiteY2" fmla="*/ 550127 h 617034"/>
                <a:gd name="connsiteX3" fmla="*/ 672790 w 702527"/>
                <a:gd name="connsiteY3" fmla="*/ 468351 h 617034"/>
                <a:gd name="connsiteX4" fmla="*/ 702527 w 702527"/>
                <a:gd name="connsiteY4" fmla="*/ 401444 h 617034"/>
                <a:gd name="connsiteX5" fmla="*/ 657922 w 702527"/>
                <a:gd name="connsiteY5" fmla="*/ 319668 h 617034"/>
                <a:gd name="connsiteX6" fmla="*/ 587298 w 702527"/>
                <a:gd name="connsiteY6" fmla="*/ 323385 h 617034"/>
                <a:gd name="connsiteX7" fmla="*/ 397727 w 702527"/>
                <a:gd name="connsiteY7" fmla="*/ 130098 h 617034"/>
                <a:gd name="connsiteX8" fmla="*/ 308517 w 702527"/>
                <a:gd name="connsiteY8" fmla="*/ 0 h 617034"/>
                <a:gd name="connsiteX9" fmla="*/ 200722 w 702527"/>
                <a:gd name="connsiteY9" fmla="*/ 33454 h 617034"/>
                <a:gd name="connsiteX10" fmla="*/ 135441 w 702527"/>
                <a:gd name="connsiteY10" fmla="*/ 106169 h 617034"/>
                <a:gd name="connsiteX11" fmla="*/ 144966 w 702527"/>
                <a:gd name="connsiteY11" fmla="*/ 144966 h 617034"/>
                <a:gd name="connsiteX12" fmla="*/ 63190 w 702527"/>
                <a:gd name="connsiteY12" fmla="*/ 208156 h 617034"/>
                <a:gd name="connsiteX13" fmla="*/ 144966 w 702527"/>
                <a:gd name="connsiteY13" fmla="*/ 375424 h 617034"/>
                <a:gd name="connsiteX14" fmla="*/ 52039 w 702527"/>
                <a:gd name="connsiteY14" fmla="*/ 379142 h 617034"/>
                <a:gd name="connsiteX15" fmla="*/ 0 w 702527"/>
                <a:gd name="connsiteY15" fmla="*/ 423746 h 617034"/>
                <a:gd name="connsiteX16" fmla="*/ 29737 w 702527"/>
                <a:gd name="connsiteY16" fmla="*/ 472068 h 617034"/>
                <a:gd name="connsiteX17" fmla="*/ 152400 w 702527"/>
                <a:gd name="connsiteY17" fmla="*/ 524107 h 617034"/>
                <a:gd name="connsiteX18" fmla="*/ 197005 w 702527"/>
                <a:gd name="connsiteY18" fmla="*/ 579863 h 617034"/>
                <a:gd name="connsiteX19" fmla="*/ 267629 w 702527"/>
                <a:gd name="connsiteY19" fmla="*/ 553844 h 617034"/>
                <a:gd name="connsiteX20" fmla="*/ 319668 w 702527"/>
                <a:gd name="connsiteY20" fmla="*/ 591015 h 617034"/>
                <a:gd name="connsiteX21" fmla="*/ 353122 w 702527"/>
                <a:gd name="connsiteY21" fmla="*/ 568712 h 617034"/>
                <a:gd name="connsiteX22" fmla="*/ 423746 w 702527"/>
                <a:gd name="connsiteY22" fmla="*/ 617034 h 617034"/>
                <a:gd name="connsiteX0" fmla="*/ 423746 w 702527"/>
                <a:gd name="connsiteY0" fmla="*/ 617034 h 617034"/>
                <a:gd name="connsiteX1" fmla="*/ 527824 w 702527"/>
                <a:gd name="connsiteY1" fmla="*/ 512956 h 617034"/>
                <a:gd name="connsiteX2" fmla="*/ 609600 w 702527"/>
                <a:gd name="connsiteY2" fmla="*/ 550127 h 617034"/>
                <a:gd name="connsiteX3" fmla="*/ 672790 w 702527"/>
                <a:gd name="connsiteY3" fmla="*/ 468351 h 617034"/>
                <a:gd name="connsiteX4" fmla="*/ 702527 w 702527"/>
                <a:gd name="connsiteY4" fmla="*/ 401444 h 617034"/>
                <a:gd name="connsiteX5" fmla="*/ 657922 w 702527"/>
                <a:gd name="connsiteY5" fmla="*/ 319668 h 617034"/>
                <a:gd name="connsiteX6" fmla="*/ 587298 w 702527"/>
                <a:gd name="connsiteY6" fmla="*/ 323385 h 617034"/>
                <a:gd name="connsiteX7" fmla="*/ 397727 w 702527"/>
                <a:gd name="connsiteY7" fmla="*/ 130098 h 617034"/>
                <a:gd name="connsiteX8" fmla="*/ 308517 w 702527"/>
                <a:gd name="connsiteY8" fmla="*/ 0 h 617034"/>
                <a:gd name="connsiteX9" fmla="*/ 200722 w 702527"/>
                <a:gd name="connsiteY9" fmla="*/ 33454 h 617034"/>
                <a:gd name="connsiteX10" fmla="*/ 135441 w 702527"/>
                <a:gd name="connsiteY10" fmla="*/ 106169 h 617034"/>
                <a:gd name="connsiteX11" fmla="*/ 144966 w 702527"/>
                <a:gd name="connsiteY11" fmla="*/ 144966 h 617034"/>
                <a:gd name="connsiteX12" fmla="*/ 63190 w 702527"/>
                <a:gd name="connsiteY12" fmla="*/ 208156 h 617034"/>
                <a:gd name="connsiteX13" fmla="*/ 144966 w 702527"/>
                <a:gd name="connsiteY13" fmla="*/ 375424 h 617034"/>
                <a:gd name="connsiteX14" fmla="*/ 37752 w 702527"/>
                <a:gd name="connsiteY14" fmla="*/ 376761 h 617034"/>
                <a:gd name="connsiteX15" fmla="*/ 0 w 702527"/>
                <a:gd name="connsiteY15" fmla="*/ 423746 h 617034"/>
                <a:gd name="connsiteX16" fmla="*/ 29737 w 702527"/>
                <a:gd name="connsiteY16" fmla="*/ 472068 h 617034"/>
                <a:gd name="connsiteX17" fmla="*/ 152400 w 702527"/>
                <a:gd name="connsiteY17" fmla="*/ 524107 h 617034"/>
                <a:gd name="connsiteX18" fmla="*/ 197005 w 702527"/>
                <a:gd name="connsiteY18" fmla="*/ 579863 h 617034"/>
                <a:gd name="connsiteX19" fmla="*/ 267629 w 702527"/>
                <a:gd name="connsiteY19" fmla="*/ 553844 h 617034"/>
                <a:gd name="connsiteX20" fmla="*/ 319668 w 702527"/>
                <a:gd name="connsiteY20" fmla="*/ 591015 h 617034"/>
                <a:gd name="connsiteX21" fmla="*/ 353122 w 702527"/>
                <a:gd name="connsiteY21" fmla="*/ 568712 h 617034"/>
                <a:gd name="connsiteX22" fmla="*/ 423746 w 702527"/>
                <a:gd name="connsiteY22" fmla="*/ 617034 h 61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2527" h="617034">
                  <a:moveTo>
                    <a:pt x="423746" y="617034"/>
                  </a:moveTo>
                  <a:lnTo>
                    <a:pt x="527824" y="512956"/>
                  </a:lnTo>
                  <a:lnTo>
                    <a:pt x="609600" y="550127"/>
                  </a:lnTo>
                  <a:lnTo>
                    <a:pt x="672790" y="468351"/>
                  </a:lnTo>
                  <a:lnTo>
                    <a:pt x="702527" y="401444"/>
                  </a:lnTo>
                  <a:lnTo>
                    <a:pt x="657922" y="319668"/>
                  </a:lnTo>
                  <a:lnTo>
                    <a:pt x="587298" y="323385"/>
                  </a:lnTo>
                  <a:lnTo>
                    <a:pt x="397727" y="130098"/>
                  </a:lnTo>
                  <a:lnTo>
                    <a:pt x="308517" y="0"/>
                  </a:lnTo>
                  <a:lnTo>
                    <a:pt x="200722" y="33454"/>
                  </a:lnTo>
                  <a:lnTo>
                    <a:pt x="135441" y="106169"/>
                  </a:lnTo>
                  <a:lnTo>
                    <a:pt x="144966" y="144966"/>
                  </a:lnTo>
                  <a:lnTo>
                    <a:pt x="63190" y="208156"/>
                  </a:lnTo>
                  <a:lnTo>
                    <a:pt x="144966" y="375424"/>
                  </a:lnTo>
                  <a:lnTo>
                    <a:pt x="37752" y="376761"/>
                  </a:lnTo>
                  <a:lnTo>
                    <a:pt x="0" y="423746"/>
                  </a:lnTo>
                  <a:lnTo>
                    <a:pt x="29737" y="472068"/>
                  </a:lnTo>
                  <a:lnTo>
                    <a:pt x="152400" y="524107"/>
                  </a:lnTo>
                  <a:lnTo>
                    <a:pt x="197005" y="579863"/>
                  </a:lnTo>
                  <a:lnTo>
                    <a:pt x="267629" y="553844"/>
                  </a:lnTo>
                  <a:lnTo>
                    <a:pt x="319668" y="591015"/>
                  </a:lnTo>
                  <a:lnTo>
                    <a:pt x="353122" y="568712"/>
                  </a:lnTo>
                  <a:lnTo>
                    <a:pt x="423746" y="61703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765675" y="4014788"/>
              <a:ext cx="884238" cy="803275"/>
            </a:xfrm>
            <a:custGeom>
              <a:avLst/>
              <a:gdLst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115229 w 884663"/>
                <a:gd name="connsiteY38" fmla="*/ 66907 h 802888"/>
                <a:gd name="connsiteX39" fmla="*/ 85492 w 884663"/>
                <a:gd name="connsiteY39" fmla="*/ 26020 h 802888"/>
                <a:gd name="connsiteX40" fmla="*/ 52039 w 884663"/>
                <a:gd name="connsiteY40" fmla="*/ 66907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115229 w 884663"/>
                <a:gd name="connsiteY38" fmla="*/ 66907 h 802888"/>
                <a:gd name="connsiteX39" fmla="*/ 85492 w 884663"/>
                <a:gd name="connsiteY39" fmla="*/ 2602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115229 w 884663"/>
                <a:gd name="connsiteY38" fmla="*/ 66907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33814 w 884663"/>
                <a:gd name="connsiteY37" fmla="*/ 29737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74702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44605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55756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28185 w 884663"/>
                <a:gd name="connsiteY29" fmla="*/ 182137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41469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44854 w 884663"/>
                <a:gd name="connsiteY29" fmla="*/ 160706 h 802888"/>
                <a:gd name="connsiteX30" fmla="*/ 591014 w 884663"/>
                <a:gd name="connsiteY30" fmla="*/ 85493 h 802888"/>
                <a:gd name="connsiteX31" fmla="*/ 546410 w 884663"/>
                <a:gd name="connsiteY31" fmla="*/ 100361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41469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  <a:gd name="connsiteX0" fmla="*/ 0 w 884663"/>
                <a:gd name="connsiteY0" fmla="*/ 167268 h 802888"/>
                <a:gd name="connsiteX1" fmla="*/ 29736 w 884663"/>
                <a:gd name="connsiteY1" fmla="*/ 245327 h 802888"/>
                <a:gd name="connsiteX2" fmla="*/ 115229 w 884663"/>
                <a:gd name="connsiteY2" fmla="*/ 330820 h 802888"/>
                <a:gd name="connsiteX3" fmla="*/ 141249 w 884663"/>
                <a:gd name="connsiteY3" fmla="*/ 405161 h 802888"/>
                <a:gd name="connsiteX4" fmla="*/ 107795 w 884663"/>
                <a:gd name="connsiteY4" fmla="*/ 431181 h 802888"/>
                <a:gd name="connsiteX5" fmla="*/ 234175 w 884663"/>
                <a:gd name="connsiteY5" fmla="*/ 401444 h 802888"/>
                <a:gd name="connsiteX6" fmla="*/ 319668 w 884663"/>
                <a:gd name="connsiteY6" fmla="*/ 442332 h 802888"/>
                <a:gd name="connsiteX7" fmla="*/ 286214 w 884663"/>
                <a:gd name="connsiteY7" fmla="*/ 490654 h 802888"/>
                <a:gd name="connsiteX8" fmla="*/ 364273 w 884663"/>
                <a:gd name="connsiteY8" fmla="*/ 498088 h 802888"/>
                <a:gd name="connsiteX9" fmla="*/ 379141 w 884663"/>
                <a:gd name="connsiteY9" fmla="*/ 475785 h 802888"/>
                <a:gd name="connsiteX10" fmla="*/ 423746 w 884663"/>
                <a:gd name="connsiteY10" fmla="*/ 475785 h 802888"/>
                <a:gd name="connsiteX11" fmla="*/ 468351 w 884663"/>
                <a:gd name="connsiteY11" fmla="*/ 446049 h 802888"/>
                <a:gd name="connsiteX12" fmla="*/ 512956 w 884663"/>
                <a:gd name="connsiteY12" fmla="*/ 468351 h 802888"/>
                <a:gd name="connsiteX13" fmla="*/ 509239 w 884663"/>
                <a:gd name="connsiteY13" fmla="*/ 505522 h 802888"/>
                <a:gd name="connsiteX14" fmla="*/ 546410 w 884663"/>
                <a:gd name="connsiteY14" fmla="*/ 572429 h 802888"/>
                <a:gd name="connsiteX15" fmla="*/ 524107 w 884663"/>
                <a:gd name="connsiteY15" fmla="*/ 639337 h 802888"/>
                <a:gd name="connsiteX16" fmla="*/ 598449 w 884663"/>
                <a:gd name="connsiteY16" fmla="*/ 698810 h 802888"/>
                <a:gd name="connsiteX17" fmla="*/ 609600 w 884663"/>
                <a:gd name="connsiteY17" fmla="*/ 735981 h 802888"/>
                <a:gd name="connsiteX18" fmla="*/ 657922 w 884663"/>
                <a:gd name="connsiteY18" fmla="*/ 743415 h 802888"/>
                <a:gd name="connsiteX19" fmla="*/ 739697 w 884663"/>
                <a:gd name="connsiteY19" fmla="*/ 802888 h 802888"/>
                <a:gd name="connsiteX20" fmla="*/ 832624 w 884663"/>
                <a:gd name="connsiteY20" fmla="*/ 735981 h 802888"/>
                <a:gd name="connsiteX21" fmla="*/ 847492 w 884663"/>
                <a:gd name="connsiteY21" fmla="*/ 750849 h 802888"/>
                <a:gd name="connsiteX22" fmla="*/ 858644 w 884663"/>
                <a:gd name="connsiteY22" fmla="*/ 654205 h 802888"/>
                <a:gd name="connsiteX23" fmla="*/ 884663 w 884663"/>
                <a:gd name="connsiteY23" fmla="*/ 609600 h 802888"/>
                <a:gd name="connsiteX24" fmla="*/ 780585 w 884663"/>
                <a:gd name="connsiteY24" fmla="*/ 457200 h 802888"/>
                <a:gd name="connsiteX25" fmla="*/ 680224 w 884663"/>
                <a:gd name="connsiteY25" fmla="*/ 356839 h 802888"/>
                <a:gd name="connsiteX26" fmla="*/ 680224 w 884663"/>
                <a:gd name="connsiteY26" fmla="*/ 315951 h 802888"/>
                <a:gd name="connsiteX27" fmla="*/ 754566 w 884663"/>
                <a:gd name="connsiteY27" fmla="*/ 241610 h 802888"/>
                <a:gd name="connsiteX28" fmla="*/ 724829 w 884663"/>
                <a:gd name="connsiteY28" fmla="*/ 189571 h 802888"/>
                <a:gd name="connsiteX29" fmla="*/ 644854 w 884663"/>
                <a:gd name="connsiteY29" fmla="*/ 160706 h 802888"/>
                <a:gd name="connsiteX30" fmla="*/ 591014 w 884663"/>
                <a:gd name="connsiteY30" fmla="*/ 85493 h 802888"/>
                <a:gd name="connsiteX31" fmla="*/ 558316 w 884663"/>
                <a:gd name="connsiteY31" fmla="*/ 74168 h 802888"/>
                <a:gd name="connsiteX32" fmla="*/ 524107 w 884663"/>
                <a:gd name="connsiteY32" fmla="*/ 0 h 802888"/>
                <a:gd name="connsiteX33" fmla="*/ 412595 w 884663"/>
                <a:gd name="connsiteY33" fmla="*/ 26020 h 802888"/>
                <a:gd name="connsiteX34" fmla="*/ 330819 w 884663"/>
                <a:gd name="connsiteY34" fmla="*/ 41469 h 802888"/>
                <a:gd name="connsiteX35" fmla="*/ 226741 w 884663"/>
                <a:gd name="connsiteY35" fmla="*/ 35080 h 802888"/>
                <a:gd name="connsiteX36" fmla="*/ 150890 w 884663"/>
                <a:gd name="connsiteY36" fmla="*/ 11151 h 802888"/>
                <a:gd name="connsiteX37" fmla="*/ 119526 w 884663"/>
                <a:gd name="connsiteY37" fmla="*/ 60693 h 802888"/>
                <a:gd name="connsiteX38" fmla="*/ 91416 w 884663"/>
                <a:gd name="connsiteY38" fmla="*/ 14519 h 802888"/>
                <a:gd name="connsiteX39" fmla="*/ 28342 w 884663"/>
                <a:gd name="connsiteY39" fmla="*/ 45070 h 802888"/>
                <a:gd name="connsiteX40" fmla="*/ 44895 w 884663"/>
                <a:gd name="connsiteY40" fmla="*/ 81195 h 802888"/>
                <a:gd name="connsiteX41" fmla="*/ 0 w 884663"/>
                <a:gd name="connsiteY41" fmla="*/ 167268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4663" h="802888">
                  <a:moveTo>
                    <a:pt x="0" y="167268"/>
                  </a:moveTo>
                  <a:lnTo>
                    <a:pt x="29736" y="245327"/>
                  </a:lnTo>
                  <a:lnTo>
                    <a:pt x="115229" y="330820"/>
                  </a:lnTo>
                  <a:lnTo>
                    <a:pt x="141249" y="405161"/>
                  </a:lnTo>
                  <a:lnTo>
                    <a:pt x="107795" y="431181"/>
                  </a:lnTo>
                  <a:lnTo>
                    <a:pt x="234175" y="401444"/>
                  </a:lnTo>
                  <a:lnTo>
                    <a:pt x="319668" y="442332"/>
                  </a:lnTo>
                  <a:lnTo>
                    <a:pt x="286214" y="490654"/>
                  </a:lnTo>
                  <a:lnTo>
                    <a:pt x="364273" y="498088"/>
                  </a:lnTo>
                  <a:lnTo>
                    <a:pt x="379141" y="475785"/>
                  </a:lnTo>
                  <a:lnTo>
                    <a:pt x="423746" y="475785"/>
                  </a:lnTo>
                  <a:lnTo>
                    <a:pt x="468351" y="446049"/>
                  </a:lnTo>
                  <a:lnTo>
                    <a:pt x="512956" y="468351"/>
                  </a:lnTo>
                  <a:lnTo>
                    <a:pt x="509239" y="505522"/>
                  </a:lnTo>
                  <a:lnTo>
                    <a:pt x="546410" y="572429"/>
                  </a:lnTo>
                  <a:lnTo>
                    <a:pt x="524107" y="639337"/>
                  </a:lnTo>
                  <a:lnTo>
                    <a:pt x="598449" y="698810"/>
                  </a:lnTo>
                  <a:lnTo>
                    <a:pt x="609600" y="735981"/>
                  </a:lnTo>
                  <a:lnTo>
                    <a:pt x="657922" y="743415"/>
                  </a:lnTo>
                  <a:lnTo>
                    <a:pt x="739697" y="802888"/>
                  </a:lnTo>
                  <a:lnTo>
                    <a:pt x="832624" y="735981"/>
                  </a:lnTo>
                  <a:lnTo>
                    <a:pt x="847492" y="750849"/>
                  </a:lnTo>
                  <a:lnTo>
                    <a:pt x="858644" y="654205"/>
                  </a:lnTo>
                  <a:lnTo>
                    <a:pt x="884663" y="609600"/>
                  </a:lnTo>
                  <a:lnTo>
                    <a:pt x="780585" y="457200"/>
                  </a:lnTo>
                  <a:lnTo>
                    <a:pt x="680224" y="356839"/>
                  </a:lnTo>
                  <a:lnTo>
                    <a:pt x="680224" y="315951"/>
                  </a:lnTo>
                  <a:lnTo>
                    <a:pt x="754566" y="241610"/>
                  </a:lnTo>
                  <a:lnTo>
                    <a:pt x="724829" y="189571"/>
                  </a:lnTo>
                  <a:lnTo>
                    <a:pt x="644854" y="160706"/>
                  </a:lnTo>
                  <a:lnTo>
                    <a:pt x="591014" y="85493"/>
                  </a:lnTo>
                  <a:lnTo>
                    <a:pt x="558316" y="74168"/>
                  </a:lnTo>
                  <a:lnTo>
                    <a:pt x="524107" y="0"/>
                  </a:lnTo>
                  <a:lnTo>
                    <a:pt x="412595" y="26020"/>
                  </a:lnTo>
                  <a:cubicBezTo>
                    <a:pt x="385336" y="35932"/>
                    <a:pt x="361794" y="39959"/>
                    <a:pt x="330819" y="41469"/>
                  </a:cubicBezTo>
                  <a:cubicBezTo>
                    <a:pt x="299844" y="42979"/>
                    <a:pt x="261434" y="41972"/>
                    <a:pt x="226741" y="35080"/>
                  </a:cubicBezTo>
                  <a:lnTo>
                    <a:pt x="150890" y="11151"/>
                  </a:lnTo>
                  <a:lnTo>
                    <a:pt x="119526" y="60693"/>
                  </a:lnTo>
                  <a:lnTo>
                    <a:pt x="91416" y="14519"/>
                  </a:lnTo>
                  <a:lnTo>
                    <a:pt x="28342" y="45070"/>
                  </a:lnTo>
                  <a:lnTo>
                    <a:pt x="44895" y="81195"/>
                  </a:lnTo>
                  <a:lnTo>
                    <a:pt x="0" y="16726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4854575" y="3709988"/>
              <a:ext cx="493713" cy="368300"/>
            </a:xfrm>
            <a:custGeom>
              <a:avLst/>
              <a:gdLst>
                <a:gd name="connsiteX0" fmla="*/ 390292 w 494370"/>
                <a:gd name="connsiteY0" fmla="*/ 308517 h 367990"/>
                <a:gd name="connsiteX1" fmla="*/ 390292 w 494370"/>
                <a:gd name="connsiteY1" fmla="*/ 308517 h 367990"/>
                <a:gd name="connsiteX2" fmla="*/ 394009 w 494370"/>
                <a:gd name="connsiteY2" fmla="*/ 193288 h 367990"/>
                <a:gd name="connsiteX3" fmla="*/ 446048 w 494370"/>
                <a:gd name="connsiteY3" fmla="*/ 193288 h 367990"/>
                <a:gd name="connsiteX4" fmla="*/ 434897 w 494370"/>
                <a:gd name="connsiteY4" fmla="*/ 122663 h 367990"/>
                <a:gd name="connsiteX5" fmla="*/ 494370 w 494370"/>
                <a:gd name="connsiteY5" fmla="*/ 59473 h 367990"/>
                <a:gd name="connsiteX6" fmla="*/ 394009 w 494370"/>
                <a:gd name="connsiteY6" fmla="*/ 3717 h 367990"/>
                <a:gd name="connsiteX7" fmla="*/ 278780 w 494370"/>
                <a:gd name="connsiteY7" fmla="*/ 0 h 367990"/>
                <a:gd name="connsiteX8" fmla="*/ 178419 w 494370"/>
                <a:gd name="connsiteY8" fmla="*/ 144966 h 367990"/>
                <a:gd name="connsiteX9" fmla="*/ 92926 w 494370"/>
                <a:gd name="connsiteY9" fmla="*/ 118946 h 367990"/>
                <a:gd name="connsiteX10" fmla="*/ 0 w 494370"/>
                <a:gd name="connsiteY10" fmla="*/ 211873 h 367990"/>
                <a:gd name="connsiteX11" fmla="*/ 3717 w 494370"/>
                <a:gd name="connsiteY11" fmla="*/ 334537 h 367990"/>
                <a:gd name="connsiteX12" fmla="*/ 33453 w 494370"/>
                <a:gd name="connsiteY12" fmla="*/ 367990 h 367990"/>
                <a:gd name="connsiteX13" fmla="*/ 52039 w 494370"/>
                <a:gd name="connsiteY13" fmla="*/ 327102 h 367990"/>
                <a:gd name="connsiteX14" fmla="*/ 96643 w 494370"/>
                <a:gd name="connsiteY14" fmla="*/ 315951 h 367990"/>
                <a:gd name="connsiteX15" fmla="*/ 137531 w 494370"/>
                <a:gd name="connsiteY15" fmla="*/ 341971 h 367990"/>
                <a:gd name="connsiteX16" fmla="*/ 301082 w 494370"/>
                <a:gd name="connsiteY16" fmla="*/ 345688 h 367990"/>
                <a:gd name="connsiteX17" fmla="*/ 390292 w 494370"/>
                <a:gd name="connsiteY17" fmla="*/ 308517 h 3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370" h="367990">
                  <a:moveTo>
                    <a:pt x="390292" y="308517"/>
                  </a:moveTo>
                  <a:lnTo>
                    <a:pt x="390292" y="308517"/>
                  </a:lnTo>
                  <a:lnTo>
                    <a:pt x="394009" y="193288"/>
                  </a:lnTo>
                  <a:lnTo>
                    <a:pt x="446048" y="193288"/>
                  </a:lnTo>
                  <a:lnTo>
                    <a:pt x="434897" y="122663"/>
                  </a:lnTo>
                  <a:lnTo>
                    <a:pt x="494370" y="59473"/>
                  </a:lnTo>
                  <a:lnTo>
                    <a:pt x="394009" y="3717"/>
                  </a:lnTo>
                  <a:lnTo>
                    <a:pt x="278780" y="0"/>
                  </a:lnTo>
                  <a:lnTo>
                    <a:pt x="178419" y="144966"/>
                  </a:lnTo>
                  <a:lnTo>
                    <a:pt x="92926" y="118946"/>
                  </a:lnTo>
                  <a:lnTo>
                    <a:pt x="0" y="211873"/>
                  </a:lnTo>
                  <a:lnTo>
                    <a:pt x="3717" y="334537"/>
                  </a:lnTo>
                  <a:lnTo>
                    <a:pt x="33453" y="367990"/>
                  </a:lnTo>
                  <a:lnTo>
                    <a:pt x="52039" y="327102"/>
                  </a:lnTo>
                  <a:lnTo>
                    <a:pt x="96643" y="315951"/>
                  </a:lnTo>
                  <a:lnTo>
                    <a:pt x="137531" y="341971"/>
                  </a:lnTo>
                  <a:lnTo>
                    <a:pt x="301082" y="345688"/>
                  </a:lnTo>
                  <a:lnTo>
                    <a:pt x="390292" y="30851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51450" y="3709988"/>
              <a:ext cx="1539875" cy="1025525"/>
            </a:xfrm>
            <a:custGeom>
              <a:avLst/>
              <a:gdLst>
                <a:gd name="connsiteX0" fmla="*/ 245327 w 1538869"/>
                <a:gd name="connsiteY0" fmla="*/ 505522 h 1025912"/>
                <a:gd name="connsiteX1" fmla="*/ 353122 w 1538869"/>
                <a:gd name="connsiteY1" fmla="*/ 446049 h 1025912"/>
                <a:gd name="connsiteX2" fmla="*/ 449766 w 1538869"/>
                <a:gd name="connsiteY2" fmla="*/ 460917 h 1025912"/>
                <a:gd name="connsiteX3" fmla="*/ 453483 w 1538869"/>
                <a:gd name="connsiteY3" fmla="*/ 535259 h 1025912"/>
                <a:gd name="connsiteX4" fmla="*/ 535259 w 1538869"/>
                <a:gd name="connsiteY4" fmla="*/ 550127 h 1025912"/>
                <a:gd name="connsiteX5" fmla="*/ 624469 w 1538869"/>
                <a:gd name="connsiteY5" fmla="*/ 650488 h 1025912"/>
                <a:gd name="connsiteX6" fmla="*/ 695093 w 1538869"/>
                <a:gd name="connsiteY6" fmla="*/ 617034 h 1025912"/>
                <a:gd name="connsiteX7" fmla="*/ 743415 w 1538869"/>
                <a:gd name="connsiteY7" fmla="*/ 639337 h 1025912"/>
                <a:gd name="connsiteX8" fmla="*/ 814039 w 1538869"/>
                <a:gd name="connsiteY8" fmla="*/ 791737 h 1025912"/>
                <a:gd name="connsiteX9" fmla="*/ 873513 w 1538869"/>
                <a:gd name="connsiteY9" fmla="*/ 732263 h 1025912"/>
                <a:gd name="connsiteX10" fmla="*/ 936703 w 1538869"/>
                <a:gd name="connsiteY10" fmla="*/ 691376 h 1025912"/>
                <a:gd name="connsiteX11" fmla="*/ 966439 w 1538869"/>
                <a:gd name="connsiteY11" fmla="*/ 776868 h 1025912"/>
                <a:gd name="connsiteX12" fmla="*/ 1033347 w 1538869"/>
                <a:gd name="connsiteY12" fmla="*/ 784302 h 1025912"/>
                <a:gd name="connsiteX13" fmla="*/ 1074235 w 1538869"/>
                <a:gd name="connsiteY13" fmla="*/ 832624 h 1025912"/>
                <a:gd name="connsiteX14" fmla="*/ 1282391 w 1538869"/>
                <a:gd name="connsiteY14" fmla="*/ 847493 h 1025912"/>
                <a:gd name="connsiteX15" fmla="*/ 1312127 w 1538869"/>
                <a:gd name="connsiteY15" fmla="*/ 892098 h 1025912"/>
                <a:gd name="connsiteX16" fmla="*/ 1345581 w 1538869"/>
                <a:gd name="connsiteY16" fmla="*/ 921834 h 1025912"/>
                <a:gd name="connsiteX17" fmla="*/ 1338147 w 1538869"/>
                <a:gd name="connsiteY17" fmla="*/ 973873 h 1025912"/>
                <a:gd name="connsiteX18" fmla="*/ 1382752 w 1538869"/>
                <a:gd name="connsiteY18" fmla="*/ 981307 h 1025912"/>
                <a:gd name="connsiteX19" fmla="*/ 1427356 w 1538869"/>
                <a:gd name="connsiteY19" fmla="*/ 1014761 h 1025912"/>
                <a:gd name="connsiteX20" fmla="*/ 1497981 w 1538869"/>
                <a:gd name="connsiteY20" fmla="*/ 1025912 h 1025912"/>
                <a:gd name="connsiteX21" fmla="*/ 1494264 w 1538869"/>
                <a:gd name="connsiteY21" fmla="*/ 955288 h 1025912"/>
                <a:gd name="connsiteX22" fmla="*/ 1538869 w 1538869"/>
                <a:gd name="connsiteY22" fmla="*/ 880946 h 1025912"/>
                <a:gd name="connsiteX23" fmla="*/ 1434791 w 1538869"/>
                <a:gd name="connsiteY23" fmla="*/ 732263 h 1025912"/>
                <a:gd name="connsiteX24" fmla="*/ 1401337 w 1538869"/>
                <a:gd name="connsiteY24" fmla="*/ 717395 h 1025912"/>
                <a:gd name="connsiteX25" fmla="*/ 1371600 w 1538869"/>
                <a:gd name="connsiteY25" fmla="*/ 635620 h 1025912"/>
                <a:gd name="connsiteX26" fmla="*/ 1271239 w 1538869"/>
                <a:gd name="connsiteY26" fmla="*/ 635620 h 1025912"/>
                <a:gd name="connsiteX27" fmla="*/ 1215483 w 1538869"/>
                <a:gd name="connsiteY27" fmla="*/ 572429 h 1025912"/>
                <a:gd name="connsiteX28" fmla="*/ 1144859 w 1538869"/>
                <a:gd name="connsiteY28" fmla="*/ 572429 h 1025912"/>
                <a:gd name="connsiteX29" fmla="*/ 1048215 w 1538869"/>
                <a:gd name="connsiteY29" fmla="*/ 520390 h 1025912"/>
                <a:gd name="connsiteX30" fmla="*/ 371708 w 1538869"/>
                <a:gd name="connsiteY30" fmla="*/ 263912 h 1025912"/>
                <a:gd name="connsiteX31" fmla="*/ 394010 w 1538869"/>
                <a:gd name="connsiteY31" fmla="*/ 208156 h 1025912"/>
                <a:gd name="connsiteX32" fmla="*/ 371708 w 1538869"/>
                <a:gd name="connsiteY32" fmla="*/ 163551 h 1025912"/>
                <a:gd name="connsiteX33" fmla="*/ 449766 w 1538869"/>
                <a:gd name="connsiteY33" fmla="*/ 52039 h 1025912"/>
                <a:gd name="connsiteX34" fmla="*/ 412596 w 1538869"/>
                <a:gd name="connsiteY34" fmla="*/ 3717 h 1025912"/>
                <a:gd name="connsiteX35" fmla="*/ 323386 w 1538869"/>
                <a:gd name="connsiteY35" fmla="*/ 0 h 1025912"/>
                <a:gd name="connsiteX36" fmla="*/ 304800 w 1538869"/>
                <a:gd name="connsiteY36" fmla="*/ 37171 h 1025912"/>
                <a:gd name="connsiteX37" fmla="*/ 308517 w 1538869"/>
                <a:gd name="connsiteY37" fmla="*/ 85493 h 1025912"/>
                <a:gd name="connsiteX38" fmla="*/ 249044 w 1538869"/>
                <a:gd name="connsiteY38" fmla="*/ 89210 h 1025912"/>
                <a:gd name="connsiteX39" fmla="*/ 237893 w 1538869"/>
                <a:gd name="connsiteY39" fmla="*/ 48322 h 1025912"/>
                <a:gd name="connsiteX40" fmla="*/ 92927 w 1538869"/>
                <a:gd name="connsiteY40" fmla="*/ 59473 h 1025912"/>
                <a:gd name="connsiteX41" fmla="*/ 40888 w 1538869"/>
                <a:gd name="connsiteY41" fmla="*/ 126381 h 1025912"/>
                <a:gd name="connsiteX42" fmla="*/ 48322 w 1538869"/>
                <a:gd name="connsiteY42" fmla="*/ 185854 h 1025912"/>
                <a:gd name="connsiteX43" fmla="*/ 0 w 1538869"/>
                <a:gd name="connsiteY43" fmla="*/ 208156 h 1025912"/>
                <a:gd name="connsiteX44" fmla="*/ 0 w 1538869"/>
                <a:gd name="connsiteY44" fmla="*/ 308517 h 1025912"/>
                <a:gd name="connsiteX45" fmla="*/ 44605 w 1538869"/>
                <a:gd name="connsiteY45" fmla="*/ 308517 h 1025912"/>
                <a:gd name="connsiteX46" fmla="*/ 85493 w 1538869"/>
                <a:gd name="connsiteY46" fmla="*/ 405161 h 1025912"/>
                <a:gd name="connsiteX47" fmla="*/ 115230 w 1538869"/>
                <a:gd name="connsiteY47" fmla="*/ 408878 h 1025912"/>
                <a:gd name="connsiteX48" fmla="*/ 148683 w 1538869"/>
                <a:gd name="connsiteY48" fmla="*/ 457200 h 1025912"/>
                <a:gd name="connsiteX49" fmla="*/ 245327 w 1538869"/>
                <a:gd name="connsiteY49" fmla="*/ 505522 h 10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38869" h="1025912">
                  <a:moveTo>
                    <a:pt x="245327" y="505522"/>
                  </a:moveTo>
                  <a:lnTo>
                    <a:pt x="353122" y="446049"/>
                  </a:lnTo>
                  <a:lnTo>
                    <a:pt x="449766" y="460917"/>
                  </a:lnTo>
                  <a:lnTo>
                    <a:pt x="453483" y="535259"/>
                  </a:lnTo>
                  <a:lnTo>
                    <a:pt x="535259" y="550127"/>
                  </a:lnTo>
                  <a:lnTo>
                    <a:pt x="624469" y="650488"/>
                  </a:lnTo>
                  <a:lnTo>
                    <a:pt x="695093" y="617034"/>
                  </a:lnTo>
                  <a:lnTo>
                    <a:pt x="743415" y="639337"/>
                  </a:lnTo>
                  <a:lnTo>
                    <a:pt x="814039" y="791737"/>
                  </a:lnTo>
                  <a:lnTo>
                    <a:pt x="873513" y="732263"/>
                  </a:lnTo>
                  <a:lnTo>
                    <a:pt x="936703" y="691376"/>
                  </a:lnTo>
                  <a:lnTo>
                    <a:pt x="966439" y="776868"/>
                  </a:lnTo>
                  <a:lnTo>
                    <a:pt x="1033347" y="784302"/>
                  </a:lnTo>
                  <a:lnTo>
                    <a:pt x="1074235" y="832624"/>
                  </a:lnTo>
                  <a:lnTo>
                    <a:pt x="1282391" y="847493"/>
                  </a:lnTo>
                  <a:lnTo>
                    <a:pt x="1312127" y="892098"/>
                  </a:lnTo>
                  <a:lnTo>
                    <a:pt x="1345581" y="921834"/>
                  </a:lnTo>
                  <a:lnTo>
                    <a:pt x="1338147" y="973873"/>
                  </a:lnTo>
                  <a:lnTo>
                    <a:pt x="1382752" y="981307"/>
                  </a:lnTo>
                  <a:lnTo>
                    <a:pt x="1427356" y="1014761"/>
                  </a:lnTo>
                  <a:lnTo>
                    <a:pt x="1497981" y="1025912"/>
                  </a:lnTo>
                  <a:lnTo>
                    <a:pt x="1494264" y="955288"/>
                  </a:lnTo>
                  <a:lnTo>
                    <a:pt x="1538869" y="880946"/>
                  </a:lnTo>
                  <a:lnTo>
                    <a:pt x="1434791" y="732263"/>
                  </a:lnTo>
                  <a:lnTo>
                    <a:pt x="1401337" y="717395"/>
                  </a:lnTo>
                  <a:lnTo>
                    <a:pt x="1371600" y="635620"/>
                  </a:lnTo>
                  <a:lnTo>
                    <a:pt x="1271239" y="635620"/>
                  </a:lnTo>
                  <a:lnTo>
                    <a:pt x="1215483" y="572429"/>
                  </a:lnTo>
                  <a:lnTo>
                    <a:pt x="1144859" y="572429"/>
                  </a:lnTo>
                  <a:lnTo>
                    <a:pt x="1048215" y="520390"/>
                  </a:lnTo>
                  <a:lnTo>
                    <a:pt x="371708" y="263912"/>
                  </a:lnTo>
                  <a:lnTo>
                    <a:pt x="394010" y="208156"/>
                  </a:lnTo>
                  <a:lnTo>
                    <a:pt x="371708" y="163551"/>
                  </a:lnTo>
                  <a:lnTo>
                    <a:pt x="449766" y="52039"/>
                  </a:lnTo>
                  <a:lnTo>
                    <a:pt x="412596" y="3717"/>
                  </a:lnTo>
                  <a:lnTo>
                    <a:pt x="323386" y="0"/>
                  </a:lnTo>
                  <a:lnTo>
                    <a:pt x="304800" y="37171"/>
                  </a:lnTo>
                  <a:lnTo>
                    <a:pt x="308517" y="85493"/>
                  </a:lnTo>
                  <a:lnTo>
                    <a:pt x="249044" y="89210"/>
                  </a:lnTo>
                  <a:lnTo>
                    <a:pt x="237893" y="48322"/>
                  </a:lnTo>
                  <a:lnTo>
                    <a:pt x="92927" y="59473"/>
                  </a:lnTo>
                  <a:lnTo>
                    <a:pt x="40888" y="126381"/>
                  </a:lnTo>
                  <a:lnTo>
                    <a:pt x="48322" y="185854"/>
                  </a:lnTo>
                  <a:lnTo>
                    <a:pt x="0" y="208156"/>
                  </a:lnTo>
                  <a:lnTo>
                    <a:pt x="0" y="308517"/>
                  </a:lnTo>
                  <a:lnTo>
                    <a:pt x="44605" y="308517"/>
                  </a:lnTo>
                  <a:lnTo>
                    <a:pt x="85493" y="405161"/>
                  </a:lnTo>
                  <a:lnTo>
                    <a:pt x="115230" y="408878"/>
                  </a:lnTo>
                  <a:lnTo>
                    <a:pt x="148683" y="457200"/>
                  </a:lnTo>
                  <a:lnTo>
                    <a:pt x="245327" y="50552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49888" y="4157663"/>
              <a:ext cx="631825" cy="674687"/>
            </a:xfrm>
            <a:custGeom>
              <a:avLst/>
              <a:gdLst>
                <a:gd name="connsiteX0" fmla="*/ 137532 w 631903"/>
                <a:gd name="connsiteY0" fmla="*/ 598449 h 657922"/>
                <a:gd name="connsiteX1" fmla="*/ 185854 w 631903"/>
                <a:gd name="connsiteY1" fmla="*/ 650488 h 657922"/>
                <a:gd name="connsiteX2" fmla="*/ 256478 w 631903"/>
                <a:gd name="connsiteY2" fmla="*/ 598449 h 657922"/>
                <a:gd name="connsiteX3" fmla="*/ 297366 w 631903"/>
                <a:gd name="connsiteY3" fmla="*/ 602166 h 657922"/>
                <a:gd name="connsiteX4" fmla="*/ 330820 w 631903"/>
                <a:gd name="connsiteY4" fmla="*/ 639337 h 657922"/>
                <a:gd name="connsiteX5" fmla="*/ 390293 w 631903"/>
                <a:gd name="connsiteY5" fmla="*/ 609600 h 657922"/>
                <a:gd name="connsiteX6" fmla="*/ 427464 w 631903"/>
                <a:gd name="connsiteY6" fmla="*/ 617034 h 657922"/>
                <a:gd name="connsiteX7" fmla="*/ 468351 w 631903"/>
                <a:gd name="connsiteY7" fmla="*/ 524107 h 657922"/>
                <a:gd name="connsiteX8" fmla="*/ 535259 w 631903"/>
                <a:gd name="connsiteY8" fmla="*/ 527824 h 657922"/>
                <a:gd name="connsiteX9" fmla="*/ 631903 w 631903"/>
                <a:gd name="connsiteY9" fmla="*/ 353122 h 657922"/>
                <a:gd name="connsiteX10" fmla="*/ 538976 w 631903"/>
                <a:gd name="connsiteY10" fmla="*/ 193288 h 657922"/>
                <a:gd name="connsiteX11" fmla="*/ 498088 w 631903"/>
                <a:gd name="connsiteY11" fmla="*/ 167268 h 657922"/>
                <a:gd name="connsiteX12" fmla="*/ 434898 w 631903"/>
                <a:gd name="connsiteY12" fmla="*/ 200722 h 657922"/>
                <a:gd name="connsiteX13" fmla="*/ 330820 w 631903"/>
                <a:gd name="connsiteY13" fmla="*/ 96644 h 657922"/>
                <a:gd name="connsiteX14" fmla="*/ 256478 w 631903"/>
                <a:gd name="connsiteY14" fmla="*/ 81776 h 657922"/>
                <a:gd name="connsiteX15" fmla="*/ 237893 w 631903"/>
                <a:gd name="connsiteY15" fmla="*/ 14868 h 657922"/>
                <a:gd name="connsiteX16" fmla="*/ 156117 w 631903"/>
                <a:gd name="connsiteY16" fmla="*/ 0 h 657922"/>
                <a:gd name="connsiteX17" fmla="*/ 55756 w 631903"/>
                <a:gd name="connsiteY17" fmla="*/ 63190 h 657922"/>
                <a:gd name="connsiteX18" fmla="*/ 66908 w 631903"/>
                <a:gd name="connsiteY18" fmla="*/ 89210 h 657922"/>
                <a:gd name="connsiteX19" fmla="*/ 3717 w 631903"/>
                <a:gd name="connsiteY19" fmla="*/ 163551 h 657922"/>
                <a:gd name="connsiteX20" fmla="*/ 0 w 631903"/>
                <a:gd name="connsiteY20" fmla="*/ 200722 h 657922"/>
                <a:gd name="connsiteX21" fmla="*/ 197005 w 631903"/>
                <a:gd name="connsiteY21" fmla="*/ 449766 h 657922"/>
                <a:gd name="connsiteX22" fmla="*/ 185854 w 631903"/>
                <a:gd name="connsiteY22" fmla="*/ 524107 h 657922"/>
                <a:gd name="connsiteX23" fmla="*/ 178420 w 631903"/>
                <a:gd name="connsiteY23" fmla="*/ 643054 h 657922"/>
                <a:gd name="connsiteX24" fmla="*/ 200722 w 631903"/>
                <a:gd name="connsiteY24" fmla="*/ 657922 h 657922"/>
                <a:gd name="connsiteX25" fmla="*/ 193288 w 631903"/>
                <a:gd name="connsiteY25" fmla="*/ 654205 h 657922"/>
                <a:gd name="connsiteX0" fmla="*/ 137532 w 631903"/>
                <a:gd name="connsiteY0" fmla="*/ 598449 h 657922"/>
                <a:gd name="connsiteX1" fmla="*/ 185854 w 631903"/>
                <a:gd name="connsiteY1" fmla="*/ 650488 h 657922"/>
                <a:gd name="connsiteX2" fmla="*/ 256478 w 631903"/>
                <a:gd name="connsiteY2" fmla="*/ 598449 h 657922"/>
                <a:gd name="connsiteX3" fmla="*/ 297366 w 631903"/>
                <a:gd name="connsiteY3" fmla="*/ 602166 h 657922"/>
                <a:gd name="connsiteX4" fmla="*/ 330820 w 631903"/>
                <a:gd name="connsiteY4" fmla="*/ 639337 h 657922"/>
                <a:gd name="connsiteX5" fmla="*/ 390293 w 631903"/>
                <a:gd name="connsiteY5" fmla="*/ 609600 h 657922"/>
                <a:gd name="connsiteX6" fmla="*/ 427464 w 631903"/>
                <a:gd name="connsiteY6" fmla="*/ 617034 h 657922"/>
                <a:gd name="connsiteX7" fmla="*/ 468351 w 631903"/>
                <a:gd name="connsiteY7" fmla="*/ 524107 h 657922"/>
                <a:gd name="connsiteX8" fmla="*/ 535259 w 631903"/>
                <a:gd name="connsiteY8" fmla="*/ 527824 h 657922"/>
                <a:gd name="connsiteX9" fmla="*/ 631903 w 631903"/>
                <a:gd name="connsiteY9" fmla="*/ 353122 h 657922"/>
                <a:gd name="connsiteX10" fmla="*/ 538976 w 631903"/>
                <a:gd name="connsiteY10" fmla="*/ 193288 h 657922"/>
                <a:gd name="connsiteX11" fmla="*/ 498088 w 631903"/>
                <a:gd name="connsiteY11" fmla="*/ 167268 h 657922"/>
                <a:gd name="connsiteX12" fmla="*/ 434898 w 631903"/>
                <a:gd name="connsiteY12" fmla="*/ 200722 h 657922"/>
                <a:gd name="connsiteX13" fmla="*/ 330820 w 631903"/>
                <a:gd name="connsiteY13" fmla="*/ 96644 h 657922"/>
                <a:gd name="connsiteX14" fmla="*/ 256478 w 631903"/>
                <a:gd name="connsiteY14" fmla="*/ 81776 h 657922"/>
                <a:gd name="connsiteX15" fmla="*/ 237893 w 631903"/>
                <a:gd name="connsiteY15" fmla="*/ 14868 h 657922"/>
                <a:gd name="connsiteX16" fmla="*/ 156117 w 631903"/>
                <a:gd name="connsiteY16" fmla="*/ 0 h 657922"/>
                <a:gd name="connsiteX17" fmla="*/ 55756 w 631903"/>
                <a:gd name="connsiteY17" fmla="*/ 63190 h 657922"/>
                <a:gd name="connsiteX18" fmla="*/ 66908 w 631903"/>
                <a:gd name="connsiteY18" fmla="*/ 89210 h 657922"/>
                <a:gd name="connsiteX19" fmla="*/ 3717 w 631903"/>
                <a:gd name="connsiteY19" fmla="*/ 163551 h 657922"/>
                <a:gd name="connsiteX20" fmla="*/ 0 w 631903"/>
                <a:gd name="connsiteY20" fmla="*/ 200722 h 657922"/>
                <a:gd name="connsiteX21" fmla="*/ 197005 w 631903"/>
                <a:gd name="connsiteY21" fmla="*/ 449766 h 657922"/>
                <a:gd name="connsiteX22" fmla="*/ 185854 w 631903"/>
                <a:gd name="connsiteY22" fmla="*/ 524107 h 657922"/>
                <a:gd name="connsiteX23" fmla="*/ 178420 w 631903"/>
                <a:gd name="connsiteY23" fmla="*/ 643054 h 657922"/>
                <a:gd name="connsiteX24" fmla="*/ 200722 w 631903"/>
                <a:gd name="connsiteY24" fmla="*/ 657922 h 657922"/>
                <a:gd name="connsiteX25" fmla="*/ 193288 w 631903"/>
                <a:gd name="connsiteY25" fmla="*/ 654205 h 657922"/>
                <a:gd name="connsiteX26" fmla="*/ 137532 w 631903"/>
                <a:gd name="connsiteY26" fmla="*/ 598449 h 657922"/>
                <a:gd name="connsiteX0" fmla="*/ 137532 w 631903"/>
                <a:gd name="connsiteY0" fmla="*/ 598449 h 657922"/>
                <a:gd name="connsiteX1" fmla="*/ 185854 w 631903"/>
                <a:gd name="connsiteY1" fmla="*/ 650488 h 657922"/>
                <a:gd name="connsiteX2" fmla="*/ 256478 w 631903"/>
                <a:gd name="connsiteY2" fmla="*/ 598449 h 657922"/>
                <a:gd name="connsiteX3" fmla="*/ 297366 w 631903"/>
                <a:gd name="connsiteY3" fmla="*/ 602166 h 657922"/>
                <a:gd name="connsiteX4" fmla="*/ 330820 w 631903"/>
                <a:gd name="connsiteY4" fmla="*/ 639337 h 657922"/>
                <a:gd name="connsiteX5" fmla="*/ 390293 w 631903"/>
                <a:gd name="connsiteY5" fmla="*/ 609600 h 657922"/>
                <a:gd name="connsiteX6" fmla="*/ 427464 w 631903"/>
                <a:gd name="connsiteY6" fmla="*/ 617034 h 657922"/>
                <a:gd name="connsiteX7" fmla="*/ 468351 w 631903"/>
                <a:gd name="connsiteY7" fmla="*/ 524107 h 657922"/>
                <a:gd name="connsiteX8" fmla="*/ 535259 w 631903"/>
                <a:gd name="connsiteY8" fmla="*/ 527824 h 657922"/>
                <a:gd name="connsiteX9" fmla="*/ 631903 w 631903"/>
                <a:gd name="connsiteY9" fmla="*/ 353122 h 657922"/>
                <a:gd name="connsiteX10" fmla="*/ 538976 w 631903"/>
                <a:gd name="connsiteY10" fmla="*/ 193288 h 657922"/>
                <a:gd name="connsiteX11" fmla="*/ 498088 w 631903"/>
                <a:gd name="connsiteY11" fmla="*/ 167268 h 657922"/>
                <a:gd name="connsiteX12" fmla="*/ 434898 w 631903"/>
                <a:gd name="connsiteY12" fmla="*/ 200722 h 657922"/>
                <a:gd name="connsiteX13" fmla="*/ 330820 w 631903"/>
                <a:gd name="connsiteY13" fmla="*/ 96644 h 657922"/>
                <a:gd name="connsiteX14" fmla="*/ 256478 w 631903"/>
                <a:gd name="connsiteY14" fmla="*/ 81776 h 657922"/>
                <a:gd name="connsiteX15" fmla="*/ 237893 w 631903"/>
                <a:gd name="connsiteY15" fmla="*/ 14868 h 657922"/>
                <a:gd name="connsiteX16" fmla="*/ 156117 w 631903"/>
                <a:gd name="connsiteY16" fmla="*/ 0 h 657922"/>
                <a:gd name="connsiteX17" fmla="*/ 55756 w 631903"/>
                <a:gd name="connsiteY17" fmla="*/ 63190 h 657922"/>
                <a:gd name="connsiteX18" fmla="*/ 66908 w 631903"/>
                <a:gd name="connsiteY18" fmla="*/ 89210 h 657922"/>
                <a:gd name="connsiteX19" fmla="*/ 3717 w 631903"/>
                <a:gd name="connsiteY19" fmla="*/ 163551 h 657922"/>
                <a:gd name="connsiteX20" fmla="*/ 0 w 631903"/>
                <a:gd name="connsiteY20" fmla="*/ 200722 h 657922"/>
                <a:gd name="connsiteX21" fmla="*/ 197005 w 631903"/>
                <a:gd name="connsiteY21" fmla="*/ 449766 h 657922"/>
                <a:gd name="connsiteX22" fmla="*/ 185854 w 631903"/>
                <a:gd name="connsiteY22" fmla="*/ 524107 h 657922"/>
                <a:gd name="connsiteX23" fmla="*/ 174703 w 631903"/>
                <a:gd name="connsiteY23" fmla="*/ 572429 h 657922"/>
                <a:gd name="connsiteX24" fmla="*/ 200722 w 631903"/>
                <a:gd name="connsiteY24" fmla="*/ 657922 h 657922"/>
                <a:gd name="connsiteX25" fmla="*/ 193288 w 631903"/>
                <a:gd name="connsiteY25" fmla="*/ 654205 h 657922"/>
                <a:gd name="connsiteX26" fmla="*/ 137532 w 631903"/>
                <a:gd name="connsiteY26" fmla="*/ 598449 h 657922"/>
                <a:gd name="connsiteX0" fmla="*/ 137532 w 631903"/>
                <a:gd name="connsiteY0" fmla="*/ 598449 h 728546"/>
                <a:gd name="connsiteX1" fmla="*/ 182137 w 631903"/>
                <a:gd name="connsiteY1" fmla="*/ 728546 h 728546"/>
                <a:gd name="connsiteX2" fmla="*/ 256478 w 631903"/>
                <a:gd name="connsiteY2" fmla="*/ 598449 h 728546"/>
                <a:gd name="connsiteX3" fmla="*/ 297366 w 631903"/>
                <a:gd name="connsiteY3" fmla="*/ 602166 h 728546"/>
                <a:gd name="connsiteX4" fmla="*/ 330820 w 631903"/>
                <a:gd name="connsiteY4" fmla="*/ 639337 h 728546"/>
                <a:gd name="connsiteX5" fmla="*/ 390293 w 631903"/>
                <a:gd name="connsiteY5" fmla="*/ 609600 h 728546"/>
                <a:gd name="connsiteX6" fmla="*/ 427464 w 631903"/>
                <a:gd name="connsiteY6" fmla="*/ 617034 h 728546"/>
                <a:gd name="connsiteX7" fmla="*/ 468351 w 631903"/>
                <a:gd name="connsiteY7" fmla="*/ 524107 h 728546"/>
                <a:gd name="connsiteX8" fmla="*/ 535259 w 631903"/>
                <a:gd name="connsiteY8" fmla="*/ 527824 h 728546"/>
                <a:gd name="connsiteX9" fmla="*/ 631903 w 631903"/>
                <a:gd name="connsiteY9" fmla="*/ 353122 h 728546"/>
                <a:gd name="connsiteX10" fmla="*/ 538976 w 631903"/>
                <a:gd name="connsiteY10" fmla="*/ 193288 h 728546"/>
                <a:gd name="connsiteX11" fmla="*/ 498088 w 631903"/>
                <a:gd name="connsiteY11" fmla="*/ 167268 h 728546"/>
                <a:gd name="connsiteX12" fmla="*/ 434898 w 631903"/>
                <a:gd name="connsiteY12" fmla="*/ 200722 h 728546"/>
                <a:gd name="connsiteX13" fmla="*/ 330820 w 631903"/>
                <a:gd name="connsiteY13" fmla="*/ 96644 h 728546"/>
                <a:gd name="connsiteX14" fmla="*/ 256478 w 631903"/>
                <a:gd name="connsiteY14" fmla="*/ 81776 h 728546"/>
                <a:gd name="connsiteX15" fmla="*/ 237893 w 631903"/>
                <a:gd name="connsiteY15" fmla="*/ 14868 h 728546"/>
                <a:gd name="connsiteX16" fmla="*/ 156117 w 631903"/>
                <a:gd name="connsiteY16" fmla="*/ 0 h 728546"/>
                <a:gd name="connsiteX17" fmla="*/ 55756 w 631903"/>
                <a:gd name="connsiteY17" fmla="*/ 63190 h 728546"/>
                <a:gd name="connsiteX18" fmla="*/ 66908 w 631903"/>
                <a:gd name="connsiteY18" fmla="*/ 89210 h 728546"/>
                <a:gd name="connsiteX19" fmla="*/ 3717 w 631903"/>
                <a:gd name="connsiteY19" fmla="*/ 163551 h 728546"/>
                <a:gd name="connsiteX20" fmla="*/ 0 w 631903"/>
                <a:gd name="connsiteY20" fmla="*/ 200722 h 728546"/>
                <a:gd name="connsiteX21" fmla="*/ 197005 w 631903"/>
                <a:gd name="connsiteY21" fmla="*/ 449766 h 728546"/>
                <a:gd name="connsiteX22" fmla="*/ 185854 w 631903"/>
                <a:gd name="connsiteY22" fmla="*/ 524107 h 728546"/>
                <a:gd name="connsiteX23" fmla="*/ 174703 w 631903"/>
                <a:gd name="connsiteY23" fmla="*/ 572429 h 728546"/>
                <a:gd name="connsiteX24" fmla="*/ 200722 w 631903"/>
                <a:gd name="connsiteY24" fmla="*/ 657922 h 728546"/>
                <a:gd name="connsiteX25" fmla="*/ 193288 w 631903"/>
                <a:gd name="connsiteY25" fmla="*/ 654205 h 728546"/>
                <a:gd name="connsiteX26" fmla="*/ 137532 w 631903"/>
                <a:gd name="connsiteY26" fmla="*/ 598449 h 728546"/>
                <a:gd name="connsiteX0" fmla="*/ 137532 w 631903"/>
                <a:gd name="connsiteY0" fmla="*/ 598449 h 728546"/>
                <a:gd name="connsiteX1" fmla="*/ 182137 w 631903"/>
                <a:gd name="connsiteY1" fmla="*/ 728546 h 728546"/>
                <a:gd name="connsiteX2" fmla="*/ 256478 w 631903"/>
                <a:gd name="connsiteY2" fmla="*/ 598449 h 728546"/>
                <a:gd name="connsiteX3" fmla="*/ 297366 w 631903"/>
                <a:gd name="connsiteY3" fmla="*/ 602166 h 728546"/>
                <a:gd name="connsiteX4" fmla="*/ 330820 w 631903"/>
                <a:gd name="connsiteY4" fmla="*/ 639337 h 728546"/>
                <a:gd name="connsiteX5" fmla="*/ 390293 w 631903"/>
                <a:gd name="connsiteY5" fmla="*/ 609600 h 728546"/>
                <a:gd name="connsiteX6" fmla="*/ 427464 w 631903"/>
                <a:gd name="connsiteY6" fmla="*/ 617034 h 728546"/>
                <a:gd name="connsiteX7" fmla="*/ 468351 w 631903"/>
                <a:gd name="connsiteY7" fmla="*/ 524107 h 728546"/>
                <a:gd name="connsiteX8" fmla="*/ 535259 w 631903"/>
                <a:gd name="connsiteY8" fmla="*/ 527824 h 728546"/>
                <a:gd name="connsiteX9" fmla="*/ 631903 w 631903"/>
                <a:gd name="connsiteY9" fmla="*/ 353122 h 728546"/>
                <a:gd name="connsiteX10" fmla="*/ 538976 w 631903"/>
                <a:gd name="connsiteY10" fmla="*/ 193288 h 728546"/>
                <a:gd name="connsiteX11" fmla="*/ 498088 w 631903"/>
                <a:gd name="connsiteY11" fmla="*/ 167268 h 728546"/>
                <a:gd name="connsiteX12" fmla="*/ 434898 w 631903"/>
                <a:gd name="connsiteY12" fmla="*/ 200722 h 728546"/>
                <a:gd name="connsiteX13" fmla="*/ 330820 w 631903"/>
                <a:gd name="connsiteY13" fmla="*/ 96644 h 728546"/>
                <a:gd name="connsiteX14" fmla="*/ 256478 w 631903"/>
                <a:gd name="connsiteY14" fmla="*/ 81776 h 728546"/>
                <a:gd name="connsiteX15" fmla="*/ 237893 w 631903"/>
                <a:gd name="connsiteY15" fmla="*/ 14868 h 728546"/>
                <a:gd name="connsiteX16" fmla="*/ 156117 w 631903"/>
                <a:gd name="connsiteY16" fmla="*/ 0 h 728546"/>
                <a:gd name="connsiteX17" fmla="*/ 55756 w 631903"/>
                <a:gd name="connsiteY17" fmla="*/ 63190 h 728546"/>
                <a:gd name="connsiteX18" fmla="*/ 66908 w 631903"/>
                <a:gd name="connsiteY18" fmla="*/ 89210 h 728546"/>
                <a:gd name="connsiteX19" fmla="*/ 3717 w 631903"/>
                <a:gd name="connsiteY19" fmla="*/ 163551 h 728546"/>
                <a:gd name="connsiteX20" fmla="*/ 0 w 631903"/>
                <a:gd name="connsiteY20" fmla="*/ 200722 h 728546"/>
                <a:gd name="connsiteX21" fmla="*/ 197005 w 631903"/>
                <a:gd name="connsiteY21" fmla="*/ 449766 h 728546"/>
                <a:gd name="connsiteX22" fmla="*/ 185854 w 631903"/>
                <a:gd name="connsiteY22" fmla="*/ 524107 h 728546"/>
                <a:gd name="connsiteX23" fmla="*/ 174703 w 631903"/>
                <a:gd name="connsiteY23" fmla="*/ 572429 h 728546"/>
                <a:gd name="connsiteX24" fmla="*/ 200722 w 631903"/>
                <a:gd name="connsiteY24" fmla="*/ 657922 h 728546"/>
                <a:gd name="connsiteX25" fmla="*/ 163551 w 631903"/>
                <a:gd name="connsiteY25" fmla="*/ 576146 h 728546"/>
                <a:gd name="connsiteX26" fmla="*/ 137532 w 631903"/>
                <a:gd name="connsiteY26" fmla="*/ 598449 h 728546"/>
                <a:gd name="connsiteX0" fmla="*/ 163551 w 631903"/>
                <a:gd name="connsiteY0" fmla="*/ 576146 h 749362"/>
                <a:gd name="connsiteX1" fmla="*/ 137532 w 631903"/>
                <a:gd name="connsiteY1" fmla="*/ 598449 h 749362"/>
                <a:gd name="connsiteX2" fmla="*/ 182137 w 631903"/>
                <a:gd name="connsiteY2" fmla="*/ 728546 h 749362"/>
                <a:gd name="connsiteX3" fmla="*/ 256478 w 631903"/>
                <a:gd name="connsiteY3" fmla="*/ 598449 h 749362"/>
                <a:gd name="connsiteX4" fmla="*/ 297366 w 631903"/>
                <a:gd name="connsiteY4" fmla="*/ 602166 h 749362"/>
                <a:gd name="connsiteX5" fmla="*/ 330820 w 631903"/>
                <a:gd name="connsiteY5" fmla="*/ 639337 h 749362"/>
                <a:gd name="connsiteX6" fmla="*/ 390293 w 631903"/>
                <a:gd name="connsiteY6" fmla="*/ 609600 h 749362"/>
                <a:gd name="connsiteX7" fmla="*/ 427464 w 631903"/>
                <a:gd name="connsiteY7" fmla="*/ 617034 h 749362"/>
                <a:gd name="connsiteX8" fmla="*/ 468351 w 631903"/>
                <a:gd name="connsiteY8" fmla="*/ 524107 h 749362"/>
                <a:gd name="connsiteX9" fmla="*/ 535259 w 631903"/>
                <a:gd name="connsiteY9" fmla="*/ 527824 h 749362"/>
                <a:gd name="connsiteX10" fmla="*/ 631903 w 631903"/>
                <a:gd name="connsiteY10" fmla="*/ 353122 h 749362"/>
                <a:gd name="connsiteX11" fmla="*/ 538976 w 631903"/>
                <a:gd name="connsiteY11" fmla="*/ 193288 h 749362"/>
                <a:gd name="connsiteX12" fmla="*/ 498088 w 631903"/>
                <a:gd name="connsiteY12" fmla="*/ 167268 h 749362"/>
                <a:gd name="connsiteX13" fmla="*/ 434898 w 631903"/>
                <a:gd name="connsiteY13" fmla="*/ 200722 h 749362"/>
                <a:gd name="connsiteX14" fmla="*/ 330820 w 631903"/>
                <a:gd name="connsiteY14" fmla="*/ 96644 h 749362"/>
                <a:gd name="connsiteX15" fmla="*/ 256478 w 631903"/>
                <a:gd name="connsiteY15" fmla="*/ 81776 h 749362"/>
                <a:gd name="connsiteX16" fmla="*/ 237893 w 631903"/>
                <a:gd name="connsiteY16" fmla="*/ 14868 h 749362"/>
                <a:gd name="connsiteX17" fmla="*/ 156117 w 631903"/>
                <a:gd name="connsiteY17" fmla="*/ 0 h 749362"/>
                <a:gd name="connsiteX18" fmla="*/ 55756 w 631903"/>
                <a:gd name="connsiteY18" fmla="*/ 63190 h 749362"/>
                <a:gd name="connsiteX19" fmla="*/ 66908 w 631903"/>
                <a:gd name="connsiteY19" fmla="*/ 89210 h 749362"/>
                <a:gd name="connsiteX20" fmla="*/ 3717 w 631903"/>
                <a:gd name="connsiteY20" fmla="*/ 163551 h 749362"/>
                <a:gd name="connsiteX21" fmla="*/ 0 w 631903"/>
                <a:gd name="connsiteY21" fmla="*/ 200722 h 749362"/>
                <a:gd name="connsiteX22" fmla="*/ 197005 w 631903"/>
                <a:gd name="connsiteY22" fmla="*/ 449766 h 749362"/>
                <a:gd name="connsiteX23" fmla="*/ 185854 w 631903"/>
                <a:gd name="connsiteY23" fmla="*/ 524107 h 749362"/>
                <a:gd name="connsiteX24" fmla="*/ 174703 w 631903"/>
                <a:gd name="connsiteY24" fmla="*/ 572429 h 749362"/>
                <a:gd name="connsiteX25" fmla="*/ 292162 w 631903"/>
                <a:gd name="connsiteY25" fmla="*/ 749362 h 749362"/>
                <a:gd name="connsiteX0" fmla="*/ 163551 w 631903"/>
                <a:gd name="connsiteY0" fmla="*/ 576146 h 749362"/>
                <a:gd name="connsiteX1" fmla="*/ 137532 w 631903"/>
                <a:gd name="connsiteY1" fmla="*/ 598449 h 749362"/>
                <a:gd name="connsiteX2" fmla="*/ 182137 w 631903"/>
                <a:gd name="connsiteY2" fmla="*/ 728546 h 749362"/>
                <a:gd name="connsiteX3" fmla="*/ 256478 w 631903"/>
                <a:gd name="connsiteY3" fmla="*/ 598449 h 749362"/>
                <a:gd name="connsiteX4" fmla="*/ 297366 w 631903"/>
                <a:gd name="connsiteY4" fmla="*/ 602166 h 749362"/>
                <a:gd name="connsiteX5" fmla="*/ 330820 w 631903"/>
                <a:gd name="connsiteY5" fmla="*/ 639337 h 749362"/>
                <a:gd name="connsiteX6" fmla="*/ 390293 w 631903"/>
                <a:gd name="connsiteY6" fmla="*/ 609600 h 749362"/>
                <a:gd name="connsiteX7" fmla="*/ 427464 w 631903"/>
                <a:gd name="connsiteY7" fmla="*/ 617034 h 749362"/>
                <a:gd name="connsiteX8" fmla="*/ 468351 w 631903"/>
                <a:gd name="connsiteY8" fmla="*/ 524107 h 749362"/>
                <a:gd name="connsiteX9" fmla="*/ 535259 w 631903"/>
                <a:gd name="connsiteY9" fmla="*/ 527824 h 749362"/>
                <a:gd name="connsiteX10" fmla="*/ 631903 w 631903"/>
                <a:gd name="connsiteY10" fmla="*/ 353122 h 749362"/>
                <a:gd name="connsiteX11" fmla="*/ 538976 w 631903"/>
                <a:gd name="connsiteY11" fmla="*/ 193288 h 749362"/>
                <a:gd name="connsiteX12" fmla="*/ 498088 w 631903"/>
                <a:gd name="connsiteY12" fmla="*/ 167268 h 749362"/>
                <a:gd name="connsiteX13" fmla="*/ 434898 w 631903"/>
                <a:gd name="connsiteY13" fmla="*/ 200722 h 749362"/>
                <a:gd name="connsiteX14" fmla="*/ 330820 w 631903"/>
                <a:gd name="connsiteY14" fmla="*/ 96644 h 749362"/>
                <a:gd name="connsiteX15" fmla="*/ 256478 w 631903"/>
                <a:gd name="connsiteY15" fmla="*/ 81776 h 749362"/>
                <a:gd name="connsiteX16" fmla="*/ 237893 w 631903"/>
                <a:gd name="connsiteY16" fmla="*/ 14868 h 749362"/>
                <a:gd name="connsiteX17" fmla="*/ 156117 w 631903"/>
                <a:gd name="connsiteY17" fmla="*/ 0 h 749362"/>
                <a:gd name="connsiteX18" fmla="*/ 55756 w 631903"/>
                <a:gd name="connsiteY18" fmla="*/ 63190 h 749362"/>
                <a:gd name="connsiteX19" fmla="*/ 66908 w 631903"/>
                <a:gd name="connsiteY19" fmla="*/ 89210 h 749362"/>
                <a:gd name="connsiteX20" fmla="*/ 3717 w 631903"/>
                <a:gd name="connsiteY20" fmla="*/ 163551 h 749362"/>
                <a:gd name="connsiteX21" fmla="*/ 0 w 631903"/>
                <a:gd name="connsiteY21" fmla="*/ 200722 h 749362"/>
                <a:gd name="connsiteX22" fmla="*/ 197005 w 631903"/>
                <a:gd name="connsiteY22" fmla="*/ 449766 h 749362"/>
                <a:gd name="connsiteX23" fmla="*/ 185854 w 631903"/>
                <a:gd name="connsiteY23" fmla="*/ 524107 h 749362"/>
                <a:gd name="connsiteX24" fmla="*/ 292162 w 631903"/>
                <a:gd name="connsiteY24" fmla="*/ 749362 h 749362"/>
                <a:gd name="connsiteX0" fmla="*/ 163551 w 631903"/>
                <a:gd name="connsiteY0" fmla="*/ 576146 h 728546"/>
                <a:gd name="connsiteX1" fmla="*/ 137532 w 631903"/>
                <a:gd name="connsiteY1" fmla="*/ 598449 h 728546"/>
                <a:gd name="connsiteX2" fmla="*/ 182137 w 631903"/>
                <a:gd name="connsiteY2" fmla="*/ 728546 h 728546"/>
                <a:gd name="connsiteX3" fmla="*/ 256478 w 631903"/>
                <a:gd name="connsiteY3" fmla="*/ 598449 h 728546"/>
                <a:gd name="connsiteX4" fmla="*/ 297366 w 631903"/>
                <a:gd name="connsiteY4" fmla="*/ 602166 h 728546"/>
                <a:gd name="connsiteX5" fmla="*/ 330820 w 631903"/>
                <a:gd name="connsiteY5" fmla="*/ 639337 h 728546"/>
                <a:gd name="connsiteX6" fmla="*/ 390293 w 631903"/>
                <a:gd name="connsiteY6" fmla="*/ 609600 h 728546"/>
                <a:gd name="connsiteX7" fmla="*/ 427464 w 631903"/>
                <a:gd name="connsiteY7" fmla="*/ 617034 h 728546"/>
                <a:gd name="connsiteX8" fmla="*/ 468351 w 631903"/>
                <a:gd name="connsiteY8" fmla="*/ 524107 h 728546"/>
                <a:gd name="connsiteX9" fmla="*/ 535259 w 631903"/>
                <a:gd name="connsiteY9" fmla="*/ 527824 h 728546"/>
                <a:gd name="connsiteX10" fmla="*/ 631903 w 631903"/>
                <a:gd name="connsiteY10" fmla="*/ 353122 h 728546"/>
                <a:gd name="connsiteX11" fmla="*/ 538976 w 631903"/>
                <a:gd name="connsiteY11" fmla="*/ 193288 h 728546"/>
                <a:gd name="connsiteX12" fmla="*/ 498088 w 631903"/>
                <a:gd name="connsiteY12" fmla="*/ 167268 h 728546"/>
                <a:gd name="connsiteX13" fmla="*/ 434898 w 631903"/>
                <a:gd name="connsiteY13" fmla="*/ 200722 h 728546"/>
                <a:gd name="connsiteX14" fmla="*/ 330820 w 631903"/>
                <a:gd name="connsiteY14" fmla="*/ 96644 h 728546"/>
                <a:gd name="connsiteX15" fmla="*/ 256478 w 631903"/>
                <a:gd name="connsiteY15" fmla="*/ 81776 h 728546"/>
                <a:gd name="connsiteX16" fmla="*/ 237893 w 631903"/>
                <a:gd name="connsiteY16" fmla="*/ 14868 h 728546"/>
                <a:gd name="connsiteX17" fmla="*/ 156117 w 631903"/>
                <a:gd name="connsiteY17" fmla="*/ 0 h 728546"/>
                <a:gd name="connsiteX18" fmla="*/ 55756 w 631903"/>
                <a:gd name="connsiteY18" fmla="*/ 63190 h 728546"/>
                <a:gd name="connsiteX19" fmla="*/ 66908 w 631903"/>
                <a:gd name="connsiteY19" fmla="*/ 89210 h 728546"/>
                <a:gd name="connsiteX20" fmla="*/ 3717 w 631903"/>
                <a:gd name="connsiteY20" fmla="*/ 163551 h 728546"/>
                <a:gd name="connsiteX21" fmla="*/ 0 w 631903"/>
                <a:gd name="connsiteY21" fmla="*/ 200722 h 728546"/>
                <a:gd name="connsiteX22" fmla="*/ 197005 w 631903"/>
                <a:gd name="connsiteY22" fmla="*/ 449766 h 728546"/>
                <a:gd name="connsiteX23" fmla="*/ 185854 w 631903"/>
                <a:gd name="connsiteY23" fmla="*/ 524107 h 728546"/>
                <a:gd name="connsiteX0" fmla="*/ 163551 w 631903"/>
                <a:gd name="connsiteY0" fmla="*/ 576146 h 728546"/>
                <a:gd name="connsiteX1" fmla="*/ 137532 w 631903"/>
                <a:gd name="connsiteY1" fmla="*/ 598449 h 728546"/>
                <a:gd name="connsiteX2" fmla="*/ 182137 w 631903"/>
                <a:gd name="connsiteY2" fmla="*/ 728546 h 728546"/>
                <a:gd name="connsiteX3" fmla="*/ 256478 w 631903"/>
                <a:gd name="connsiteY3" fmla="*/ 598449 h 728546"/>
                <a:gd name="connsiteX4" fmla="*/ 297366 w 631903"/>
                <a:gd name="connsiteY4" fmla="*/ 602166 h 728546"/>
                <a:gd name="connsiteX5" fmla="*/ 330820 w 631903"/>
                <a:gd name="connsiteY5" fmla="*/ 639337 h 728546"/>
                <a:gd name="connsiteX6" fmla="*/ 390293 w 631903"/>
                <a:gd name="connsiteY6" fmla="*/ 609600 h 728546"/>
                <a:gd name="connsiteX7" fmla="*/ 427464 w 631903"/>
                <a:gd name="connsiteY7" fmla="*/ 617034 h 728546"/>
                <a:gd name="connsiteX8" fmla="*/ 468351 w 631903"/>
                <a:gd name="connsiteY8" fmla="*/ 524107 h 728546"/>
                <a:gd name="connsiteX9" fmla="*/ 535259 w 631903"/>
                <a:gd name="connsiteY9" fmla="*/ 527824 h 728546"/>
                <a:gd name="connsiteX10" fmla="*/ 631903 w 631903"/>
                <a:gd name="connsiteY10" fmla="*/ 353122 h 728546"/>
                <a:gd name="connsiteX11" fmla="*/ 538976 w 631903"/>
                <a:gd name="connsiteY11" fmla="*/ 193288 h 728546"/>
                <a:gd name="connsiteX12" fmla="*/ 498088 w 631903"/>
                <a:gd name="connsiteY12" fmla="*/ 167268 h 728546"/>
                <a:gd name="connsiteX13" fmla="*/ 434898 w 631903"/>
                <a:gd name="connsiteY13" fmla="*/ 200722 h 728546"/>
                <a:gd name="connsiteX14" fmla="*/ 330820 w 631903"/>
                <a:gd name="connsiteY14" fmla="*/ 96644 h 728546"/>
                <a:gd name="connsiteX15" fmla="*/ 256478 w 631903"/>
                <a:gd name="connsiteY15" fmla="*/ 81776 h 728546"/>
                <a:gd name="connsiteX16" fmla="*/ 237893 w 631903"/>
                <a:gd name="connsiteY16" fmla="*/ 14868 h 728546"/>
                <a:gd name="connsiteX17" fmla="*/ 156117 w 631903"/>
                <a:gd name="connsiteY17" fmla="*/ 0 h 728546"/>
                <a:gd name="connsiteX18" fmla="*/ 55756 w 631903"/>
                <a:gd name="connsiteY18" fmla="*/ 63190 h 728546"/>
                <a:gd name="connsiteX19" fmla="*/ 66908 w 631903"/>
                <a:gd name="connsiteY19" fmla="*/ 89210 h 728546"/>
                <a:gd name="connsiteX20" fmla="*/ 3717 w 631903"/>
                <a:gd name="connsiteY20" fmla="*/ 163551 h 728546"/>
                <a:gd name="connsiteX21" fmla="*/ 0 w 631903"/>
                <a:gd name="connsiteY21" fmla="*/ 200722 h 728546"/>
                <a:gd name="connsiteX22" fmla="*/ 197005 w 631903"/>
                <a:gd name="connsiteY22" fmla="*/ 449766 h 728546"/>
                <a:gd name="connsiteX23" fmla="*/ 185854 w 631903"/>
                <a:gd name="connsiteY23" fmla="*/ 524107 h 728546"/>
                <a:gd name="connsiteX24" fmla="*/ 163551 w 631903"/>
                <a:gd name="connsiteY24" fmla="*/ 576146 h 72854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97366 w 631903"/>
                <a:gd name="connsiteY4" fmla="*/ 602166 h 665356"/>
                <a:gd name="connsiteX5" fmla="*/ 330820 w 631903"/>
                <a:gd name="connsiteY5" fmla="*/ 639337 h 665356"/>
                <a:gd name="connsiteX6" fmla="*/ 390293 w 631903"/>
                <a:gd name="connsiteY6" fmla="*/ 609600 h 665356"/>
                <a:gd name="connsiteX7" fmla="*/ 427464 w 631903"/>
                <a:gd name="connsiteY7" fmla="*/ 617034 h 665356"/>
                <a:gd name="connsiteX8" fmla="*/ 468351 w 631903"/>
                <a:gd name="connsiteY8" fmla="*/ 524107 h 665356"/>
                <a:gd name="connsiteX9" fmla="*/ 535259 w 631903"/>
                <a:gd name="connsiteY9" fmla="*/ 527824 h 665356"/>
                <a:gd name="connsiteX10" fmla="*/ 631903 w 631903"/>
                <a:gd name="connsiteY10" fmla="*/ 353122 h 665356"/>
                <a:gd name="connsiteX11" fmla="*/ 538976 w 631903"/>
                <a:gd name="connsiteY11" fmla="*/ 193288 h 665356"/>
                <a:gd name="connsiteX12" fmla="*/ 498088 w 631903"/>
                <a:gd name="connsiteY12" fmla="*/ 167268 h 665356"/>
                <a:gd name="connsiteX13" fmla="*/ 434898 w 631903"/>
                <a:gd name="connsiteY13" fmla="*/ 200722 h 665356"/>
                <a:gd name="connsiteX14" fmla="*/ 330820 w 631903"/>
                <a:gd name="connsiteY14" fmla="*/ 96644 h 665356"/>
                <a:gd name="connsiteX15" fmla="*/ 256478 w 631903"/>
                <a:gd name="connsiteY15" fmla="*/ 81776 h 665356"/>
                <a:gd name="connsiteX16" fmla="*/ 237893 w 631903"/>
                <a:gd name="connsiteY16" fmla="*/ 14868 h 665356"/>
                <a:gd name="connsiteX17" fmla="*/ 156117 w 631903"/>
                <a:gd name="connsiteY17" fmla="*/ 0 h 665356"/>
                <a:gd name="connsiteX18" fmla="*/ 55756 w 631903"/>
                <a:gd name="connsiteY18" fmla="*/ 63190 h 665356"/>
                <a:gd name="connsiteX19" fmla="*/ 66908 w 631903"/>
                <a:gd name="connsiteY19" fmla="*/ 89210 h 665356"/>
                <a:gd name="connsiteX20" fmla="*/ 3717 w 631903"/>
                <a:gd name="connsiteY20" fmla="*/ 163551 h 665356"/>
                <a:gd name="connsiteX21" fmla="*/ 0 w 631903"/>
                <a:gd name="connsiteY21" fmla="*/ 200722 h 665356"/>
                <a:gd name="connsiteX22" fmla="*/ 197005 w 631903"/>
                <a:gd name="connsiteY22" fmla="*/ 449766 h 665356"/>
                <a:gd name="connsiteX23" fmla="*/ 185854 w 631903"/>
                <a:gd name="connsiteY23" fmla="*/ 524107 h 665356"/>
                <a:gd name="connsiteX24" fmla="*/ 163551 w 631903"/>
                <a:gd name="connsiteY24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97366 w 631903"/>
                <a:gd name="connsiteY4" fmla="*/ 602166 h 665356"/>
                <a:gd name="connsiteX5" fmla="*/ 330820 w 631903"/>
                <a:gd name="connsiteY5" fmla="*/ 639337 h 665356"/>
                <a:gd name="connsiteX6" fmla="*/ 390293 w 631903"/>
                <a:gd name="connsiteY6" fmla="*/ 609600 h 665356"/>
                <a:gd name="connsiteX7" fmla="*/ 427464 w 631903"/>
                <a:gd name="connsiteY7" fmla="*/ 617034 h 665356"/>
                <a:gd name="connsiteX8" fmla="*/ 468351 w 631903"/>
                <a:gd name="connsiteY8" fmla="*/ 524107 h 665356"/>
                <a:gd name="connsiteX9" fmla="*/ 535259 w 631903"/>
                <a:gd name="connsiteY9" fmla="*/ 527824 h 665356"/>
                <a:gd name="connsiteX10" fmla="*/ 631903 w 631903"/>
                <a:gd name="connsiteY10" fmla="*/ 353122 h 665356"/>
                <a:gd name="connsiteX11" fmla="*/ 538976 w 631903"/>
                <a:gd name="connsiteY11" fmla="*/ 193288 h 665356"/>
                <a:gd name="connsiteX12" fmla="*/ 498088 w 631903"/>
                <a:gd name="connsiteY12" fmla="*/ 167268 h 665356"/>
                <a:gd name="connsiteX13" fmla="*/ 434898 w 631903"/>
                <a:gd name="connsiteY13" fmla="*/ 200722 h 665356"/>
                <a:gd name="connsiteX14" fmla="*/ 330820 w 631903"/>
                <a:gd name="connsiteY14" fmla="*/ 96644 h 665356"/>
                <a:gd name="connsiteX15" fmla="*/ 256478 w 631903"/>
                <a:gd name="connsiteY15" fmla="*/ 81776 h 665356"/>
                <a:gd name="connsiteX16" fmla="*/ 237893 w 631903"/>
                <a:gd name="connsiteY16" fmla="*/ 14868 h 665356"/>
                <a:gd name="connsiteX17" fmla="*/ 156117 w 631903"/>
                <a:gd name="connsiteY17" fmla="*/ 0 h 665356"/>
                <a:gd name="connsiteX18" fmla="*/ 55756 w 631903"/>
                <a:gd name="connsiteY18" fmla="*/ 63190 h 665356"/>
                <a:gd name="connsiteX19" fmla="*/ 66908 w 631903"/>
                <a:gd name="connsiteY19" fmla="*/ 89210 h 665356"/>
                <a:gd name="connsiteX20" fmla="*/ 3717 w 631903"/>
                <a:gd name="connsiteY20" fmla="*/ 163551 h 665356"/>
                <a:gd name="connsiteX21" fmla="*/ 0 w 631903"/>
                <a:gd name="connsiteY21" fmla="*/ 200722 h 665356"/>
                <a:gd name="connsiteX22" fmla="*/ 197005 w 631903"/>
                <a:gd name="connsiteY22" fmla="*/ 449766 h 665356"/>
                <a:gd name="connsiteX23" fmla="*/ 171567 w 631903"/>
                <a:gd name="connsiteY23" fmla="*/ 519345 h 665356"/>
                <a:gd name="connsiteX24" fmla="*/ 163551 w 631903"/>
                <a:gd name="connsiteY24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97366 w 631903"/>
                <a:gd name="connsiteY4" fmla="*/ 602166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8351 w 631903"/>
                <a:gd name="connsiteY9" fmla="*/ 524107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55756 w 631903"/>
                <a:gd name="connsiteY19" fmla="*/ 6319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8351 w 631903"/>
                <a:gd name="connsiteY9" fmla="*/ 524107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55756 w 631903"/>
                <a:gd name="connsiteY19" fmla="*/ 6319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5970 w 631903"/>
                <a:gd name="connsiteY9" fmla="*/ 547920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55756 w 631903"/>
                <a:gd name="connsiteY19" fmla="*/ 6319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5970 w 631903"/>
                <a:gd name="connsiteY9" fmla="*/ 547920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37893 w 631903"/>
                <a:gd name="connsiteY17" fmla="*/ 14868 h 665356"/>
                <a:gd name="connsiteX18" fmla="*/ 156117 w 631903"/>
                <a:gd name="connsiteY18" fmla="*/ 0 h 665356"/>
                <a:gd name="connsiteX19" fmla="*/ 60518 w 631903"/>
                <a:gd name="connsiteY19" fmla="*/ 4414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76146 h 665356"/>
                <a:gd name="connsiteX1" fmla="*/ 137532 w 631903"/>
                <a:gd name="connsiteY1" fmla="*/ 598449 h 665356"/>
                <a:gd name="connsiteX2" fmla="*/ 230459 w 631903"/>
                <a:gd name="connsiteY2" fmla="*/ 665356 h 665356"/>
                <a:gd name="connsiteX3" fmla="*/ 256478 w 631903"/>
                <a:gd name="connsiteY3" fmla="*/ 598449 h 665356"/>
                <a:gd name="connsiteX4" fmla="*/ 283078 w 631903"/>
                <a:gd name="connsiteY4" fmla="*/ 611691 h 665356"/>
                <a:gd name="connsiteX5" fmla="*/ 299109 w 631903"/>
                <a:gd name="connsiteY5" fmla="*/ 624236 h 665356"/>
                <a:gd name="connsiteX6" fmla="*/ 330820 w 631903"/>
                <a:gd name="connsiteY6" fmla="*/ 639337 h 665356"/>
                <a:gd name="connsiteX7" fmla="*/ 390293 w 631903"/>
                <a:gd name="connsiteY7" fmla="*/ 609600 h 665356"/>
                <a:gd name="connsiteX8" fmla="*/ 427464 w 631903"/>
                <a:gd name="connsiteY8" fmla="*/ 617034 h 665356"/>
                <a:gd name="connsiteX9" fmla="*/ 465970 w 631903"/>
                <a:gd name="connsiteY9" fmla="*/ 547920 h 665356"/>
                <a:gd name="connsiteX10" fmla="*/ 535259 w 631903"/>
                <a:gd name="connsiteY10" fmla="*/ 527824 h 665356"/>
                <a:gd name="connsiteX11" fmla="*/ 631903 w 631903"/>
                <a:gd name="connsiteY11" fmla="*/ 353122 h 665356"/>
                <a:gd name="connsiteX12" fmla="*/ 538976 w 631903"/>
                <a:gd name="connsiteY12" fmla="*/ 193288 h 665356"/>
                <a:gd name="connsiteX13" fmla="*/ 498088 w 631903"/>
                <a:gd name="connsiteY13" fmla="*/ 167268 h 665356"/>
                <a:gd name="connsiteX14" fmla="*/ 434898 w 631903"/>
                <a:gd name="connsiteY14" fmla="*/ 200722 h 665356"/>
                <a:gd name="connsiteX15" fmla="*/ 330820 w 631903"/>
                <a:gd name="connsiteY15" fmla="*/ 96644 h 665356"/>
                <a:gd name="connsiteX16" fmla="*/ 256478 w 631903"/>
                <a:gd name="connsiteY16" fmla="*/ 81776 h 665356"/>
                <a:gd name="connsiteX17" fmla="*/ 245036 w 631903"/>
                <a:gd name="connsiteY17" fmla="*/ 2962 h 665356"/>
                <a:gd name="connsiteX18" fmla="*/ 156117 w 631903"/>
                <a:gd name="connsiteY18" fmla="*/ 0 h 665356"/>
                <a:gd name="connsiteX19" fmla="*/ 60518 w 631903"/>
                <a:gd name="connsiteY19" fmla="*/ 44140 h 665356"/>
                <a:gd name="connsiteX20" fmla="*/ 66908 w 631903"/>
                <a:gd name="connsiteY20" fmla="*/ 89210 h 665356"/>
                <a:gd name="connsiteX21" fmla="*/ 3717 w 631903"/>
                <a:gd name="connsiteY21" fmla="*/ 163551 h 665356"/>
                <a:gd name="connsiteX22" fmla="*/ 0 w 631903"/>
                <a:gd name="connsiteY22" fmla="*/ 200722 h 665356"/>
                <a:gd name="connsiteX23" fmla="*/ 197005 w 631903"/>
                <a:gd name="connsiteY23" fmla="*/ 449766 h 665356"/>
                <a:gd name="connsiteX24" fmla="*/ 171567 w 631903"/>
                <a:gd name="connsiteY24" fmla="*/ 519345 h 665356"/>
                <a:gd name="connsiteX25" fmla="*/ 163551 w 631903"/>
                <a:gd name="connsiteY25" fmla="*/ 576146 h 665356"/>
                <a:gd name="connsiteX0" fmla="*/ 163551 w 631903"/>
                <a:gd name="connsiteY0" fmla="*/ 585671 h 674881"/>
                <a:gd name="connsiteX1" fmla="*/ 137532 w 631903"/>
                <a:gd name="connsiteY1" fmla="*/ 607974 h 674881"/>
                <a:gd name="connsiteX2" fmla="*/ 230459 w 631903"/>
                <a:gd name="connsiteY2" fmla="*/ 674881 h 674881"/>
                <a:gd name="connsiteX3" fmla="*/ 256478 w 631903"/>
                <a:gd name="connsiteY3" fmla="*/ 607974 h 674881"/>
                <a:gd name="connsiteX4" fmla="*/ 283078 w 631903"/>
                <a:gd name="connsiteY4" fmla="*/ 621216 h 674881"/>
                <a:gd name="connsiteX5" fmla="*/ 299109 w 631903"/>
                <a:gd name="connsiteY5" fmla="*/ 633761 h 674881"/>
                <a:gd name="connsiteX6" fmla="*/ 330820 w 631903"/>
                <a:gd name="connsiteY6" fmla="*/ 648862 h 674881"/>
                <a:gd name="connsiteX7" fmla="*/ 390293 w 631903"/>
                <a:gd name="connsiteY7" fmla="*/ 619125 h 674881"/>
                <a:gd name="connsiteX8" fmla="*/ 427464 w 631903"/>
                <a:gd name="connsiteY8" fmla="*/ 626559 h 674881"/>
                <a:gd name="connsiteX9" fmla="*/ 465970 w 631903"/>
                <a:gd name="connsiteY9" fmla="*/ 557445 h 674881"/>
                <a:gd name="connsiteX10" fmla="*/ 535259 w 631903"/>
                <a:gd name="connsiteY10" fmla="*/ 537349 h 674881"/>
                <a:gd name="connsiteX11" fmla="*/ 631903 w 631903"/>
                <a:gd name="connsiteY11" fmla="*/ 362647 h 674881"/>
                <a:gd name="connsiteX12" fmla="*/ 538976 w 631903"/>
                <a:gd name="connsiteY12" fmla="*/ 202813 h 674881"/>
                <a:gd name="connsiteX13" fmla="*/ 498088 w 631903"/>
                <a:gd name="connsiteY13" fmla="*/ 176793 h 674881"/>
                <a:gd name="connsiteX14" fmla="*/ 434898 w 631903"/>
                <a:gd name="connsiteY14" fmla="*/ 210247 h 674881"/>
                <a:gd name="connsiteX15" fmla="*/ 330820 w 631903"/>
                <a:gd name="connsiteY15" fmla="*/ 106169 h 674881"/>
                <a:gd name="connsiteX16" fmla="*/ 256478 w 631903"/>
                <a:gd name="connsiteY16" fmla="*/ 91301 h 674881"/>
                <a:gd name="connsiteX17" fmla="*/ 245036 w 631903"/>
                <a:gd name="connsiteY17" fmla="*/ 12487 h 674881"/>
                <a:gd name="connsiteX18" fmla="*/ 156117 w 631903"/>
                <a:gd name="connsiteY18" fmla="*/ 0 h 674881"/>
                <a:gd name="connsiteX19" fmla="*/ 60518 w 631903"/>
                <a:gd name="connsiteY19" fmla="*/ 53665 h 674881"/>
                <a:gd name="connsiteX20" fmla="*/ 66908 w 631903"/>
                <a:gd name="connsiteY20" fmla="*/ 98735 h 674881"/>
                <a:gd name="connsiteX21" fmla="*/ 3717 w 631903"/>
                <a:gd name="connsiteY21" fmla="*/ 173076 h 674881"/>
                <a:gd name="connsiteX22" fmla="*/ 0 w 631903"/>
                <a:gd name="connsiteY22" fmla="*/ 210247 h 674881"/>
                <a:gd name="connsiteX23" fmla="*/ 197005 w 631903"/>
                <a:gd name="connsiteY23" fmla="*/ 459291 h 674881"/>
                <a:gd name="connsiteX24" fmla="*/ 171567 w 631903"/>
                <a:gd name="connsiteY24" fmla="*/ 528870 h 674881"/>
                <a:gd name="connsiteX25" fmla="*/ 163551 w 631903"/>
                <a:gd name="connsiteY25" fmla="*/ 585671 h 674881"/>
                <a:gd name="connsiteX0" fmla="*/ 163551 w 631903"/>
                <a:gd name="connsiteY0" fmla="*/ 585671 h 674881"/>
                <a:gd name="connsiteX1" fmla="*/ 137532 w 631903"/>
                <a:gd name="connsiteY1" fmla="*/ 607974 h 674881"/>
                <a:gd name="connsiteX2" fmla="*/ 230459 w 631903"/>
                <a:gd name="connsiteY2" fmla="*/ 674881 h 674881"/>
                <a:gd name="connsiteX3" fmla="*/ 256478 w 631903"/>
                <a:gd name="connsiteY3" fmla="*/ 607974 h 674881"/>
                <a:gd name="connsiteX4" fmla="*/ 283078 w 631903"/>
                <a:gd name="connsiteY4" fmla="*/ 621216 h 674881"/>
                <a:gd name="connsiteX5" fmla="*/ 299109 w 631903"/>
                <a:gd name="connsiteY5" fmla="*/ 633761 h 674881"/>
                <a:gd name="connsiteX6" fmla="*/ 330820 w 631903"/>
                <a:gd name="connsiteY6" fmla="*/ 648862 h 674881"/>
                <a:gd name="connsiteX7" fmla="*/ 390293 w 631903"/>
                <a:gd name="connsiteY7" fmla="*/ 619125 h 674881"/>
                <a:gd name="connsiteX8" fmla="*/ 427464 w 631903"/>
                <a:gd name="connsiteY8" fmla="*/ 626559 h 674881"/>
                <a:gd name="connsiteX9" fmla="*/ 465970 w 631903"/>
                <a:gd name="connsiteY9" fmla="*/ 557445 h 674881"/>
                <a:gd name="connsiteX10" fmla="*/ 535259 w 631903"/>
                <a:gd name="connsiteY10" fmla="*/ 537349 h 674881"/>
                <a:gd name="connsiteX11" fmla="*/ 631903 w 631903"/>
                <a:gd name="connsiteY11" fmla="*/ 362647 h 674881"/>
                <a:gd name="connsiteX12" fmla="*/ 548501 w 631903"/>
                <a:gd name="connsiteY12" fmla="*/ 198050 h 674881"/>
                <a:gd name="connsiteX13" fmla="*/ 498088 w 631903"/>
                <a:gd name="connsiteY13" fmla="*/ 176793 h 674881"/>
                <a:gd name="connsiteX14" fmla="*/ 434898 w 631903"/>
                <a:gd name="connsiteY14" fmla="*/ 210247 h 674881"/>
                <a:gd name="connsiteX15" fmla="*/ 330820 w 631903"/>
                <a:gd name="connsiteY15" fmla="*/ 106169 h 674881"/>
                <a:gd name="connsiteX16" fmla="*/ 256478 w 631903"/>
                <a:gd name="connsiteY16" fmla="*/ 91301 h 674881"/>
                <a:gd name="connsiteX17" fmla="*/ 245036 w 631903"/>
                <a:gd name="connsiteY17" fmla="*/ 12487 h 674881"/>
                <a:gd name="connsiteX18" fmla="*/ 156117 w 631903"/>
                <a:gd name="connsiteY18" fmla="*/ 0 h 674881"/>
                <a:gd name="connsiteX19" fmla="*/ 60518 w 631903"/>
                <a:gd name="connsiteY19" fmla="*/ 53665 h 674881"/>
                <a:gd name="connsiteX20" fmla="*/ 66908 w 631903"/>
                <a:gd name="connsiteY20" fmla="*/ 98735 h 674881"/>
                <a:gd name="connsiteX21" fmla="*/ 3717 w 631903"/>
                <a:gd name="connsiteY21" fmla="*/ 173076 h 674881"/>
                <a:gd name="connsiteX22" fmla="*/ 0 w 631903"/>
                <a:gd name="connsiteY22" fmla="*/ 210247 h 674881"/>
                <a:gd name="connsiteX23" fmla="*/ 197005 w 631903"/>
                <a:gd name="connsiteY23" fmla="*/ 459291 h 674881"/>
                <a:gd name="connsiteX24" fmla="*/ 171567 w 631903"/>
                <a:gd name="connsiteY24" fmla="*/ 528870 h 674881"/>
                <a:gd name="connsiteX25" fmla="*/ 163551 w 631903"/>
                <a:gd name="connsiteY25" fmla="*/ 585671 h 6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1903" h="674881">
                  <a:moveTo>
                    <a:pt x="163551" y="585671"/>
                  </a:moveTo>
                  <a:lnTo>
                    <a:pt x="137532" y="607974"/>
                  </a:lnTo>
                  <a:lnTo>
                    <a:pt x="230459" y="674881"/>
                  </a:lnTo>
                  <a:lnTo>
                    <a:pt x="256478" y="607974"/>
                  </a:lnTo>
                  <a:lnTo>
                    <a:pt x="283078" y="621216"/>
                  </a:lnTo>
                  <a:cubicBezTo>
                    <a:pt x="286040" y="621429"/>
                    <a:pt x="296147" y="633548"/>
                    <a:pt x="299109" y="633761"/>
                  </a:cubicBezTo>
                  <a:lnTo>
                    <a:pt x="330820" y="648862"/>
                  </a:lnTo>
                  <a:lnTo>
                    <a:pt x="390293" y="619125"/>
                  </a:lnTo>
                  <a:lnTo>
                    <a:pt x="427464" y="626559"/>
                  </a:lnTo>
                  <a:lnTo>
                    <a:pt x="465970" y="557445"/>
                  </a:lnTo>
                  <a:lnTo>
                    <a:pt x="535259" y="537349"/>
                  </a:lnTo>
                  <a:lnTo>
                    <a:pt x="631903" y="362647"/>
                  </a:lnTo>
                  <a:lnTo>
                    <a:pt x="548501" y="198050"/>
                  </a:lnTo>
                  <a:lnTo>
                    <a:pt x="498088" y="176793"/>
                  </a:lnTo>
                  <a:lnTo>
                    <a:pt x="434898" y="210247"/>
                  </a:lnTo>
                  <a:lnTo>
                    <a:pt x="330820" y="106169"/>
                  </a:lnTo>
                  <a:lnTo>
                    <a:pt x="256478" y="91301"/>
                  </a:lnTo>
                  <a:lnTo>
                    <a:pt x="245036" y="12487"/>
                  </a:lnTo>
                  <a:lnTo>
                    <a:pt x="156117" y="0"/>
                  </a:lnTo>
                  <a:lnTo>
                    <a:pt x="60518" y="53665"/>
                  </a:lnTo>
                  <a:lnTo>
                    <a:pt x="66908" y="98735"/>
                  </a:lnTo>
                  <a:lnTo>
                    <a:pt x="3717" y="173076"/>
                  </a:lnTo>
                  <a:lnTo>
                    <a:pt x="0" y="210247"/>
                  </a:lnTo>
                  <a:lnTo>
                    <a:pt x="197005" y="459291"/>
                  </a:lnTo>
                  <a:lnTo>
                    <a:pt x="171567" y="528870"/>
                  </a:lnTo>
                  <a:lnTo>
                    <a:pt x="163551" y="58567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649913" y="4702175"/>
              <a:ext cx="646112" cy="1204913"/>
            </a:xfrm>
            <a:custGeom>
              <a:avLst/>
              <a:gdLst>
                <a:gd name="connsiteX0" fmla="*/ 0 w 646771"/>
                <a:gd name="connsiteY0" fmla="*/ 130097 h 1204331"/>
                <a:gd name="connsiteX1" fmla="*/ 234176 w 646771"/>
                <a:gd name="connsiteY1" fmla="*/ 646770 h 1204331"/>
                <a:gd name="connsiteX2" fmla="*/ 234176 w 646771"/>
                <a:gd name="connsiteY2" fmla="*/ 732263 h 1204331"/>
                <a:gd name="connsiteX3" fmla="*/ 174703 w 646771"/>
                <a:gd name="connsiteY3" fmla="*/ 758282 h 1204331"/>
                <a:gd name="connsiteX4" fmla="*/ 115229 w 646771"/>
                <a:gd name="connsiteY4" fmla="*/ 769434 h 1204331"/>
                <a:gd name="connsiteX5" fmla="*/ 130098 w 646771"/>
                <a:gd name="connsiteY5" fmla="*/ 854926 h 1204331"/>
                <a:gd name="connsiteX6" fmla="*/ 170986 w 646771"/>
                <a:gd name="connsiteY6" fmla="*/ 903248 h 1204331"/>
                <a:gd name="connsiteX7" fmla="*/ 66908 w 646771"/>
                <a:gd name="connsiteY7" fmla="*/ 1029629 h 1204331"/>
                <a:gd name="connsiteX8" fmla="*/ 48322 w 646771"/>
                <a:gd name="connsiteY8" fmla="*/ 1103970 h 1204331"/>
                <a:gd name="connsiteX9" fmla="*/ 92927 w 646771"/>
                <a:gd name="connsiteY9" fmla="*/ 1133707 h 1204331"/>
                <a:gd name="connsiteX10" fmla="*/ 92927 w 646771"/>
                <a:gd name="connsiteY10" fmla="*/ 1204331 h 1204331"/>
                <a:gd name="connsiteX11" fmla="*/ 223025 w 646771"/>
                <a:gd name="connsiteY11" fmla="*/ 1159726 h 1204331"/>
                <a:gd name="connsiteX12" fmla="*/ 267629 w 646771"/>
                <a:gd name="connsiteY12" fmla="*/ 1174595 h 1204331"/>
                <a:gd name="connsiteX13" fmla="*/ 293649 w 646771"/>
                <a:gd name="connsiteY13" fmla="*/ 1037063 h 1204331"/>
                <a:gd name="connsiteX14" fmla="*/ 371708 w 646771"/>
                <a:gd name="connsiteY14" fmla="*/ 977590 h 1204331"/>
                <a:gd name="connsiteX15" fmla="*/ 390293 w 646771"/>
                <a:gd name="connsiteY15" fmla="*/ 977590 h 1204331"/>
                <a:gd name="connsiteX16" fmla="*/ 431181 w 646771"/>
                <a:gd name="connsiteY16" fmla="*/ 791736 h 1204331"/>
                <a:gd name="connsiteX17" fmla="*/ 394010 w 646771"/>
                <a:gd name="connsiteY17" fmla="*/ 702526 h 1204331"/>
                <a:gd name="connsiteX18" fmla="*/ 505522 w 646771"/>
                <a:gd name="connsiteY18" fmla="*/ 613317 h 1204331"/>
                <a:gd name="connsiteX19" fmla="*/ 646771 w 646771"/>
                <a:gd name="connsiteY19" fmla="*/ 594731 h 1204331"/>
                <a:gd name="connsiteX20" fmla="*/ 646771 w 646771"/>
                <a:gd name="connsiteY20" fmla="*/ 553843 h 1204331"/>
                <a:gd name="connsiteX21" fmla="*/ 628186 w 646771"/>
                <a:gd name="connsiteY21" fmla="*/ 338253 h 1204331"/>
                <a:gd name="connsiteX22" fmla="*/ 446049 w 646771"/>
                <a:gd name="connsiteY22" fmla="*/ 230458 h 1204331"/>
                <a:gd name="connsiteX23" fmla="*/ 334537 w 646771"/>
                <a:gd name="connsiteY23" fmla="*/ 215590 h 1204331"/>
                <a:gd name="connsiteX24" fmla="*/ 327103 w 646771"/>
                <a:gd name="connsiteY24" fmla="*/ 167268 h 1204331"/>
                <a:gd name="connsiteX25" fmla="*/ 375425 w 646771"/>
                <a:gd name="connsiteY25" fmla="*/ 115229 h 1204331"/>
                <a:gd name="connsiteX26" fmla="*/ 323386 w 646771"/>
                <a:gd name="connsiteY26" fmla="*/ 0 h 1204331"/>
                <a:gd name="connsiteX27" fmla="*/ 263912 w 646771"/>
                <a:gd name="connsiteY27" fmla="*/ 7434 h 1204331"/>
                <a:gd name="connsiteX28" fmla="*/ 226742 w 646771"/>
                <a:gd name="connsiteY28" fmla="*/ 89209 h 1204331"/>
                <a:gd name="connsiteX29" fmla="*/ 185854 w 646771"/>
                <a:gd name="connsiteY29" fmla="*/ 78058 h 1204331"/>
                <a:gd name="connsiteX30" fmla="*/ 118947 w 646771"/>
                <a:gd name="connsiteY30" fmla="*/ 107795 h 1204331"/>
                <a:gd name="connsiteX31" fmla="*/ 74342 w 646771"/>
                <a:gd name="connsiteY31" fmla="*/ 66907 h 1204331"/>
                <a:gd name="connsiteX32" fmla="*/ 55756 w 646771"/>
                <a:gd name="connsiteY32" fmla="*/ 66907 h 1204331"/>
                <a:gd name="connsiteX33" fmla="*/ 0 w 646771"/>
                <a:gd name="connsiteY33" fmla="*/ 130097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6771" h="1204331">
                  <a:moveTo>
                    <a:pt x="0" y="130097"/>
                  </a:moveTo>
                  <a:lnTo>
                    <a:pt x="234176" y="646770"/>
                  </a:lnTo>
                  <a:lnTo>
                    <a:pt x="234176" y="732263"/>
                  </a:lnTo>
                  <a:lnTo>
                    <a:pt x="174703" y="758282"/>
                  </a:lnTo>
                  <a:lnTo>
                    <a:pt x="115229" y="769434"/>
                  </a:lnTo>
                  <a:lnTo>
                    <a:pt x="130098" y="854926"/>
                  </a:lnTo>
                  <a:lnTo>
                    <a:pt x="170986" y="903248"/>
                  </a:lnTo>
                  <a:lnTo>
                    <a:pt x="66908" y="1029629"/>
                  </a:lnTo>
                  <a:lnTo>
                    <a:pt x="48322" y="1103970"/>
                  </a:lnTo>
                  <a:lnTo>
                    <a:pt x="92927" y="1133707"/>
                  </a:lnTo>
                  <a:lnTo>
                    <a:pt x="92927" y="1204331"/>
                  </a:lnTo>
                  <a:lnTo>
                    <a:pt x="223025" y="1159726"/>
                  </a:lnTo>
                  <a:lnTo>
                    <a:pt x="267629" y="1174595"/>
                  </a:lnTo>
                  <a:lnTo>
                    <a:pt x="293649" y="1037063"/>
                  </a:lnTo>
                  <a:lnTo>
                    <a:pt x="371708" y="977590"/>
                  </a:lnTo>
                  <a:lnTo>
                    <a:pt x="390293" y="977590"/>
                  </a:lnTo>
                  <a:lnTo>
                    <a:pt x="431181" y="791736"/>
                  </a:lnTo>
                  <a:lnTo>
                    <a:pt x="394010" y="702526"/>
                  </a:lnTo>
                  <a:lnTo>
                    <a:pt x="505522" y="613317"/>
                  </a:lnTo>
                  <a:lnTo>
                    <a:pt x="646771" y="594731"/>
                  </a:lnTo>
                  <a:lnTo>
                    <a:pt x="646771" y="553843"/>
                  </a:lnTo>
                  <a:lnTo>
                    <a:pt x="628186" y="338253"/>
                  </a:lnTo>
                  <a:lnTo>
                    <a:pt x="446049" y="230458"/>
                  </a:lnTo>
                  <a:lnTo>
                    <a:pt x="334537" y="215590"/>
                  </a:lnTo>
                  <a:lnTo>
                    <a:pt x="327103" y="167268"/>
                  </a:lnTo>
                  <a:lnTo>
                    <a:pt x="375425" y="115229"/>
                  </a:lnTo>
                  <a:lnTo>
                    <a:pt x="323386" y="0"/>
                  </a:lnTo>
                  <a:lnTo>
                    <a:pt x="263912" y="7434"/>
                  </a:lnTo>
                  <a:lnTo>
                    <a:pt x="226742" y="89209"/>
                  </a:lnTo>
                  <a:lnTo>
                    <a:pt x="185854" y="78058"/>
                  </a:lnTo>
                  <a:lnTo>
                    <a:pt x="118947" y="107795"/>
                  </a:lnTo>
                  <a:lnTo>
                    <a:pt x="74342" y="66907"/>
                  </a:lnTo>
                  <a:lnTo>
                    <a:pt x="55756" y="66907"/>
                  </a:lnTo>
                  <a:lnTo>
                    <a:pt x="0" y="13009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sp>
        <p:nvSpPr>
          <p:cNvPr id="38" name="CasellaDiTesto 6"/>
          <p:cNvSpPr txBox="1">
            <a:spLocks noChangeArrowheads="1"/>
          </p:cNvSpPr>
          <p:nvPr/>
        </p:nvSpPr>
        <p:spPr bwMode="auto">
          <a:xfrm>
            <a:off x="1694707" y="3022840"/>
            <a:ext cx="2016000" cy="6461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Osp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Sant’Anna, </a:t>
            </a: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Fis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della </a:t>
            </a: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Ripr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e PMA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TORINO</a:t>
            </a:r>
          </a:p>
        </p:txBody>
      </p:sp>
      <p:sp>
        <p:nvSpPr>
          <p:cNvPr id="40" name="CasellaDiTesto 60"/>
          <p:cNvSpPr txBox="1">
            <a:spLocks noChangeArrowheads="1"/>
          </p:cNvSpPr>
          <p:nvPr/>
        </p:nvSpPr>
        <p:spPr bwMode="auto">
          <a:xfrm>
            <a:off x="1712848" y="2242068"/>
            <a:ext cx="2016125" cy="6461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Humanitas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Research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Hospital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ROZZANO (MI)</a:t>
            </a:r>
          </a:p>
        </p:txBody>
      </p:sp>
      <p:sp>
        <p:nvSpPr>
          <p:cNvPr id="46" name="CasellaDiTesto 62"/>
          <p:cNvSpPr txBox="1">
            <a:spLocks noChangeArrowheads="1"/>
          </p:cNvSpPr>
          <p:nvPr/>
        </p:nvSpPr>
        <p:spPr bwMode="auto">
          <a:xfrm>
            <a:off x="1646816" y="3717358"/>
            <a:ext cx="2228324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IRCCS – A.O.U.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 Martino - GENOVA </a:t>
            </a:r>
          </a:p>
        </p:txBody>
      </p:sp>
      <p:sp>
        <p:nvSpPr>
          <p:cNvPr id="47" name="CasellaDiTesto 58"/>
          <p:cNvSpPr txBox="1">
            <a:spLocks noChangeArrowheads="1"/>
          </p:cNvSpPr>
          <p:nvPr/>
        </p:nvSpPr>
        <p:spPr bwMode="auto">
          <a:xfrm>
            <a:off x="1703419" y="1461112"/>
            <a:ext cx="2016000" cy="6477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I.R.C.C.S. Ospedale San Raffaele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MILANO </a:t>
            </a:r>
          </a:p>
        </p:txBody>
      </p:sp>
      <p:sp>
        <p:nvSpPr>
          <p:cNvPr id="48" name="CasellaDiTesto 22"/>
          <p:cNvSpPr txBox="1">
            <a:spLocks noChangeArrowheads="1"/>
          </p:cNvSpPr>
          <p:nvPr/>
        </p:nvSpPr>
        <p:spPr bwMode="auto">
          <a:xfrm>
            <a:off x="1703419" y="4692239"/>
            <a:ext cx="2016000" cy="468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A.O.U. Pisana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PISA</a:t>
            </a:r>
          </a:p>
        </p:txBody>
      </p:sp>
      <p:sp>
        <p:nvSpPr>
          <p:cNvPr id="49" name="CasellaDiTesto 23"/>
          <p:cNvSpPr txBox="1">
            <a:spLocks noChangeArrowheads="1"/>
          </p:cNvSpPr>
          <p:nvPr/>
        </p:nvSpPr>
        <p:spPr bwMode="auto">
          <a:xfrm>
            <a:off x="8405020" y="6284365"/>
            <a:ext cx="2016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CBR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PALERMO</a:t>
            </a:r>
          </a:p>
        </p:txBody>
      </p:sp>
      <p:sp>
        <p:nvSpPr>
          <p:cNvPr id="51" name="CasellaDiTesto 24"/>
          <p:cNvSpPr txBox="1">
            <a:spLocks noChangeArrowheads="1"/>
          </p:cNvSpPr>
          <p:nvPr/>
        </p:nvSpPr>
        <p:spPr bwMode="auto">
          <a:xfrm>
            <a:off x="8196136" y="2741095"/>
            <a:ext cx="2363123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Arcispedale S. Maria Nuova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REGGIO EMILIA </a:t>
            </a:r>
          </a:p>
        </p:txBody>
      </p:sp>
      <p:sp>
        <p:nvSpPr>
          <p:cNvPr id="53" name="CasellaDiTesto 57"/>
          <p:cNvSpPr txBox="1">
            <a:spLocks noChangeArrowheads="1"/>
          </p:cNvSpPr>
          <p:nvPr/>
        </p:nvSpPr>
        <p:spPr bwMode="auto">
          <a:xfrm>
            <a:off x="7877592" y="844096"/>
            <a:ext cx="2661840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A.O. S. Maria degli Angeli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PORDENONE </a:t>
            </a:r>
          </a:p>
        </p:txBody>
      </p:sp>
      <p:sp>
        <p:nvSpPr>
          <p:cNvPr id="54" name="CasellaDiTesto 58"/>
          <p:cNvSpPr txBox="1">
            <a:spLocks noChangeArrowheads="1"/>
          </p:cNvSpPr>
          <p:nvPr/>
        </p:nvSpPr>
        <p:spPr bwMode="auto">
          <a:xfrm>
            <a:off x="1703419" y="721743"/>
            <a:ext cx="2016000" cy="648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Fond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IRCCS  Policlinico </a:t>
            </a: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Mangiagalli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MILANO </a:t>
            </a:r>
          </a:p>
        </p:txBody>
      </p:sp>
      <p:sp>
        <p:nvSpPr>
          <p:cNvPr id="55" name="CasellaDiTesto 24"/>
          <p:cNvSpPr txBox="1">
            <a:spLocks noChangeArrowheads="1"/>
          </p:cNvSpPr>
          <p:nvPr/>
        </p:nvSpPr>
        <p:spPr bwMode="auto">
          <a:xfrm>
            <a:off x="8616280" y="4017542"/>
            <a:ext cx="2052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Nuova Ricerca s.r.l.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BOLOGNA</a:t>
            </a:r>
          </a:p>
        </p:txBody>
      </p:sp>
      <p:sp>
        <p:nvSpPr>
          <p:cNvPr id="56" name="CasellaDiTesto 23"/>
          <p:cNvSpPr txBox="1">
            <a:spLocks noChangeArrowheads="1"/>
          </p:cNvSpPr>
          <p:nvPr/>
        </p:nvSpPr>
        <p:spPr bwMode="auto">
          <a:xfrm>
            <a:off x="8437873" y="5223526"/>
            <a:ext cx="2016000" cy="83099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A.O. Cannizzaro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U.O. Ginecologia e Ostetricia - PMA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CATANIA </a:t>
            </a:r>
          </a:p>
        </p:txBody>
      </p:sp>
      <p:sp>
        <p:nvSpPr>
          <p:cNvPr id="76" name="CasellaDiTesto 24"/>
          <p:cNvSpPr txBox="1">
            <a:spLocks noChangeArrowheads="1"/>
          </p:cNvSpPr>
          <p:nvPr/>
        </p:nvSpPr>
        <p:spPr bwMode="auto">
          <a:xfrm>
            <a:off x="8554186" y="3266528"/>
            <a:ext cx="2016000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Presidio Ospedaliero di Lugo- AUSL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RAVENNA</a:t>
            </a:r>
          </a:p>
        </p:txBody>
      </p:sp>
      <p:sp>
        <p:nvSpPr>
          <p:cNvPr id="77" name="Stella a 5 punte 76"/>
          <p:cNvSpPr/>
          <p:nvPr/>
        </p:nvSpPr>
        <p:spPr>
          <a:xfrm>
            <a:off x="4718690" y="1626679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78" name="Connettore 1 77"/>
          <p:cNvCxnSpPr/>
          <p:nvPr/>
        </p:nvCxnSpPr>
        <p:spPr>
          <a:xfrm>
            <a:off x="3755405" y="1101992"/>
            <a:ext cx="1065645" cy="6779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V="1">
            <a:off x="3728973" y="1861596"/>
            <a:ext cx="1092077" cy="87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>
            <a:endCxn id="77" idx="2"/>
          </p:cNvCxnSpPr>
          <p:nvPr/>
        </p:nvCxnSpPr>
        <p:spPr>
          <a:xfrm flipV="1">
            <a:off x="3728548" y="1986678"/>
            <a:ext cx="1058897" cy="73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tella a 5 punte 80"/>
          <p:cNvSpPr/>
          <p:nvPr/>
        </p:nvSpPr>
        <p:spPr>
          <a:xfrm>
            <a:off x="4125624" y="1919485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2" name="Stella a 5 punte 81"/>
          <p:cNvSpPr/>
          <p:nvPr/>
        </p:nvSpPr>
        <p:spPr>
          <a:xfrm>
            <a:off x="4464659" y="2244770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3" name="Stella a 5 punte 82"/>
          <p:cNvSpPr/>
          <p:nvPr/>
        </p:nvSpPr>
        <p:spPr>
          <a:xfrm>
            <a:off x="5565287" y="2168292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4" name="Stella a 5 punte 83"/>
          <p:cNvSpPr/>
          <p:nvPr/>
        </p:nvSpPr>
        <p:spPr>
          <a:xfrm>
            <a:off x="5191616" y="2114118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5" name="Stella a 5 punte 84"/>
          <p:cNvSpPr/>
          <p:nvPr/>
        </p:nvSpPr>
        <p:spPr>
          <a:xfrm>
            <a:off x="4902406" y="2021857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6" name="Stella a 5 punte 85"/>
          <p:cNvSpPr/>
          <p:nvPr/>
        </p:nvSpPr>
        <p:spPr>
          <a:xfrm>
            <a:off x="6771940" y="5373236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7" name="Stella a 5 punte 86"/>
          <p:cNvSpPr/>
          <p:nvPr/>
        </p:nvSpPr>
        <p:spPr>
          <a:xfrm>
            <a:off x="6094560" y="5276333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8" name="Stella a 5 punte 87"/>
          <p:cNvSpPr/>
          <p:nvPr/>
        </p:nvSpPr>
        <p:spPr>
          <a:xfrm>
            <a:off x="6602407" y="3753050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89" name="Connettore 1 88"/>
          <p:cNvCxnSpPr>
            <a:stCxn id="38" idx="3"/>
            <a:endCxn id="81" idx="2"/>
          </p:cNvCxnSpPr>
          <p:nvPr/>
        </p:nvCxnSpPr>
        <p:spPr>
          <a:xfrm flipV="1">
            <a:off x="3710708" y="2279484"/>
            <a:ext cx="483671" cy="1066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>
            <a:stCxn id="46" idx="3"/>
            <a:endCxn id="82" idx="2"/>
          </p:cNvCxnSpPr>
          <p:nvPr/>
        </p:nvCxnSpPr>
        <p:spPr>
          <a:xfrm flipV="1">
            <a:off x="3875141" y="2604770"/>
            <a:ext cx="658273" cy="13434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stCxn id="48" idx="3"/>
          </p:cNvCxnSpPr>
          <p:nvPr/>
        </p:nvCxnSpPr>
        <p:spPr>
          <a:xfrm flipV="1">
            <a:off x="3719419" y="2979357"/>
            <a:ext cx="1755484" cy="1946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tella a 5 punte 91"/>
          <p:cNvSpPr/>
          <p:nvPr/>
        </p:nvSpPr>
        <p:spPr>
          <a:xfrm>
            <a:off x="5302776" y="2524334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93" name="Connettore 1 92"/>
          <p:cNvCxnSpPr>
            <a:endCxn id="88" idx="2"/>
          </p:cNvCxnSpPr>
          <p:nvPr/>
        </p:nvCxnSpPr>
        <p:spPr>
          <a:xfrm flipH="1" flipV="1">
            <a:off x="6671161" y="4113050"/>
            <a:ext cx="138932" cy="20609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65" idx="5"/>
            <a:endCxn id="53" idx="1"/>
          </p:cNvCxnSpPr>
          <p:nvPr/>
        </p:nvCxnSpPr>
        <p:spPr>
          <a:xfrm flipV="1">
            <a:off x="6245211" y="1074929"/>
            <a:ext cx="1632381" cy="412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>
            <a:stCxn id="85" idx="4"/>
          </p:cNvCxnSpPr>
          <p:nvPr/>
        </p:nvCxnSpPr>
        <p:spPr>
          <a:xfrm>
            <a:off x="5262406" y="2159364"/>
            <a:ext cx="2957594" cy="6697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>
            <a:stCxn id="62" idx="24"/>
          </p:cNvCxnSpPr>
          <p:nvPr/>
        </p:nvCxnSpPr>
        <p:spPr>
          <a:xfrm>
            <a:off x="5828442" y="2317043"/>
            <a:ext cx="2787839" cy="10185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>
            <a:stCxn id="84" idx="3"/>
            <a:endCxn id="118" idx="1"/>
          </p:cNvCxnSpPr>
          <p:nvPr/>
        </p:nvCxnSpPr>
        <p:spPr>
          <a:xfrm>
            <a:off x="5482863" y="2474118"/>
            <a:ext cx="3122709" cy="2300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tella a 5 punte 98"/>
          <p:cNvSpPr/>
          <p:nvPr/>
        </p:nvSpPr>
        <p:spPr>
          <a:xfrm>
            <a:off x="5888788" y="1266679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100" name="Connettore 1 99"/>
          <p:cNvCxnSpPr/>
          <p:nvPr/>
        </p:nvCxnSpPr>
        <p:spPr>
          <a:xfrm>
            <a:off x="6424329" y="5501201"/>
            <a:ext cx="2005124" cy="8095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>
            <a:stCxn id="39" idx="20"/>
          </p:cNvCxnSpPr>
          <p:nvPr/>
        </p:nvCxnSpPr>
        <p:spPr>
          <a:xfrm flipV="1">
            <a:off x="7094975" y="5389660"/>
            <a:ext cx="1325005" cy="169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tangolo 3"/>
          <p:cNvSpPr>
            <a:spLocks noChangeArrowheads="1"/>
          </p:cNvSpPr>
          <p:nvPr/>
        </p:nvSpPr>
        <p:spPr bwMode="auto">
          <a:xfrm>
            <a:off x="1507331" y="-24271"/>
            <a:ext cx="917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CENTRI DI PMA CON UNITÀ DEDICATA ALLA PRESERVAZIONE DELLA FERTILITA’ NEI PAZIENTI ONCOLOGICI TOT. 22</a:t>
            </a:r>
          </a:p>
        </p:txBody>
      </p:sp>
      <p:pic>
        <p:nvPicPr>
          <p:cNvPr id="103" name="Picture 3" descr="logo P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75678"/>
            <a:ext cx="78577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" name="Connettore 1 103"/>
          <p:cNvCxnSpPr/>
          <p:nvPr/>
        </p:nvCxnSpPr>
        <p:spPr>
          <a:xfrm flipV="1">
            <a:off x="3646340" y="4210148"/>
            <a:ext cx="3257360" cy="2074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Stella a 5 punte 104"/>
          <p:cNvSpPr/>
          <p:nvPr/>
        </p:nvSpPr>
        <p:spPr>
          <a:xfrm>
            <a:off x="5918177" y="3389115"/>
            <a:ext cx="345418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6" name="CasellaDiTesto 66"/>
          <p:cNvSpPr txBox="1">
            <a:spLocks noChangeArrowheads="1"/>
          </p:cNvSpPr>
          <p:nvPr/>
        </p:nvSpPr>
        <p:spPr bwMode="auto">
          <a:xfrm>
            <a:off x="1722798" y="6145700"/>
            <a:ext cx="2016000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A.O. S. G. Moscati  AVELLINO </a:t>
            </a:r>
          </a:p>
        </p:txBody>
      </p:sp>
      <p:sp>
        <p:nvSpPr>
          <p:cNvPr id="98" name="CasellaDiTesto 61"/>
          <p:cNvSpPr txBox="1">
            <a:spLocks noChangeArrowheads="1"/>
          </p:cNvSpPr>
          <p:nvPr/>
        </p:nvSpPr>
        <p:spPr bwMode="auto">
          <a:xfrm>
            <a:off x="3875141" y="6174021"/>
            <a:ext cx="2256065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Ospedale Civile San Salvatore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L’AQUILA</a:t>
            </a:r>
          </a:p>
        </p:txBody>
      </p:sp>
      <p:sp>
        <p:nvSpPr>
          <p:cNvPr id="107" name="CasellaDiTesto 61"/>
          <p:cNvSpPr txBox="1">
            <a:spLocks noChangeArrowheads="1"/>
          </p:cNvSpPr>
          <p:nvPr/>
        </p:nvSpPr>
        <p:spPr bwMode="auto">
          <a:xfrm>
            <a:off x="1712848" y="5186592"/>
            <a:ext cx="2016125" cy="86793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UOC Fisiologia della Riproduzione - Presidio Ospedaliero S. Pertini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 </a:t>
            </a:r>
          </a:p>
        </p:txBody>
      </p:sp>
      <p:cxnSp>
        <p:nvCxnSpPr>
          <p:cNvPr id="108" name="Connettore 1 103"/>
          <p:cNvCxnSpPr>
            <a:endCxn id="105" idx="2"/>
          </p:cNvCxnSpPr>
          <p:nvPr/>
        </p:nvCxnSpPr>
        <p:spPr>
          <a:xfrm flipV="1">
            <a:off x="3751994" y="3749114"/>
            <a:ext cx="2232152" cy="1707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Stella a 5 punte 108"/>
          <p:cNvSpPr/>
          <p:nvPr/>
        </p:nvSpPr>
        <p:spPr>
          <a:xfrm>
            <a:off x="6754807" y="3905450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0" name="CasellaDiTesto 57"/>
          <p:cNvSpPr txBox="1">
            <a:spLocks noChangeArrowheads="1"/>
          </p:cNvSpPr>
          <p:nvPr/>
        </p:nvSpPr>
        <p:spPr bwMode="auto">
          <a:xfrm>
            <a:off x="7812912" y="298861"/>
            <a:ext cx="2705677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Ospedale Alto Garda e Ledro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ARCO</a:t>
            </a:r>
          </a:p>
        </p:txBody>
      </p:sp>
      <p:sp>
        <p:nvSpPr>
          <p:cNvPr id="112" name="Stella a 5 punte 111"/>
          <p:cNvSpPr/>
          <p:nvPr/>
        </p:nvSpPr>
        <p:spPr>
          <a:xfrm>
            <a:off x="5336519" y="1139448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13" name="Connettore 1 112"/>
          <p:cNvCxnSpPr>
            <a:stCxn id="112" idx="4"/>
          </p:cNvCxnSpPr>
          <p:nvPr/>
        </p:nvCxnSpPr>
        <p:spPr>
          <a:xfrm flipV="1">
            <a:off x="5696520" y="721743"/>
            <a:ext cx="2060957" cy="5552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57"/>
          <p:cNvSpPr txBox="1">
            <a:spLocks noChangeArrowheads="1"/>
          </p:cNvSpPr>
          <p:nvPr/>
        </p:nvSpPr>
        <p:spPr bwMode="auto">
          <a:xfrm>
            <a:off x="8678521" y="1877968"/>
            <a:ext cx="2016125" cy="27699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AOUI Verona-  VERONA </a:t>
            </a:r>
          </a:p>
        </p:txBody>
      </p:sp>
      <p:cxnSp>
        <p:nvCxnSpPr>
          <p:cNvPr id="114" name="Connettore 1 93"/>
          <p:cNvCxnSpPr>
            <a:stCxn id="64" idx="4"/>
            <a:endCxn id="111" idx="1"/>
          </p:cNvCxnSpPr>
          <p:nvPr/>
        </p:nvCxnSpPr>
        <p:spPr>
          <a:xfrm>
            <a:off x="5851313" y="1888281"/>
            <a:ext cx="2827208" cy="128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tella a 5 punte 114"/>
          <p:cNvSpPr/>
          <p:nvPr/>
        </p:nvSpPr>
        <p:spPr>
          <a:xfrm>
            <a:off x="5516519" y="1588720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6" name="CasellaDiTesto 57"/>
          <p:cNvSpPr txBox="1">
            <a:spLocks noChangeArrowheads="1"/>
          </p:cNvSpPr>
          <p:nvPr/>
        </p:nvSpPr>
        <p:spPr bwMode="auto">
          <a:xfrm>
            <a:off x="7939177" y="1368811"/>
            <a:ext cx="3172168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Ospedale Sacile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ASFO - Friuli Occidentale - SACILE </a:t>
            </a:r>
          </a:p>
        </p:txBody>
      </p:sp>
      <p:cxnSp>
        <p:nvCxnSpPr>
          <p:cNvPr id="117" name="Connettore 1 93"/>
          <p:cNvCxnSpPr>
            <a:stCxn id="65" idx="4"/>
            <a:endCxn id="116" idx="1"/>
          </p:cNvCxnSpPr>
          <p:nvPr/>
        </p:nvCxnSpPr>
        <p:spPr>
          <a:xfrm>
            <a:off x="6203228" y="1516941"/>
            <a:ext cx="1735949" cy="827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sellaDiTesto 24"/>
          <p:cNvSpPr txBox="1">
            <a:spLocks noChangeArrowheads="1"/>
          </p:cNvSpPr>
          <p:nvPr/>
        </p:nvSpPr>
        <p:spPr bwMode="auto">
          <a:xfrm>
            <a:off x="8605571" y="4543546"/>
            <a:ext cx="2052000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Pol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Sant’Orsola Malpighi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BOLOGNA</a:t>
            </a:r>
          </a:p>
        </p:txBody>
      </p:sp>
      <p:cxnSp>
        <p:nvCxnSpPr>
          <p:cNvPr id="119" name="Connettore 1 96"/>
          <p:cNvCxnSpPr/>
          <p:nvPr/>
        </p:nvCxnSpPr>
        <p:spPr>
          <a:xfrm>
            <a:off x="5730145" y="2410071"/>
            <a:ext cx="2808356" cy="18931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Stella a 5 punte 119"/>
          <p:cNvSpPr/>
          <p:nvPr/>
        </p:nvSpPr>
        <p:spPr>
          <a:xfrm>
            <a:off x="5717687" y="2320692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1" name="CasellaDiTesto 64"/>
          <p:cNvSpPr txBox="1">
            <a:spLocks noChangeArrowheads="1"/>
          </p:cNvSpPr>
          <p:nvPr/>
        </p:nvSpPr>
        <p:spPr bwMode="auto">
          <a:xfrm>
            <a:off x="1615250" y="4215012"/>
            <a:ext cx="2172825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Ospedale </a:t>
            </a: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Valdichiana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Santa Margherita Cortona )</a:t>
            </a:r>
          </a:p>
        </p:txBody>
      </p:sp>
      <p:cxnSp>
        <p:nvCxnSpPr>
          <p:cNvPr id="122" name="Connettore 1 90"/>
          <p:cNvCxnSpPr/>
          <p:nvPr/>
        </p:nvCxnSpPr>
        <p:spPr>
          <a:xfrm flipV="1">
            <a:off x="3825505" y="2752555"/>
            <a:ext cx="1333656" cy="15851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Stella a 5 punte 122"/>
          <p:cNvSpPr/>
          <p:nvPr/>
        </p:nvSpPr>
        <p:spPr>
          <a:xfrm>
            <a:off x="5455176" y="2676734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4" name="CasellaDiTesto 61"/>
          <p:cNvSpPr txBox="1">
            <a:spLocks noChangeArrowheads="1"/>
          </p:cNvSpPr>
          <p:nvPr/>
        </p:nvSpPr>
        <p:spPr bwMode="auto">
          <a:xfrm>
            <a:off x="6146687" y="6221289"/>
            <a:ext cx="2016125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A.O.U. Federico II NAPOLI </a:t>
            </a:r>
          </a:p>
        </p:txBody>
      </p:sp>
      <p:sp>
        <p:nvSpPr>
          <p:cNvPr id="125" name="Stella a 5 punte 124"/>
          <p:cNvSpPr/>
          <p:nvPr/>
        </p:nvSpPr>
        <p:spPr>
          <a:xfrm>
            <a:off x="5607576" y="2829134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26" name="Connettore 1 103"/>
          <p:cNvCxnSpPr/>
          <p:nvPr/>
        </p:nvCxnSpPr>
        <p:spPr>
          <a:xfrm flipV="1">
            <a:off x="3497447" y="4315562"/>
            <a:ext cx="3257360" cy="2074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03"/>
          <p:cNvCxnSpPr/>
          <p:nvPr/>
        </p:nvCxnSpPr>
        <p:spPr>
          <a:xfrm flipV="1">
            <a:off x="4735457" y="3393546"/>
            <a:ext cx="1713641" cy="2724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Stella a 5 punte 128"/>
          <p:cNvSpPr/>
          <p:nvPr/>
        </p:nvSpPr>
        <p:spPr>
          <a:xfrm>
            <a:off x="6350601" y="3172232"/>
            <a:ext cx="360000" cy="360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8" name="CasellaDiTesto 53"/>
          <p:cNvSpPr txBox="1">
            <a:spLocks noChangeArrowheads="1"/>
          </p:cNvSpPr>
          <p:nvPr/>
        </p:nvSpPr>
        <p:spPr bwMode="auto">
          <a:xfrm>
            <a:off x="8543953" y="2207998"/>
            <a:ext cx="256739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altLang="it-IT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A.O.U. Policlinico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altLang="it-IT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MODENA  </a:t>
            </a:r>
          </a:p>
        </p:txBody>
      </p:sp>
      <p:cxnSp>
        <p:nvCxnSpPr>
          <p:cNvPr id="130" name="Connettore 1 93"/>
          <p:cNvCxnSpPr/>
          <p:nvPr/>
        </p:nvCxnSpPr>
        <p:spPr>
          <a:xfrm>
            <a:off x="5569242" y="2280717"/>
            <a:ext cx="2975006" cy="84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26" y="1970460"/>
            <a:ext cx="432854" cy="43895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D0B5467-F75A-4061-A015-C8EF15B5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86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12956" y="2565392"/>
            <a:ext cx="18877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48614" y="520578"/>
            <a:ext cx="909477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spcBef>
                <a:spcPts val="800"/>
              </a:spcBef>
              <a:defRPr/>
            </a:pP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RISULTATI DEL CENSIMENTO SU BASE VOLONTARIA (</a:t>
            </a:r>
            <a:r>
              <a:rPr lang="it-IT" sz="1800" dirty="0" err="1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agg</a:t>
            </a:r>
            <a:r>
              <a:rPr lang="it-IT" sz="1800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. Dicembre 2023)</a:t>
            </a:r>
          </a:p>
          <a:p>
            <a:pPr>
              <a:spcBef>
                <a:spcPts val="600"/>
              </a:spcBef>
              <a:defRPr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CRIOCONSERVAZIONE DI LIQUIDO SEMINALE - TOT. 64 CENTRI DI PMA</a:t>
            </a:r>
          </a:p>
        </p:txBody>
      </p:sp>
      <p:sp>
        <p:nvSpPr>
          <p:cNvPr id="52" name="Rettangolo arrotondato 51"/>
          <p:cNvSpPr>
            <a:spLocks noChangeAspect="1"/>
          </p:cNvSpPr>
          <p:nvPr/>
        </p:nvSpPr>
        <p:spPr>
          <a:xfrm>
            <a:off x="3775361" y="3179427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centri di PMA</a:t>
            </a:r>
          </a:p>
        </p:txBody>
      </p:sp>
      <p:sp>
        <p:nvSpPr>
          <p:cNvPr id="54" name="Rettangolo arrotondato 53"/>
          <p:cNvSpPr>
            <a:spLocks noChangeAspect="1"/>
          </p:cNvSpPr>
          <p:nvPr/>
        </p:nvSpPr>
        <p:spPr>
          <a:xfrm>
            <a:off x="3767029" y="4483138"/>
            <a:ext cx="2113469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21.356 pazienti trattati   </a:t>
            </a:r>
          </a:p>
        </p:txBody>
      </p:sp>
      <p:cxnSp>
        <p:nvCxnSpPr>
          <p:cNvPr id="57" name="Connettore 2 56"/>
          <p:cNvCxnSpPr>
            <a:stCxn id="52" idx="2"/>
            <a:endCxn id="54" idx="0"/>
          </p:cNvCxnSpPr>
          <p:nvPr/>
        </p:nvCxnSpPr>
        <p:spPr>
          <a:xfrm>
            <a:off x="4823764" y="3671196"/>
            <a:ext cx="0" cy="811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59"/>
          <p:cNvSpPr>
            <a:spLocks noChangeAspect="1"/>
          </p:cNvSpPr>
          <p:nvPr/>
        </p:nvSpPr>
        <p:spPr>
          <a:xfrm>
            <a:off x="3775361" y="1962366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Totali che svolgono attività</a:t>
            </a:r>
          </a:p>
        </p:txBody>
      </p:sp>
      <p:cxnSp>
        <p:nvCxnSpPr>
          <p:cNvPr id="62" name="Connettore 2 61"/>
          <p:cNvCxnSpPr>
            <a:stCxn id="60" idx="2"/>
            <a:endCxn id="52" idx="0"/>
          </p:cNvCxnSpPr>
          <p:nvPr/>
        </p:nvCxnSpPr>
        <p:spPr>
          <a:xfrm>
            <a:off x="4823764" y="2454135"/>
            <a:ext cx="0" cy="725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magine 63">
            <a:extLst>
              <a:ext uri="{FF2B5EF4-FFF2-40B4-BE49-F238E27FC236}">
                <a16:creationId xmlns:a16="http://schemas.microsoft.com/office/drawing/2014/main" id="{BFBE39AB-6077-4828-9C4D-9CF151CA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sp>
        <p:nvSpPr>
          <p:cNvPr id="66" name="Rettangolo arrotondato 51">
            <a:extLst>
              <a:ext uri="{FF2B5EF4-FFF2-40B4-BE49-F238E27FC236}">
                <a16:creationId xmlns:a16="http://schemas.microsoft.com/office/drawing/2014/main" id="{92AD363C-1FA7-4B99-B0A1-EAE80F022375}"/>
              </a:ext>
            </a:extLst>
          </p:cNvPr>
          <p:cNvSpPr>
            <a:spLocks noChangeAspect="1"/>
          </p:cNvSpPr>
          <p:nvPr/>
        </p:nvSpPr>
        <p:spPr>
          <a:xfrm>
            <a:off x="6326225" y="3174275"/>
            <a:ext cx="2096805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centri di PMA</a:t>
            </a:r>
          </a:p>
        </p:txBody>
      </p:sp>
      <p:sp>
        <p:nvSpPr>
          <p:cNvPr id="67" name="Rettangolo arrotondato 53">
            <a:extLst>
              <a:ext uri="{FF2B5EF4-FFF2-40B4-BE49-F238E27FC236}">
                <a16:creationId xmlns:a16="http://schemas.microsoft.com/office/drawing/2014/main" id="{05F580A0-0E00-4975-B8A8-7F412A4A1350}"/>
              </a:ext>
            </a:extLst>
          </p:cNvPr>
          <p:cNvSpPr>
            <a:spLocks noChangeAspect="1"/>
          </p:cNvSpPr>
          <p:nvPr/>
        </p:nvSpPr>
        <p:spPr>
          <a:xfrm>
            <a:off x="6317893" y="4477986"/>
            <a:ext cx="2113469" cy="491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18.551 pazienti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(86,7% del totale)</a:t>
            </a:r>
          </a:p>
        </p:txBody>
      </p: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2F7CE66D-5648-490B-BFEF-DF68305E9B26}"/>
              </a:ext>
            </a:extLst>
          </p:cNvPr>
          <p:cNvCxnSpPr>
            <a:stCxn id="66" idx="2"/>
            <a:endCxn id="67" idx="0"/>
          </p:cNvCxnSpPr>
          <p:nvPr/>
        </p:nvCxnSpPr>
        <p:spPr>
          <a:xfrm>
            <a:off x="7374628" y="3666044"/>
            <a:ext cx="0" cy="811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arrotondato 59">
            <a:extLst>
              <a:ext uri="{FF2B5EF4-FFF2-40B4-BE49-F238E27FC236}">
                <a16:creationId xmlns:a16="http://schemas.microsoft.com/office/drawing/2014/main" id="{DD4A906D-B7EB-4957-937C-3D81B36350F5}"/>
              </a:ext>
            </a:extLst>
          </p:cNvPr>
          <p:cNvSpPr>
            <a:spLocks noChangeAspect="1"/>
          </p:cNvSpPr>
          <p:nvPr/>
        </p:nvSpPr>
        <p:spPr>
          <a:xfrm>
            <a:off x="6281400" y="1771628"/>
            <a:ext cx="2218248" cy="677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Pubblici/Convenzionati che svolgono attività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8C78DC49-E299-4E40-A484-B2B08497D056}"/>
              </a:ext>
            </a:extLst>
          </p:cNvPr>
          <p:cNvCxnSpPr>
            <a:cxnSpLocks/>
            <a:stCxn id="69" idx="2"/>
            <a:endCxn id="66" idx="0"/>
          </p:cNvCxnSpPr>
          <p:nvPr/>
        </p:nvCxnSpPr>
        <p:spPr>
          <a:xfrm flipH="1">
            <a:off x="7374628" y="2448984"/>
            <a:ext cx="15896" cy="7252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4DCFC117-9432-41C6-A406-C07CE64FE85F}"/>
              </a:ext>
            </a:extLst>
          </p:cNvPr>
          <p:cNvSpPr/>
          <p:nvPr/>
        </p:nvSpPr>
        <p:spPr>
          <a:xfrm>
            <a:off x="2157999" y="76425"/>
            <a:ext cx="7876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Registro Nazionale PMA – Istituto Superiore di Sanità (ISS)</a:t>
            </a:r>
          </a:p>
        </p:txBody>
      </p: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74A2C3D8-A7FF-46E9-881F-D3E417C9FEB3}"/>
              </a:ext>
            </a:extLst>
          </p:cNvPr>
          <p:cNvGrpSpPr/>
          <p:nvPr/>
        </p:nvGrpSpPr>
        <p:grpSpPr>
          <a:xfrm>
            <a:off x="180946" y="1892603"/>
            <a:ext cx="3456000" cy="3780000"/>
            <a:chOff x="426018" y="1751846"/>
            <a:chExt cx="4310263" cy="4717762"/>
          </a:xfrm>
        </p:grpSpPr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3FBCF3D8-D2A1-43D3-9628-41462D940E22}"/>
                </a:ext>
              </a:extLst>
            </p:cNvPr>
            <p:cNvGrpSpPr/>
            <p:nvPr/>
          </p:nvGrpSpPr>
          <p:grpSpPr>
            <a:xfrm>
              <a:off x="426018" y="1751846"/>
              <a:ext cx="4310263" cy="4717762"/>
              <a:chOff x="426018" y="1751846"/>
              <a:chExt cx="4310263" cy="4717762"/>
            </a:xfrm>
          </p:grpSpPr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id="{010F26F9-B64F-4F41-9FEC-3509481BAFB3}"/>
                  </a:ext>
                </a:extLst>
              </p:cNvPr>
              <p:cNvGrpSpPr/>
              <p:nvPr/>
            </p:nvGrpSpPr>
            <p:grpSpPr>
              <a:xfrm>
                <a:off x="426018" y="1751846"/>
                <a:ext cx="4310263" cy="4717762"/>
                <a:chOff x="426018" y="1751846"/>
                <a:chExt cx="4310263" cy="4717762"/>
              </a:xfrm>
            </p:grpSpPr>
            <p:grpSp>
              <p:nvGrpSpPr>
                <p:cNvPr id="96" name="Gruppo 95">
                  <a:extLst>
                    <a:ext uri="{FF2B5EF4-FFF2-40B4-BE49-F238E27FC236}">
                      <a16:creationId xmlns:a16="http://schemas.microsoft.com/office/drawing/2014/main" id="{6C02E80C-AF2A-49E3-8104-8A454598CF84}"/>
                    </a:ext>
                  </a:extLst>
                </p:cNvPr>
                <p:cNvGrpSpPr/>
                <p:nvPr/>
              </p:nvGrpSpPr>
              <p:grpSpPr>
                <a:xfrm>
                  <a:off x="426018" y="1751846"/>
                  <a:ext cx="4310263" cy="4717762"/>
                  <a:chOff x="1627189" y="1976439"/>
                  <a:chExt cx="4329380" cy="4738687"/>
                </a:xfrm>
              </p:grpSpPr>
              <p:grpSp>
                <p:nvGrpSpPr>
                  <p:cNvPr id="98" name="Group 59">
                    <a:extLst>
                      <a:ext uri="{FF2B5EF4-FFF2-40B4-BE49-F238E27FC236}">
                        <a16:creationId xmlns:a16="http://schemas.microsoft.com/office/drawing/2014/main" id="{A63C9345-6773-48DA-B0E5-64324DC69B2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7189" y="1976439"/>
                    <a:ext cx="4329380" cy="4738687"/>
                    <a:chOff x="2304" y="6287"/>
                    <a:chExt cx="5590" cy="5614"/>
                  </a:xfrm>
                </p:grpSpPr>
                <p:grpSp>
                  <p:nvGrpSpPr>
                    <p:cNvPr id="113" name="Group 60">
                      <a:extLst>
                        <a:ext uri="{FF2B5EF4-FFF2-40B4-BE49-F238E27FC236}">
                          <a16:creationId xmlns:a16="http://schemas.microsoft.com/office/drawing/2014/main" id="{CEDC2299-6454-468B-A6D4-105FEBB8F52D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04" y="6287"/>
                      <a:ext cx="5590" cy="5614"/>
                      <a:chOff x="2304" y="6287"/>
                      <a:chExt cx="5590" cy="5614"/>
                    </a:xfrm>
                  </p:grpSpPr>
                  <p:sp>
                    <p:nvSpPr>
                      <p:cNvPr id="115" name="Freeform 61">
                        <a:extLst>
                          <a:ext uri="{FF2B5EF4-FFF2-40B4-BE49-F238E27FC236}">
                            <a16:creationId xmlns:a16="http://schemas.microsoft.com/office/drawing/2014/main" id="{93AED39B-B012-4911-8AF8-7667E204613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23" y="9311"/>
                        <a:ext cx="963" cy="797"/>
                      </a:xfrm>
                      <a:custGeom>
                        <a:avLst/>
                        <a:gdLst>
                          <a:gd name="T0" fmla="*/ 1 w 1309"/>
                          <a:gd name="T1" fmla="*/ 0 h 1394"/>
                          <a:gd name="T2" fmla="*/ 1 w 1309"/>
                          <a:gd name="T3" fmla="*/ 1 h 1394"/>
                          <a:gd name="T4" fmla="*/ 1 w 1309"/>
                          <a:gd name="T5" fmla="*/ 1 h 1394"/>
                          <a:gd name="T6" fmla="*/ 1 w 1309"/>
                          <a:gd name="T7" fmla="*/ 1 h 1394"/>
                          <a:gd name="T8" fmla="*/ 1 w 1309"/>
                          <a:gd name="T9" fmla="*/ 1 h 1394"/>
                          <a:gd name="T10" fmla="*/ 1 w 1309"/>
                          <a:gd name="T11" fmla="*/ 1 h 1394"/>
                          <a:gd name="T12" fmla="*/ 1 w 1309"/>
                          <a:gd name="T13" fmla="*/ 1 h 1394"/>
                          <a:gd name="T14" fmla="*/ 1 w 1309"/>
                          <a:gd name="T15" fmla="*/ 1 h 1394"/>
                          <a:gd name="T16" fmla="*/ 0 w 1309"/>
                          <a:gd name="T17" fmla="*/ 1 h 1394"/>
                          <a:gd name="T18" fmla="*/ 1 w 1309"/>
                          <a:gd name="T19" fmla="*/ 1 h 1394"/>
                          <a:gd name="T20" fmla="*/ 1 w 1309"/>
                          <a:gd name="T21" fmla="*/ 1 h 1394"/>
                          <a:gd name="T22" fmla="*/ 1 w 1309"/>
                          <a:gd name="T23" fmla="*/ 1 h 1394"/>
                          <a:gd name="T24" fmla="*/ 1 w 1309"/>
                          <a:gd name="T25" fmla="*/ 1 h 1394"/>
                          <a:gd name="T26" fmla="*/ 1 w 1309"/>
                          <a:gd name="T27" fmla="*/ 1 h 1394"/>
                          <a:gd name="T28" fmla="*/ 1 w 1309"/>
                          <a:gd name="T29" fmla="*/ 1 h 1394"/>
                          <a:gd name="T30" fmla="*/ 1 w 1309"/>
                          <a:gd name="T31" fmla="*/ 1 h 1394"/>
                          <a:gd name="T32" fmla="*/ 1 w 1309"/>
                          <a:gd name="T33" fmla="*/ 1 h 1394"/>
                          <a:gd name="T34" fmla="*/ 1 w 1309"/>
                          <a:gd name="T35" fmla="*/ 1 h 1394"/>
                          <a:gd name="T36" fmla="*/ 1 w 1309"/>
                          <a:gd name="T37" fmla="*/ 1 h 1394"/>
                          <a:gd name="T38" fmla="*/ 1 w 1309"/>
                          <a:gd name="T39" fmla="*/ 1 h 1394"/>
                          <a:gd name="T40" fmla="*/ 1 w 1309"/>
                          <a:gd name="T41" fmla="*/ 1 h 1394"/>
                          <a:gd name="T42" fmla="*/ 1 w 1309"/>
                          <a:gd name="T43" fmla="*/ 1 h 1394"/>
                          <a:gd name="T44" fmla="*/ 1 w 1309"/>
                          <a:gd name="T45" fmla="*/ 1 h 1394"/>
                          <a:gd name="T46" fmla="*/ 1 w 1309"/>
                          <a:gd name="T47" fmla="*/ 1 h 1394"/>
                          <a:gd name="T48" fmla="*/ 1 w 1309"/>
                          <a:gd name="T49" fmla="*/ 1 h 1394"/>
                          <a:gd name="T50" fmla="*/ 1 w 1309"/>
                          <a:gd name="T51" fmla="*/ 1 h 1394"/>
                          <a:gd name="T52" fmla="*/ 1 w 1309"/>
                          <a:gd name="T53" fmla="*/ 1 h 1394"/>
                          <a:gd name="T54" fmla="*/ 1 w 1309"/>
                          <a:gd name="T55" fmla="*/ 1 h 1394"/>
                          <a:gd name="T56" fmla="*/ 1 w 1309"/>
                          <a:gd name="T57" fmla="*/ 1 h 1394"/>
                          <a:gd name="T58" fmla="*/ 1 w 1309"/>
                          <a:gd name="T59" fmla="*/ 1 h 1394"/>
                          <a:gd name="T60" fmla="*/ 1 w 1309"/>
                          <a:gd name="T61" fmla="*/ 1 h 1394"/>
                          <a:gd name="T62" fmla="*/ 1 w 1309"/>
                          <a:gd name="T63" fmla="*/ 1 h 1394"/>
                          <a:gd name="T64" fmla="*/ 1 w 1309"/>
                          <a:gd name="T65" fmla="*/ 1 h 1394"/>
                          <a:gd name="T66" fmla="*/ 1 w 1309"/>
                          <a:gd name="T67" fmla="*/ 1 h 1394"/>
                          <a:gd name="T68" fmla="*/ 1 w 1309"/>
                          <a:gd name="T69" fmla="*/ 1 h 1394"/>
                          <a:gd name="T70" fmla="*/ 1 w 1309"/>
                          <a:gd name="T71" fmla="*/ 1 h 1394"/>
                          <a:gd name="T72" fmla="*/ 1 w 1309"/>
                          <a:gd name="T73" fmla="*/ 1 h 1394"/>
                          <a:gd name="T74" fmla="*/ 1 w 1309"/>
                          <a:gd name="T75" fmla="*/ 1 h 1394"/>
                          <a:gd name="T76" fmla="*/ 1 w 1309"/>
                          <a:gd name="T77" fmla="*/ 1 h 1394"/>
                          <a:gd name="T78" fmla="*/ 1 w 1309"/>
                          <a:gd name="T79" fmla="*/ 1 h 1394"/>
                          <a:gd name="T80" fmla="*/ 1 w 1309"/>
                          <a:gd name="T81" fmla="*/ 1 h 1394"/>
                          <a:gd name="T82" fmla="*/ 1 w 1309"/>
                          <a:gd name="T83" fmla="*/ 0 h 1394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309"/>
                          <a:gd name="T127" fmla="*/ 0 h 1394"/>
                          <a:gd name="T128" fmla="*/ 1309 w 1309"/>
                          <a:gd name="T129" fmla="*/ 1394 h 1394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309" h="1394">
                            <a:moveTo>
                              <a:pt x="769" y="0"/>
                            </a:moveTo>
                            <a:lnTo>
                              <a:pt x="704" y="0"/>
                            </a:lnTo>
                            <a:lnTo>
                              <a:pt x="664" y="60"/>
                            </a:lnTo>
                            <a:lnTo>
                              <a:pt x="599" y="85"/>
                            </a:lnTo>
                            <a:lnTo>
                              <a:pt x="524" y="70"/>
                            </a:lnTo>
                            <a:lnTo>
                              <a:pt x="474" y="20"/>
                            </a:lnTo>
                            <a:lnTo>
                              <a:pt x="409" y="10"/>
                            </a:lnTo>
                            <a:lnTo>
                              <a:pt x="334" y="30"/>
                            </a:lnTo>
                            <a:lnTo>
                              <a:pt x="269" y="50"/>
                            </a:lnTo>
                            <a:lnTo>
                              <a:pt x="229" y="70"/>
                            </a:lnTo>
                            <a:lnTo>
                              <a:pt x="199" y="30"/>
                            </a:lnTo>
                            <a:lnTo>
                              <a:pt x="159" y="30"/>
                            </a:lnTo>
                            <a:lnTo>
                              <a:pt x="124" y="50"/>
                            </a:lnTo>
                            <a:lnTo>
                              <a:pt x="79" y="60"/>
                            </a:lnTo>
                            <a:lnTo>
                              <a:pt x="59" y="105"/>
                            </a:lnTo>
                            <a:lnTo>
                              <a:pt x="79" y="170"/>
                            </a:lnTo>
                            <a:lnTo>
                              <a:pt x="39" y="220"/>
                            </a:lnTo>
                            <a:lnTo>
                              <a:pt x="0" y="280"/>
                            </a:lnTo>
                            <a:lnTo>
                              <a:pt x="10" y="380"/>
                            </a:lnTo>
                            <a:lnTo>
                              <a:pt x="44" y="474"/>
                            </a:lnTo>
                            <a:lnTo>
                              <a:pt x="104" y="539"/>
                            </a:lnTo>
                            <a:lnTo>
                              <a:pt x="104" y="579"/>
                            </a:lnTo>
                            <a:lnTo>
                              <a:pt x="54" y="609"/>
                            </a:lnTo>
                            <a:lnTo>
                              <a:pt x="20" y="644"/>
                            </a:lnTo>
                            <a:lnTo>
                              <a:pt x="20" y="694"/>
                            </a:lnTo>
                            <a:lnTo>
                              <a:pt x="79" y="734"/>
                            </a:lnTo>
                            <a:lnTo>
                              <a:pt x="114" y="734"/>
                            </a:lnTo>
                            <a:lnTo>
                              <a:pt x="199" y="674"/>
                            </a:lnTo>
                            <a:lnTo>
                              <a:pt x="264" y="684"/>
                            </a:lnTo>
                            <a:lnTo>
                              <a:pt x="354" y="704"/>
                            </a:lnTo>
                            <a:lnTo>
                              <a:pt x="354" y="769"/>
                            </a:lnTo>
                            <a:lnTo>
                              <a:pt x="314" y="814"/>
                            </a:lnTo>
                            <a:lnTo>
                              <a:pt x="334" y="854"/>
                            </a:lnTo>
                            <a:lnTo>
                              <a:pt x="374" y="894"/>
                            </a:lnTo>
                            <a:lnTo>
                              <a:pt x="419" y="834"/>
                            </a:lnTo>
                            <a:lnTo>
                              <a:pt x="434" y="819"/>
                            </a:lnTo>
                            <a:lnTo>
                              <a:pt x="504" y="874"/>
                            </a:lnTo>
                            <a:lnTo>
                              <a:pt x="579" y="844"/>
                            </a:lnTo>
                            <a:lnTo>
                              <a:pt x="644" y="854"/>
                            </a:lnTo>
                            <a:lnTo>
                              <a:pt x="694" y="959"/>
                            </a:lnTo>
                            <a:lnTo>
                              <a:pt x="749" y="1024"/>
                            </a:lnTo>
                            <a:lnTo>
                              <a:pt x="789" y="1084"/>
                            </a:lnTo>
                            <a:lnTo>
                              <a:pt x="779" y="1119"/>
                            </a:lnTo>
                            <a:lnTo>
                              <a:pt x="734" y="1169"/>
                            </a:lnTo>
                            <a:lnTo>
                              <a:pt x="749" y="1224"/>
                            </a:lnTo>
                            <a:lnTo>
                              <a:pt x="779" y="1244"/>
                            </a:lnTo>
                            <a:lnTo>
                              <a:pt x="834" y="1274"/>
                            </a:lnTo>
                            <a:lnTo>
                              <a:pt x="884" y="1339"/>
                            </a:lnTo>
                            <a:lnTo>
                              <a:pt x="929" y="1379"/>
                            </a:lnTo>
                            <a:lnTo>
                              <a:pt x="979" y="1394"/>
                            </a:lnTo>
                            <a:lnTo>
                              <a:pt x="1009" y="1359"/>
                            </a:lnTo>
                            <a:lnTo>
                              <a:pt x="1064" y="1394"/>
                            </a:lnTo>
                            <a:lnTo>
                              <a:pt x="1159" y="1394"/>
                            </a:lnTo>
                            <a:lnTo>
                              <a:pt x="1234" y="1359"/>
                            </a:lnTo>
                            <a:lnTo>
                              <a:pt x="1224" y="1374"/>
                            </a:lnTo>
                            <a:lnTo>
                              <a:pt x="1264" y="1309"/>
                            </a:lnTo>
                            <a:lnTo>
                              <a:pt x="1284" y="1269"/>
                            </a:lnTo>
                            <a:lnTo>
                              <a:pt x="1309" y="1224"/>
                            </a:lnTo>
                            <a:lnTo>
                              <a:pt x="1309" y="1149"/>
                            </a:lnTo>
                            <a:lnTo>
                              <a:pt x="1284" y="1074"/>
                            </a:lnTo>
                            <a:lnTo>
                              <a:pt x="1234" y="949"/>
                            </a:lnTo>
                            <a:lnTo>
                              <a:pt x="1104" y="819"/>
                            </a:lnTo>
                            <a:lnTo>
                              <a:pt x="1129" y="749"/>
                            </a:lnTo>
                            <a:lnTo>
                              <a:pt x="1169" y="684"/>
                            </a:lnTo>
                            <a:lnTo>
                              <a:pt x="1084" y="599"/>
                            </a:lnTo>
                            <a:lnTo>
                              <a:pt x="1104" y="559"/>
                            </a:lnTo>
                            <a:lnTo>
                              <a:pt x="1179" y="559"/>
                            </a:lnTo>
                            <a:lnTo>
                              <a:pt x="1234" y="474"/>
                            </a:lnTo>
                            <a:lnTo>
                              <a:pt x="1254" y="444"/>
                            </a:lnTo>
                            <a:lnTo>
                              <a:pt x="1294" y="400"/>
                            </a:lnTo>
                            <a:lnTo>
                              <a:pt x="1234" y="365"/>
                            </a:lnTo>
                            <a:lnTo>
                              <a:pt x="1189" y="390"/>
                            </a:lnTo>
                            <a:lnTo>
                              <a:pt x="1104" y="345"/>
                            </a:lnTo>
                            <a:lnTo>
                              <a:pt x="1084" y="325"/>
                            </a:lnTo>
                            <a:lnTo>
                              <a:pt x="1094" y="295"/>
                            </a:lnTo>
                            <a:lnTo>
                              <a:pt x="1094" y="275"/>
                            </a:lnTo>
                            <a:lnTo>
                              <a:pt x="1104" y="240"/>
                            </a:lnTo>
                            <a:lnTo>
                              <a:pt x="1054" y="210"/>
                            </a:lnTo>
                            <a:lnTo>
                              <a:pt x="1009" y="230"/>
                            </a:lnTo>
                            <a:lnTo>
                              <a:pt x="979" y="240"/>
                            </a:lnTo>
                            <a:lnTo>
                              <a:pt x="854" y="105"/>
                            </a:lnTo>
                            <a:lnTo>
                              <a:pt x="864" y="40"/>
                            </a:lnTo>
                            <a:lnTo>
                              <a:pt x="834" y="10"/>
                            </a:lnTo>
                            <a:lnTo>
                              <a:pt x="769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6" name="Freeform 62">
                        <a:extLst>
                          <a:ext uri="{FF2B5EF4-FFF2-40B4-BE49-F238E27FC236}">
                            <a16:creationId xmlns:a16="http://schemas.microsoft.com/office/drawing/2014/main" id="{63B0CCA4-96BE-43E7-A236-D56A19C4055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161" y="6515"/>
                        <a:ext cx="1312" cy="1006"/>
                      </a:xfrm>
                      <a:custGeom>
                        <a:avLst/>
                        <a:gdLst>
                          <a:gd name="T0" fmla="*/ 1 w 1784"/>
                          <a:gd name="T1" fmla="*/ 1 h 1764"/>
                          <a:gd name="T2" fmla="*/ 1 w 1784"/>
                          <a:gd name="T3" fmla="*/ 1 h 1764"/>
                          <a:gd name="T4" fmla="*/ 1 w 1784"/>
                          <a:gd name="T5" fmla="*/ 1 h 1764"/>
                          <a:gd name="T6" fmla="*/ 1 w 1784"/>
                          <a:gd name="T7" fmla="*/ 1 h 1764"/>
                          <a:gd name="T8" fmla="*/ 1 w 1784"/>
                          <a:gd name="T9" fmla="*/ 1 h 1764"/>
                          <a:gd name="T10" fmla="*/ 1 w 1784"/>
                          <a:gd name="T11" fmla="*/ 1 h 1764"/>
                          <a:gd name="T12" fmla="*/ 1 w 1784"/>
                          <a:gd name="T13" fmla="*/ 1 h 1764"/>
                          <a:gd name="T14" fmla="*/ 1 w 1784"/>
                          <a:gd name="T15" fmla="*/ 1 h 1764"/>
                          <a:gd name="T16" fmla="*/ 1 w 1784"/>
                          <a:gd name="T17" fmla="*/ 1 h 1764"/>
                          <a:gd name="T18" fmla="*/ 1 w 1784"/>
                          <a:gd name="T19" fmla="*/ 1 h 1764"/>
                          <a:gd name="T20" fmla="*/ 1 w 1784"/>
                          <a:gd name="T21" fmla="*/ 0 h 1764"/>
                          <a:gd name="T22" fmla="*/ 1 w 1784"/>
                          <a:gd name="T23" fmla="*/ 1 h 1764"/>
                          <a:gd name="T24" fmla="*/ 1 w 1784"/>
                          <a:gd name="T25" fmla="*/ 1 h 1764"/>
                          <a:gd name="T26" fmla="*/ 1 w 1784"/>
                          <a:gd name="T27" fmla="*/ 1 h 1764"/>
                          <a:gd name="T28" fmla="*/ 1 w 1784"/>
                          <a:gd name="T29" fmla="*/ 1 h 1764"/>
                          <a:gd name="T30" fmla="*/ 1 w 1784"/>
                          <a:gd name="T31" fmla="*/ 1 h 1764"/>
                          <a:gd name="T32" fmla="*/ 1 w 1784"/>
                          <a:gd name="T33" fmla="*/ 1 h 1764"/>
                          <a:gd name="T34" fmla="*/ 1 w 1784"/>
                          <a:gd name="T35" fmla="*/ 1 h 1764"/>
                          <a:gd name="T36" fmla="*/ 1 w 1784"/>
                          <a:gd name="T37" fmla="*/ 1 h 1764"/>
                          <a:gd name="T38" fmla="*/ 1 w 1784"/>
                          <a:gd name="T39" fmla="*/ 1 h 1764"/>
                          <a:gd name="T40" fmla="*/ 1 w 1784"/>
                          <a:gd name="T41" fmla="*/ 1 h 1764"/>
                          <a:gd name="T42" fmla="*/ 1 w 1784"/>
                          <a:gd name="T43" fmla="*/ 1 h 1764"/>
                          <a:gd name="T44" fmla="*/ 1 w 1784"/>
                          <a:gd name="T45" fmla="*/ 1 h 1764"/>
                          <a:gd name="T46" fmla="*/ 1 w 1784"/>
                          <a:gd name="T47" fmla="*/ 1 h 1764"/>
                          <a:gd name="T48" fmla="*/ 1 w 1784"/>
                          <a:gd name="T49" fmla="*/ 1 h 1764"/>
                          <a:gd name="T50" fmla="*/ 1 w 1784"/>
                          <a:gd name="T51" fmla="*/ 1 h 1764"/>
                          <a:gd name="T52" fmla="*/ 1 w 1784"/>
                          <a:gd name="T53" fmla="*/ 1 h 1764"/>
                          <a:gd name="T54" fmla="*/ 1 w 1784"/>
                          <a:gd name="T55" fmla="*/ 1 h 1764"/>
                          <a:gd name="T56" fmla="*/ 1 w 1784"/>
                          <a:gd name="T57" fmla="*/ 1 h 1764"/>
                          <a:gd name="T58" fmla="*/ 1 w 1784"/>
                          <a:gd name="T59" fmla="*/ 1 h 1764"/>
                          <a:gd name="T60" fmla="*/ 1 w 1784"/>
                          <a:gd name="T61" fmla="*/ 1 h 1764"/>
                          <a:gd name="T62" fmla="*/ 1 w 1784"/>
                          <a:gd name="T63" fmla="*/ 1 h 1764"/>
                          <a:gd name="T64" fmla="*/ 1 w 1784"/>
                          <a:gd name="T65" fmla="*/ 1 h 1764"/>
                          <a:gd name="T66" fmla="*/ 1 w 1784"/>
                          <a:gd name="T67" fmla="*/ 1 h 1764"/>
                          <a:gd name="T68" fmla="*/ 1 w 1784"/>
                          <a:gd name="T69" fmla="*/ 1 h 1764"/>
                          <a:gd name="T70" fmla="*/ 1 w 1784"/>
                          <a:gd name="T71" fmla="*/ 1 h 1764"/>
                          <a:gd name="T72" fmla="*/ 1 w 1784"/>
                          <a:gd name="T73" fmla="*/ 1 h 1764"/>
                          <a:gd name="T74" fmla="*/ 1 w 1784"/>
                          <a:gd name="T75" fmla="*/ 1 h 1764"/>
                          <a:gd name="T76" fmla="*/ 1 w 1784"/>
                          <a:gd name="T77" fmla="*/ 1 h 1764"/>
                          <a:gd name="T78" fmla="*/ 1 w 1784"/>
                          <a:gd name="T79" fmla="*/ 1 h 1764"/>
                          <a:gd name="T80" fmla="*/ 1 w 1784"/>
                          <a:gd name="T81" fmla="*/ 1 h 1764"/>
                          <a:gd name="T82" fmla="*/ 1 w 1784"/>
                          <a:gd name="T83" fmla="*/ 1 h 1764"/>
                          <a:gd name="T84" fmla="*/ 1 w 1784"/>
                          <a:gd name="T85" fmla="*/ 1 h 1764"/>
                          <a:gd name="T86" fmla="*/ 1 w 1784"/>
                          <a:gd name="T87" fmla="*/ 1 h 1764"/>
                          <a:gd name="T88" fmla="*/ 1 w 1784"/>
                          <a:gd name="T89" fmla="*/ 1 h 1764"/>
                          <a:gd name="T90" fmla="*/ 1 w 1784"/>
                          <a:gd name="T91" fmla="*/ 1 h 1764"/>
                          <a:gd name="T92" fmla="*/ 1 w 1784"/>
                          <a:gd name="T93" fmla="*/ 1 h 1764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1784"/>
                          <a:gd name="T142" fmla="*/ 0 h 1764"/>
                          <a:gd name="T143" fmla="*/ 1784 w 1784"/>
                          <a:gd name="T144" fmla="*/ 1764 h 1764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1784" h="1764">
                            <a:moveTo>
                              <a:pt x="225" y="320"/>
                            </a:moveTo>
                            <a:lnTo>
                              <a:pt x="295" y="320"/>
                            </a:lnTo>
                            <a:lnTo>
                              <a:pt x="350" y="360"/>
                            </a:lnTo>
                            <a:lnTo>
                              <a:pt x="350" y="390"/>
                            </a:lnTo>
                            <a:lnTo>
                              <a:pt x="350" y="434"/>
                            </a:lnTo>
                            <a:lnTo>
                              <a:pt x="330" y="474"/>
                            </a:lnTo>
                            <a:lnTo>
                              <a:pt x="295" y="489"/>
                            </a:lnTo>
                            <a:lnTo>
                              <a:pt x="320" y="549"/>
                            </a:lnTo>
                            <a:lnTo>
                              <a:pt x="360" y="594"/>
                            </a:lnTo>
                            <a:lnTo>
                              <a:pt x="415" y="539"/>
                            </a:lnTo>
                            <a:lnTo>
                              <a:pt x="445" y="509"/>
                            </a:lnTo>
                            <a:lnTo>
                              <a:pt x="495" y="454"/>
                            </a:lnTo>
                            <a:lnTo>
                              <a:pt x="495" y="405"/>
                            </a:lnTo>
                            <a:lnTo>
                              <a:pt x="540" y="380"/>
                            </a:lnTo>
                            <a:lnTo>
                              <a:pt x="615" y="340"/>
                            </a:lnTo>
                            <a:lnTo>
                              <a:pt x="665" y="265"/>
                            </a:lnTo>
                            <a:lnTo>
                              <a:pt x="680" y="235"/>
                            </a:lnTo>
                            <a:lnTo>
                              <a:pt x="685" y="75"/>
                            </a:lnTo>
                            <a:lnTo>
                              <a:pt x="730" y="55"/>
                            </a:lnTo>
                            <a:lnTo>
                              <a:pt x="779" y="65"/>
                            </a:lnTo>
                            <a:lnTo>
                              <a:pt x="779" y="120"/>
                            </a:lnTo>
                            <a:lnTo>
                              <a:pt x="769" y="205"/>
                            </a:lnTo>
                            <a:lnTo>
                              <a:pt x="824" y="245"/>
                            </a:lnTo>
                            <a:lnTo>
                              <a:pt x="864" y="275"/>
                            </a:lnTo>
                            <a:lnTo>
                              <a:pt x="874" y="310"/>
                            </a:lnTo>
                            <a:lnTo>
                              <a:pt x="919" y="330"/>
                            </a:lnTo>
                            <a:lnTo>
                              <a:pt x="1004" y="235"/>
                            </a:lnTo>
                            <a:lnTo>
                              <a:pt x="1054" y="255"/>
                            </a:lnTo>
                            <a:lnTo>
                              <a:pt x="1089" y="210"/>
                            </a:lnTo>
                            <a:lnTo>
                              <a:pt x="1074" y="170"/>
                            </a:lnTo>
                            <a:lnTo>
                              <a:pt x="1129" y="65"/>
                            </a:lnTo>
                            <a:lnTo>
                              <a:pt x="1159" y="15"/>
                            </a:lnTo>
                            <a:lnTo>
                              <a:pt x="1214" y="0"/>
                            </a:lnTo>
                            <a:lnTo>
                              <a:pt x="1264" y="15"/>
                            </a:lnTo>
                            <a:lnTo>
                              <a:pt x="1299" y="85"/>
                            </a:lnTo>
                            <a:lnTo>
                              <a:pt x="1344" y="140"/>
                            </a:lnTo>
                            <a:lnTo>
                              <a:pt x="1404" y="180"/>
                            </a:lnTo>
                            <a:lnTo>
                              <a:pt x="1424" y="210"/>
                            </a:lnTo>
                            <a:lnTo>
                              <a:pt x="1414" y="265"/>
                            </a:lnTo>
                            <a:lnTo>
                              <a:pt x="1414" y="370"/>
                            </a:lnTo>
                            <a:lnTo>
                              <a:pt x="1414" y="424"/>
                            </a:lnTo>
                            <a:lnTo>
                              <a:pt x="1394" y="489"/>
                            </a:lnTo>
                            <a:lnTo>
                              <a:pt x="1394" y="549"/>
                            </a:lnTo>
                            <a:lnTo>
                              <a:pt x="1369" y="614"/>
                            </a:lnTo>
                            <a:lnTo>
                              <a:pt x="1369" y="719"/>
                            </a:lnTo>
                            <a:lnTo>
                              <a:pt x="1369" y="784"/>
                            </a:lnTo>
                            <a:lnTo>
                              <a:pt x="1394" y="859"/>
                            </a:lnTo>
                            <a:lnTo>
                              <a:pt x="1424" y="879"/>
                            </a:lnTo>
                            <a:lnTo>
                              <a:pt x="1474" y="834"/>
                            </a:lnTo>
                            <a:lnTo>
                              <a:pt x="1509" y="784"/>
                            </a:lnTo>
                            <a:lnTo>
                              <a:pt x="1554" y="814"/>
                            </a:lnTo>
                            <a:lnTo>
                              <a:pt x="1539" y="864"/>
                            </a:lnTo>
                            <a:lnTo>
                              <a:pt x="1554" y="964"/>
                            </a:lnTo>
                            <a:lnTo>
                              <a:pt x="1559" y="1004"/>
                            </a:lnTo>
                            <a:lnTo>
                              <a:pt x="1529" y="1029"/>
                            </a:lnTo>
                            <a:lnTo>
                              <a:pt x="1474" y="1079"/>
                            </a:lnTo>
                            <a:lnTo>
                              <a:pt x="1449" y="1134"/>
                            </a:lnTo>
                            <a:lnTo>
                              <a:pt x="1434" y="1184"/>
                            </a:lnTo>
                            <a:lnTo>
                              <a:pt x="1454" y="1259"/>
                            </a:lnTo>
                            <a:lnTo>
                              <a:pt x="1499" y="1289"/>
                            </a:lnTo>
                            <a:lnTo>
                              <a:pt x="1529" y="1259"/>
                            </a:lnTo>
                            <a:lnTo>
                              <a:pt x="1574" y="1269"/>
                            </a:lnTo>
                            <a:lnTo>
                              <a:pt x="1554" y="1299"/>
                            </a:lnTo>
                            <a:lnTo>
                              <a:pt x="1574" y="1374"/>
                            </a:lnTo>
                            <a:lnTo>
                              <a:pt x="1594" y="1404"/>
                            </a:lnTo>
                            <a:lnTo>
                              <a:pt x="1644" y="1449"/>
                            </a:lnTo>
                            <a:lnTo>
                              <a:pt x="1679" y="1479"/>
                            </a:lnTo>
                            <a:lnTo>
                              <a:pt x="1719" y="1524"/>
                            </a:lnTo>
                            <a:lnTo>
                              <a:pt x="1749" y="1564"/>
                            </a:lnTo>
                            <a:lnTo>
                              <a:pt x="1784" y="1584"/>
                            </a:lnTo>
                            <a:lnTo>
                              <a:pt x="1744" y="1609"/>
                            </a:lnTo>
                            <a:lnTo>
                              <a:pt x="1594" y="1609"/>
                            </a:lnTo>
                            <a:lnTo>
                              <a:pt x="1554" y="1629"/>
                            </a:lnTo>
                            <a:lnTo>
                              <a:pt x="1489" y="1619"/>
                            </a:lnTo>
                            <a:lnTo>
                              <a:pt x="1404" y="1554"/>
                            </a:lnTo>
                            <a:lnTo>
                              <a:pt x="1364" y="1574"/>
                            </a:lnTo>
                            <a:lnTo>
                              <a:pt x="1319" y="1594"/>
                            </a:lnTo>
                            <a:lnTo>
                              <a:pt x="1289" y="1584"/>
                            </a:lnTo>
                            <a:lnTo>
                              <a:pt x="1234" y="1534"/>
                            </a:lnTo>
                            <a:lnTo>
                              <a:pt x="1214" y="1544"/>
                            </a:lnTo>
                            <a:lnTo>
                              <a:pt x="1174" y="1554"/>
                            </a:lnTo>
                            <a:lnTo>
                              <a:pt x="1119" y="1534"/>
                            </a:lnTo>
                            <a:lnTo>
                              <a:pt x="1034" y="1489"/>
                            </a:lnTo>
                            <a:lnTo>
                              <a:pt x="959" y="1439"/>
                            </a:lnTo>
                            <a:lnTo>
                              <a:pt x="899" y="1374"/>
                            </a:lnTo>
                            <a:lnTo>
                              <a:pt x="864" y="1384"/>
                            </a:lnTo>
                            <a:lnTo>
                              <a:pt x="834" y="1404"/>
                            </a:lnTo>
                            <a:lnTo>
                              <a:pt x="794" y="1404"/>
                            </a:lnTo>
                            <a:lnTo>
                              <a:pt x="740" y="1364"/>
                            </a:lnTo>
                            <a:lnTo>
                              <a:pt x="700" y="1344"/>
                            </a:lnTo>
                            <a:lnTo>
                              <a:pt x="665" y="1354"/>
                            </a:lnTo>
                            <a:lnTo>
                              <a:pt x="635" y="1364"/>
                            </a:lnTo>
                            <a:lnTo>
                              <a:pt x="615" y="1384"/>
                            </a:lnTo>
                            <a:lnTo>
                              <a:pt x="595" y="1414"/>
                            </a:lnTo>
                            <a:lnTo>
                              <a:pt x="605" y="1479"/>
                            </a:lnTo>
                            <a:lnTo>
                              <a:pt x="595" y="1534"/>
                            </a:lnTo>
                            <a:lnTo>
                              <a:pt x="570" y="1619"/>
                            </a:lnTo>
                            <a:lnTo>
                              <a:pt x="550" y="1649"/>
                            </a:lnTo>
                            <a:lnTo>
                              <a:pt x="520" y="1699"/>
                            </a:lnTo>
                            <a:lnTo>
                              <a:pt x="510" y="1724"/>
                            </a:lnTo>
                            <a:lnTo>
                              <a:pt x="465" y="1764"/>
                            </a:lnTo>
                            <a:lnTo>
                              <a:pt x="455" y="1744"/>
                            </a:lnTo>
                            <a:lnTo>
                              <a:pt x="435" y="1724"/>
                            </a:lnTo>
                            <a:lnTo>
                              <a:pt x="435" y="1629"/>
                            </a:lnTo>
                            <a:lnTo>
                              <a:pt x="275" y="1449"/>
                            </a:lnTo>
                            <a:lnTo>
                              <a:pt x="245" y="1354"/>
                            </a:lnTo>
                            <a:lnTo>
                              <a:pt x="190" y="1354"/>
                            </a:lnTo>
                            <a:lnTo>
                              <a:pt x="150" y="1354"/>
                            </a:lnTo>
                            <a:lnTo>
                              <a:pt x="125" y="1364"/>
                            </a:lnTo>
                            <a:lnTo>
                              <a:pt x="95" y="1364"/>
                            </a:lnTo>
                            <a:lnTo>
                              <a:pt x="65" y="1329"/>
                            </a:lnTo>
                            <a:lnTo>
                              <a:pt x="40" y="1309"/>
                            </a:lnTo>
                            <a:lnTo>
                              <a:pt x="40" y="1259"/>
                            </a:lnTo>
                            <a:lnTo>
                              <a:pt x="40" y="1174"/>
                            </a:lnTo>
                            <a:lnTo>
                              <a:pt x="15" y="1154"/>
                            </a:lnTo>
                            <a:lnTo>
                              <a:pt x="0" y="1134"/>
                            </a:lnTo>
                            <a:lnTo>
                              <a:pt x="20" y="1109"/>
                            </a:lnTo>
                            <a:lnTo>
                              <a:pt x="55" y="1069"/>
                            </a:lnTo>
                            <a:lnTo>
                              <a:pt x="75" y="1054"/>
                            </a:lnTo>
                            <a:lnTo>
                              <a:pt x="125" y="1069"/>
                            </a:lnTo>
                            <a:lnTo>
                              <a:pt x="180" y="1099"/>
                            </a:lnTo>
                            <a:lnTo>
                              <a:pt x="210" y="1069"/>
                            </a:lnTo>
                            <a:lnTo>
                              <a:pt x="235" y="1034"/>
                            </a:lnTo>
                            <a:lnTo>
                              <a:pt x="235" y="1014"/>
                            </a:lnTo>
                            <a:lnTo>
                              <a:pt x="205" y="964"/>
                            </a:lnTo>
                            <a:lnTo>
                              <a:pt x="150" y="899"/>
                            </a:lnTo>
                            <a:lnTo>
                              <a:pt x="140" y="844"/>
                            </a:lnTo>
                            <a:lnTo>
                              <a:pt x="125" y="774"/>
                            </a:lnTo>
                            <a:lnTo>
                              <a:pt x="75" y="719"/>
                            </a:lnTo>
                            <a:lnTo>
                              <a:pt x="75" y="664"/>
                            </a:lnTo>
                            <a:lnTo>
                              <a:pt x="85" y="624"/>
                            </a:lnTo>
                            <a:lnTo>
                              <a:pt x="75" y="579"/>
                            </a:lnTo>
                            <a:lnTo>
                              <a:pt x="55" y="559"/>
                            </a:lnTo>
                            <a:lnTo>
                              <a:pt x="65" y="529"/>
                            </a:lnTo>
                            <a:lnTo>
                              <a:pt x="75" y="509"/>
                            </a:lnTo>
                            <a:lnTo>
                              <a:pt x="95" y="509"/>
                            </a:lnTo>
                            <a:lnTo>
                              <a:pt x="140" y="509"/>
                            </a:lnTo>
                            <a:lnTo>
                              <a:pt x="190" y="454"/>
                            </a:lnTo>
                            <a:lnTo>
                              <a:pt x="210" y="410"/>
                            </a:lnTo>
                            <a:lnTo>
                              <a:pt x="210" y="390"/>
                            </a:lnTo>
                            <a:lnTo>
                              <a:pt x="225" y="32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Freeform 63">
                        <a:extLst>
                          <a:ext uri="{FF2B5EF4-FFF2-40B4-BE49-F238E27FC236}">
                            <a16:creationId xmlns:a16="http://schemas.microsoft.com/office/drawing/2014/main" id="{B6BE3FAA-2DE5-41B0-A657-2E80BA2B590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444" y="8578"/>
                        <a:ext cx="1245" cy="919"/>
                      </a:xfrm>
                      <a:custGeom>
                        <a:avLst/>
                        <a:gdLst>
                          <a:gd name="T0" fmla="*/ 1 w 1698"/>
                          <a:gd name="T1" fmla="*/ 1 h 1614"/>
                          <a:gd name="T2" fmla="*/ 1 w 1698"/>
                          <a:gd name="T3" fmla="*/ 1 h 1614"/>
                          <a:gd name="T4" fmla="*/ 1 w 1698"/>
                          <a:gd name="T5" fmla="*/ 1 h 1614"/>
                          <a:gd name="T6" fmla="*/ 1 w 1698"/>
                          <a:gd name="T7" fmla="*/ 1 h 1614"/>
                          <a:gd name="T8" fmla="*/ 1 w 1698"/>
                          <a:gd name="T9" fmla="*/ 1 h 1614"/>
                          <a:gd name="T10" fmla="*/ 1 w 1698"/>
                          <a:gd name="T11" fmla="*/ 1 h 1614"/>
                          <a:gd name="T12" fmla="*/ 1 w 1698"/>
                          <a:gd name="T13" fmla="*/ 1 h 1614"/>
                          <a:gd name="T14" fmla="*/ 1 w 1698"/>
                          <a:gd name="T15" fmla="*/ 1 h 1614"/>
                          <a:gd name="T16" fmla="*/ 1 w 1698"/>
                          <a:gd name="T17" fmla="*/ 1 h 1614"/>
                          <a:gd name="T18" fmla="*/ 1 w 1698"/>
                          <a:gd name="T19" fmla="*/ 1 h 1614"/>
                          <a:gd name="T20" fmla="*/ 1 w 1698"/>
                          <a:gd name="T21" fmla="*/ 1 h 1614"/>
                          <a:gd name="T22" fmla="*/ 1 w 1698"/>
                          <a:gd name="T23" fmla="*/ 1 h 1614"/>
                          <a:gd name="T24" fmla="*/ 1 w 1698"/>
                          <a:gd name="T25" fmla="*/ 1 h 1614"/>
                          <a:gd name="T26" fmla="*/ 1 w 1698"/>
                          <a:gd name="T27" fmla="*/ 1 h 1614"/>
                          <a:gd name="T28" fmla="*/ 1 w 1698"/>
                          <a:gd name="T29" fmla="*/ 1 h 1614"/>
                          <a:gd name="T30" fmla="*/ 1 w 1698"/>
                          <a:gd name="T31" fmla="*/ 1 h 1614"/>
                          <a:gd name="T32" fmla="*/ 1 w 1698"/>
                          <a:gd name="T33" fmla="*/ 1 h 1614"/>
                          <a:gd name="T34" fmla="*/ 1 w 1698"/>
                          <a:gd name="T35" fmla="*/ 1 h 1614"/>
                          <a:gd name="T36" fmla="*/ 1 w 1698"/>
                          <a:gd name="T37" fmla="*/ 1 h 1614"/>
                          <a:gd name="T38" fmla="*/ 1 w 1698"/>
                          <a:gd name="T39" fmla="*/ 1 h 1614"/>
                          <a:gd name="T40" fmla="*/ 1 w 1698"/>
                          <a:gd name="T41" fmla="*/ 1 h 1614"/>
                          <a:gd name="T42" fmla="*/ 1 w 1698"/>
                          <a:gd name="T43" fmla="*/ 1 h 1614"/>
                          <a:gd name="T44" fmla="*/ 1 w 1698"/>
                          <a:gd name="T45" fmla="*/ 1 h 1614"/>
                          <a:gd name="T46" fmla="*/ 1 w 1698"/>
                          <a:gd name="T47" fmla="*/ 1 h 1614"/>
                          <a:gd name="T48" fmla="*/ 1 w 1698"/>
                          <a:gd name="T49" fmla="*/ 1 h 1614"/>
                          <a:gd name="T50" fmla="*/ 1 w 1698"/>
                          <a:gd name="T51" fmla="*/ 1 h 1614"/>
                          <a:gd name="T52" fmla="*/ 1 w 1698"/>
                          <a:gd name="T53" fmla="*/ 1 h 1614"/>
                          <a:gd name="T54" fmla="*/ 1 w 1698"/>
                          <a:gd name="T55" fmla="*/ 1 h 1614"/>
                          <a:gd name="T56" fmla="*/ 2 w 1698"/>
                          <a:gd name="T57" fmla="*/ 1 h 1614"/>
                          <a:gd name="T58" fmla="*/ 2 w 1698"/>
                          <a:gd name="T59" fmla="*/ 1 h 1614"/>
                          <a:gd name="T60" fmla="*/ 1 w 1698"/>
                          <a:gd name="T61" fmla="*/ 1 h 1614"/>
                          <a:gd name="T62" fmla="*/ 1 w 1698"/>
                          <a:gd name="T63" fmla="*/ 1 h 1614"/>
                          <a:gd name="T64" fmla="*/ 1 w 1698"/>
                          <a:gd name="T65" fmla="*/ 1 h 1614"/>
                          <a:gd name="T66" fmla="*/ 1 w 1698"/>
                          <a:gd name="T67" fmla="*/ 1 h 1614"/>
                          <a:gd name="T68" fmla="*/ 1 w 1698"/>
                          <a:gd name="T69" fmla="*/ 1 h 1614"/>
                          <a:gd name="T70" fmla="*/ 1 w 1698"/>
                          <a:gd name="T71" fmla="*/ 1 h 1614"/>
                          <a:gd name="T72" fmla="*/ 1 w 1698"/>
                          <a:gd name="T73" fmla="*/ 1 h 1614"/>
                          <a:gd name="T74" fmla="*/ 1 w 1698"/>
                          <a:gd name="T75" fmla="*/ 1 h 1614"/>
                          <a:gd name="T76" fmla="*/ 1 w 1698"/>
                          <a:gd name="T77" fmla="*/ 1 h 1614"/>
                          <a:gd name="T78" fmla="*/ 1 w 1698"/>
                          <a:gd name="T79" fmla="*/ 1 h 1614"/>
                          <a:gd name="T80" fmla="*/ 1 w 1698"/>
                          <a:gd name="T81" fmla="*/ 1 h 1614"/>
                          <a:gd name="T82" fmla="*/ 1 w 1698"/>
                          <a:gd name="T83" fmla="*/ 1 h 1614"/>
                          <a:gd name="T84" fmla="*/ 1 w 1698"/>
                          <a:gd name="T85" fmla="*/ 1 h 1614"/>
                          <a:gd name="T86" fmla="*/ 1 w 1698"/>
                          <a:gd name="T87" fmla="*/ 1 h 1614"/>
                          <a:gd name="T88" fmla="*/ 1 w 1698"/>
                          <a:gd name="T89" fmla="*/ 1 h 1614"/>
                          <a:gd name="T90" fmla="*/ 0 w 1698"/>
                          <a:gd name="T91" fmla="*/ 1 h 1614"/>
                          <a:gd name="T92" fmla="*/ 1 w 1698"/>
                          <a:gd name="T93" fmla="*/ 1 h 1614"/>
                          <a:gd name="T94" fmla="*/ 1 w 1698"/>
                          <a:gd name="T95" fmla="*/ 1 h 1614"/>
                          <a:gd name="T96" fmla="*/ 1 w 1698"/>
                          <a:gd name="T97" fmla="*/ 1 h 1614"/>
                          <a:gd name="T98" fmla="*/ 1 w 1698"/>
                          <a:gd name="T99" fmla="*/ 1 h 1614"/>
                          <a:gd name="T100" fmla="*/ 1 w 1698"/>
                          <a:gd name="T101" fmla="*/ 1 h 1614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1698"/>
                          <a:gd name="T154" fmla="*/ 0 h 1614"/>
                          <a:gd name="T155" fmla="*/ 1698 w 1698"/>
                          <a:gd name="T156" fmla="*/ 1614 h 1614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1698" h="1614">
                            <a:moveTo>
                              <a:pt x="299" y="35"/>
                            </a:moveTo>
                            <a:lnTo>
                              <a:pt x="349" y="55"/>
                            </a:lnTo>
                            <a:lnTo>
                              <a:pt x="349" y="85"/>
                            </a:lnTo>
                            <a:lnTo>
                              <a:pt x="309" y="134"/>
                            </a:lnTo>
                            <a:lnTo>
                              <a:pt x="339" y="199"/>
                            </a:lnTo>
                            <a:lnTo>
                              <a:pt x="379" y="179"/>
                            </a:lnTo>
                            <a:lnTo>
                              <a:pt x="444" y="179"/>
                            </a:lnTo>
                            <a:lnTo>
                              <a:pt x="464" y="179"/>
                            </a:lnTo>
                            <a:lnTo>
                              <a:pt x="499" y="214"/>
                            </a:lnTo>
                            <a:lnTo>
                              <a:pt x="519" y="264"/>
                            </a:lnTo>
                            <a:lnTo>
                              <a:pt x="519" y="299"/>
                            </a:lnTo>
                            <a:lnTo>
                              <a:pt x="539" y="319"/>
                            </a:lnTo>
                            <a:lnTo>
                              <a:pt x="559" y="319"/>
                            </a:lnTo>
                            <a:lnTo>
                              <a:pt x="594" y="369"/>
                            </a:lnTo>
                            <a:lnTo>
                              <a:pt x="614" y="404"/>
                            </a:lnTo>
                            <a:lnTo>
                              <a:pt x="634" y="409"/>
                            </a:lnTo>
                            <a:lnTo>
                              <a:pt x="699" y="404"/>
                            </a:lnTo>
                            <a:lnTo>
                              <a:pt x="719" y="409"/>
                            </a:lnTo>
                            <a:lnTo>
                              <a:pt x="759" y="409"/>
                            </a:lnTo>
                            <a:lnTo>
                              <a:pt x="814" y="369"/>
                            </a:lnTo>
                            <a:lnTo>
                              <a:pt x="859" y="324"/>
                            </a:lnTo>
                            <a:lnTo>
                              <a:pt x="889" y="324"/>
                            </a:lnTo>
                            <a:lnTo>
                              <a:pt x="944" y="324"/>
                            </a:lnTo>
                            <a:lnTo>
                              <a:pt x="969" y="304"/>
                            </a:lnTo>
                            <a:lnTo>
                              <a:pt x="1029" y="219"/>
                            </a:lnTo>
                            <a:lnTo>
                              <a:pt x="1049" y="219"/>
                            </a:lnTo>
                            <a:lnTo>
                              <a:pt x="1069" y="234"/>
                            </a:lnTo>
                            <a:lnTo>
                              <a:pt x="1109" y="219"/>
                            </a:lnTo>
                            <a:lnTo>
                              <a:pt x="1159" y="214"/>
                            </a:lnTo>
                            <a:lnTo>
                              <a:pt x="1184" y="199"/>
                            </a:lnTo>
                            <a:lnTo>
                              <a:pt x="1244" y="169"/>
                            </a:lnTo>
                            <a:lnTo>
                              <a:pt x="1269" y="199"/>
                            </a:lnTo>
                            <a:lnTo>
                              <a:pt x="1259" y="219"/>
                            </a:lnTo>
                            <a:lnTo>
                              <a:pt x="1224" y="239"/>
                            </a:lnTo>
                            <a:lnTo>
                              <a:pt x="1204" y="274"/>
                            </a:lnTo>
                            <a:lnTo>
                              <a:pt x="1154" y="274"/>
                            </a:lnTo>
                            <a:lnTo>
                              <a:pt x="1099" y="304"/>
                            </a:lnTo>
                            <a:lnTo>
                              <a:pt x="1079" y="349"/>
                            </a:lnTo>
                            <a:lnTo>
                              <a:pt x="1079" y="379"/>
                            </a:lnTo>
                            <a:lnTo>
                              <a:pt x="1089" y="409"/>
                            </a:lnTo>
                            <a:lnTo>
                              <a:pt x="1054" y="424"/>
                            </a:lnTo>
                            <a:lnTo>
                              <a:pt x="1049" y="454"/>
                            </a:lnTo>
                            <a:lnTo>
                              <a:pt x="1034" y="494"/>
                            </a:lnTo>
                            <a:lnTo>
                              <a:pt x="1079" y="569"/>
                            </a:lnTo>
                            <a:lnTo>
                              <a:pt x="1079" y="599"/>
                            </a:lnTo>
                            <a:lnTo>
                              <a:pt x="1079" y="644"/>
                            </a:lnTo>
                            <a:lnTo>
                              <a:pt x="1054" y="729"/>
                            </a:lnTo>
                            <a:lnTo>
                              <a:pt x="1054" y="794"/>
                            </a:lnTo>
                            <a:lnTo>
                              <a:pt x="1089" y="824"/>
                            </a:lnTo>
                            <a:lnTo>
                              <a:pt x="1154" y="814"/>
                            </a:lnTo>
                            <a:lnTo>
                              <a:pt x="1244" y="844"/>
                            </a:lnTo>
                            <a:lnTo>
                              <a:pt x="1299" y="879"/>
                            </a:lnTo>
                            <a:lnTo>
                              <a:pt x="1374" y="949"/>
                            </a:lnTo>
                            <a:lnTo>
                              <a:pt x="1499" y="1044"/>
                            </a:lnTo>
                            <a:lnTo>
                              <a:pt x="1544" y="1044"/>
                            </a:lnTo>
                            <a:lnTo>
                              <a:pt x="1608" y="1069"/>
                            </a:lnTo>
                            <a:lnTo>
                              <a:pt x="1668" y="1129"/>
                            </a:lnTo>
                            <a:lnTo>
                              <a:pt x="1688" y="1204"/>
                            </a:lnTo>
                            <a:lnTo>
                              <a:pt x="1698" y="1254"/>
                            </a:lnTo>
                            <a:lnTo>
                              <a:pt x="1688" y="1289"/>
                            </a:lnTo>
                            <a:lnTo>
                              <a:pt x="1688" y="1319"/>
                            </a:lnTo>
                            <a:lnTo>
                              <a:pt x="1658" y="1339"/>
                            </a:lnTo>
                            <a:lnTo>
                              <a:pt x="1633" y="1349"/>
                            </a:lnTo>
                            <a:lnTo>
                              <a:pt x="1613" y="1349"/>
                            </a:lnTo>
                            <a:lnTo>
                              <a:pt x="1608" y="1394"/>
                            </a:lnTo>
                            <a:lnTo>
                              <a:pt x="1608" y="1444"/>
                            </a:lnTo>
                            <a:lnTo>
                              <a:pt x="1583" y="1489"/>
                            </a:lnTo>
                            <a:lnTo>
                              <a:pt x="1554" y="1519"/>
                            </a:lnTo>
                            <a:lnTo>
                              <a:pt x="1534" y="1549"/>
                            </a:lnTo>
                            <a:lnTo>
                              <a:pt x="1534" y="1584"/>
                            </a:lnTo>
                            <a:lnTo>
                              <a:pt x="1489" y="1594"/>
                            </a:lnTo>
                            <a:lnTo>
                              <a:pt x="1414" y="1614"/>
                            </a:lnTo>
                            <a:lnTo>
                              <a:pt x="1384" y="1594"/>
                            </a:lnTo>
                            <a:lnTo>
                              <a:pt x="1329" y="1549"/>
                            </a:lnTo>
                            <a:lnTo>
                              <a:pt x="1259" y="1509"/>
                            </a:lnTo>
                            <a:lnTo>
                              <a:pt x="1194" y="1499"/>
                            </a:lnTo>
                            <a:lnTo>
                              <a:pt x="1099" y="1509"/>
                            </a:lnTo>
                            <a:lnTo>
                              <a:pt x="1014" y="1519"/>
                            </a:lnTo>
                            <a:lnTo>
                              <a:pt x="944" y="1434"/>
                            </a:lnTo>
                            <a:lnTo>
                              <a:pt x="949" y="1394"/>
                            </a:lnTo>
                            <a:lnTo>
                              <a:pt x="889" y="1329"/>
                            </a:lnTo>
                            <a:lnTo>
                              <a:pt x="794" y="1299"/>
                            </a:lnTo>
                            <a:lnTo>
                              <a:pt x="709" y="1234"/>
                            </a:lnTo>
                            <a:lnTo>
                              <a:pt x="604" y="1139"/>
                            </a:lnTo>
                            <a:lnTo>
                              <a:pt x="474" y="1004"/>
                            </a:lnTo>
                            <a:lnTo>
                              <a:pt x="434" y="919"/>
                            </a:lnTo>
                            <a:lnTo>
                              <a:pt x="369" y="864"/>
                            </a:lnTo>
                            <a:lnTo>
                              <a:pt x="319" y="779"/>
                            </a:lnTo>
                            <a:lnTo>
                              <a:pt x="265" y="694"/>
                            </a:lnTo>
                            <a:lnTo>
                              <a:pt x="180" y="599"/>
                            </a:lnTo>
                            <a:lnTo>
                              <a:pt x="110" y="509"/>
                            </a:lnTo>
                            <a:lnTo>
                              <a:pt x="0" y="409"/>
                            </a:lnTo>
                            <a:lnTo>
                              <a:pt x="65" y="349"/>
                            </a:lnTo>
                            <a:lnTo>
                              <a:pt x="110" y="299"/>
                            </a:lnTo>
                            <a:lnTo>
                              <a:pt x="130" y="234"/>
                            </a:lnTo>
                            <a:lnTo>
                              <a:pt x="130" y="179"/>
                            </a:lnTo>
                            <a:lnTo>
                              <a:pt x="180" y="159"/>
                            </a:lnTo>
                            <a:lnTo>
                              <a:pt x="215" y="114"/>
                            </a:lnTo>
                            <a:lnTo>
                              <a:pt x="235" y="94"/>
                            </a:lnTo>
                            <a:lnTo>
                              <a:pt x="215" y="35"/>
                            </a:lnTo>
                            <a:lnTo>
                              <a:pt x="245" y="0"/>
                            </a:lnTo>
                            <a:lnTo>
                              <a:pt x="299" y="3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" name="Freeform 64">
                        <a:extLst>
                          <a:ext uri="{FF2B5EF4-FFF2-40B4-BE49-F238E27FC236}">
                            <a16:creationId xmlns:a16="http://schemas.microsoft.com/office/drawing/2014/main" id="{6D980239-B544-4C25-8598-2420B50EC5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661" y="9287"/>
                        <a:ext cx="867" cy="1288"/>
                      </a:xfrm>
                      <a:custGeom>
                        <a:avLst/>
                        <a:gdLst>
                          <a:gd name="T0" fmla="*/ 1 w 1184"/>
                          <a:gd name="T1" fmla="*/ 1 h 2263"/>
                          <a:gd name="T2" fmla="*/ 1 w 1184"/>
                          <a:gd name="T3" fmla="*/ 1 h 2263"/>
                          <a:gd name="T4" fmla="*/ 1 w 1184"/>
                          <a:gd name="T5" fmla="*/ 1 h 2263"/>
                          <a:gd name="T6" fmla="*/ 1 w 1184"/>
                          <a:gd name="T7" fmla="*/ 1 h 2263"/>
                          <a:gd name="T8" fmla="*/ 1 w 1184"/>
                          <a:gd name="T9" fmla="*/ 1 h 2263"/>
                          <a:gd name="T10" fmla="*/ 1 w 1184"/>
                          <a:gd name="T11" fmla="*/ 1 h 2263"/>
                          <a:gd name="T12" fmla="*/ 1 w 1184"/>
                          <a:gd name="T13" fmla="*/ 1 h 2263"/>
                          <a:gd name="T14" fmla="*/ 1 w 1184"/>
                          <a:gd name="T15" fmla="*/ 1 h 2263"/>
                          <a:gd name="T16" fmla="*/ 1 w 1184"/>
                          <a:gd name="T17" fmla="*/ 1 h 2263"/>
                          <a:gd name="T18" fmla="*/ 1 w 1184"/>
                          <a:gd name="T19" fmla="*/ 1 h 2263"/>
                          <a:gd name="T20" fmla="*/ 1 w 1184"/>
                          <a:gd name="T21" fmla="*/ 1 h 2263"/>
                          <a:gd name="T22" fmla="*/ 1 w 1184"/>
                          <a:gd name="T23" fmla="*/ 1 h 2263"/>
                          <a:gd name="T24" fmla="*/ 1 w 1184"/>
                          <a:gd name="T25" fmla="*/ 1 h 2263"/>
                          <a:gd name="T26" fmla="*/ 1 w 1184"/>
                          <a:gd name="T27" fmla="*/ 1 h 2263"/>
                          <a:gd name="T28" fmla="*/ 1 w 1184"/>
                          <a:gd name="T29" fmla="*/ 1 h 2263"/>
                          <a:gd name="T30" fmla="*/ 1 w 1184"/>
                          <a:gd name="T31" fmla="*/ 1 h 2263"/>
                          <a:gd name="T32" fmla="*/ 1 w 1184"/>
                          <a:gd name="T33" fmla="*/ 1 h 2263"/>
                          <a:gd name="T34" fmla="*/ 1 w 1184"/>
                          <a:gd name="T35" fmla="*/ 1 h 2263"/>
                          <a:gd name="T36" fmla="*/ 1 w 1184"/>
                          <a:gd name="T37" fmla="*/ 1 h 2263"/>
                          <a:gd name="T38" fmla="*/ 1 w 1184"/>
                          <a:gd name="T39" fmla="*/ 1 h 2263"/>
                          <a:gd name="T40" fmla="*/ 1 w 1184"/>
                          <a:gd name="T41" fmla="*/ 1 h 2263"/>
                          <a:gd name="T42" fmla="*/ 1 w 1184"/>
                          <a:gd name="T43" fmla="*/ 1 h 2263"/>
                          <a:gd name="T44" fmla="*/ 1 w 1184"/>
                          <a:gd name="T45" fmla="*/ 1 h 2263"/>
                          <a:gd name="T46" fmla="*/ 1 w 1184"/>
                          <a:gd name="T47" fmla="*/ 1 h 2263"/>
                          <a:gd name="T48" fmla="*/ 1 w 1184"/>
                          <a:gd name="T49" fmla="*/ 1 h 2263"/>
                          <a:gd name="T50" fmla="*/ 1 w 1184"/>
                          <a:gd name="T51" fmla="*/ 1 h 2263"/>
                          <a:gd name="T52" fmla="*/ 1 w 1184"/>
                          <a:gd name="T53" fmla="*/ 1 h 2263"/>
                          <a:gd name="T54" fmla="*/ 1 w 1184"/>
                          <a:gd name="T55" fmla="*/ 1 h 2263"/>
                          <a:gd name="T56" fmla="*/ 1 w 1184"/>
                          <a:gd name="T57" fmla="*/ 1 h 2263"/>
                          <a:gd name="T58" fmla="*/ 1 w 1184"/>
                          <a:gd name="T59" fmla="*/ 1 h 2263"/>
                          <a:gd name="T60" fmla="*/ 1 w 1184"/>
                          <a:gd name="T61" fmla="*/ 1 h 2263"/>
                          <a:gd name="T62" fmla="*/ 1 w 1184"/>
                          <a:gd name="T63" fmla="*/ 1 h 2263"/>
                          <a:gd name="T64" fmla="*/ 1 w 1184"/>
                          <a:gd name="T65" fmla="*/ 1 h 2263"/>
                          <a:gd name="T66" fmla="*/ 1 w 1184"/>
                          <a:gd name="T67" fmla="*/ 1 h 2263"/>
                          <a:gd name="T68" fmla="*/ 1 w 1184"/>
                          <a:gd name="T69" fmla="*/ 1 h 2263"/>
                          <a:gd name="T70" fmla="*/ 1 w 1184"/>
                          <a:gd name="T71" fmla="*/ 1 h 2263"/>
                          <a:gd name="T72" fmla="*/ 1 w 1184"/>
                          <a:gd name="T73" fmla="*/ 1 h 2263"/>
                          <a:gd name="T74" fmla="*/ 1 w 1184"/>
                          <a:gd name="T75" fmla="*/ 1 h 2263"/>
                          <a:gd name="T76" fmla="*/ 1 w 1184"/>
                          <a:gd name="T77" fmla="*/ 1 h 2263"/>
                          <a:gd name="T78" fmla="*/ 1 w 1184"/>
                          <a:gd name="T79" fmla="*/ 1 h 2263"/>
                          <a:gd name="T80" fmla="*/ 1 w 1184"/>
                          <a:gd name="T81" fmla="*/ 1 h 2263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184"/>
                          <a:gd name="T124" fmla="*/ 0 h 2263"/>
                          <a:gd name="T125" fmla="*/ 1184 w 1184"/>
                          <a:gd name="T126" fmla="*/ 2263 h 2263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184" h="2263">
                            <a:moveTo>
                              <a:pt x="95" y="235"/>
                            </a:moveTo>
                            <a:lnTo>
                              <a:pt x="40" y="275"/>
                            </a:lnTo>
                            <a:lnTo>
                              <a:pt x="40" y="340"/>
                            </a:lnTo>
                            <a:lnTo>
                              <a:pt x="55" y="390"/>
                            </a:lnTo>
                            <a:lnTo>
                              <a:pt x="15" y="445"/>
                            </a:lnTo>
                            <a:lnTo>
                              <a:pt x="35" y="499"/>
                            </a:lnTo>
                            <a:lnTo>
                              <a:pt x="15" y="569"/>
                            </a:lnTo>
                            <a:lnTo>
                              <a:pt x="40" y="584"/>
                            </a:lnTo>
                            <a:lnTo>
                              <a:pt x="120" y="569"/>
                            </a:lnTo>
                            <a:lnTo>
                              <a:pt x="145" y="644"/>
                            </a:lnTo>
                            <a:lnTo>
                              <a:pt x="169" y="759"/>
                            </a:lnTo>
                            <a:lnTo>
                              <a:pt x="159" y="844"/>
                            </a:lnTo>
                            <a:lnTo>
                              <a:pt x="199" y="919"/>
                            </a:lnTo>
                            <a:lnTo>
                              <a:pt x="179" y="994"/>
                            </a:lnTo>
                            <a:lnTo>
                              <a:pt x="169" y="1034"/>
                            </a:lnTo>
                            <a:lnTo>
                              <a:pt x="169" y="1099"/>
                            </a:lnTo>
                            <a:lnTo>
                              <a:pt x="120" y="1154"/>
                            </a:lnTo>
                            <a:lnTo>
                              <a:pt x="120" y="1229"/>
                            </a:lnTo>
                            <a:lnTo>
                              <a:pt x="120" y="1279"/>
                            </a:lnTo>
                            <a:lnTo>
                              <a:pt x="159" y="1334"/>
                            </a:lnTo>
                            <a:lnTo>
                              <a:pt x="169" y="1384"/>
                            </a:lnTo>
                            <a:lnTo>
                              <a:pt x="169" y="1449"/>
                            </a:lnTo>
                            <a:lnTo>
                              <a:pt x="105" y="1509"/>
                            </a:lnTo>
                            <a:lnTo>
                              <a:pt x="85" y="1544"/>
                            </a:lnTo>
                            <a:lnTo>
                              <a:pt x="75" y="1629"/>
                            </a:lnTo>
                            <a:lnTo>
                              <a:pt x="55" y="1659"/>
                            </a:lnTo>
                            <a:lnTo>
                              <a:pt x="20" y="1679"/>
                            </a:lnTo>
                            <a:lnTo>
                              <a:pt x="15" y="1784"/>
                            </a:lnTo>
                            <a:lnTo>
                              <a:pt x="0" y="1869"/>
                            </a:lnTo>
                            <a:lnTo>
                              <a:pt x="35" y="1914"/>
                            </a:lnTo>
                            <a:lnTo>
                              <a:pt x="85" y="1979"/>
                            </a:lnTo>
                            <a:lnTo>
                              <a:pt x="125" y="2009"/>
                            </a:lnTo>
                            <a:lnTo>
                              <a:pt x="155" y="2094"/>
                            </a:lnTo>
                            <a:lnTo>
                              <a:pt x="159" y="2188"/>
                            </a:lnTo>
                            <a:lnTo>
                              <a:pt x="199" y="2228"/>
                            </a:lnTo>
                            <a:lnTo>
                              <a:pt x="244" y="2178"/>
                            </a:lnTo>
                            <a:lnTo>
                              <a:pt x="284" y="2178"/>
                            </a:lnTo>
                            <a:lnTo>
                              <a:pt x="379" y="2263"/>
                            </a:lnTo>
                            <a:lnTo>
                              <a:pt x="424" y="2188"/>
                            </a:lnTo>
                            <a:lnTo>
                              <a:pt x="509" y="2138"/>
                            </a:lnTo>
                            <a:lnTo>
                              <a:pt x="559" y="2114"/>
                            </a:lnTo>
                            <a:lnTo>
                              <a:pt x="529" y="2039"/>
                            </a:lnTo>
                            <a:lnTo>
                              <a:pt x="519" y="1979"/>
                            </a:lnTo>
                            <a:lnTo>
                              <a:pt x="594" y="1989"/>
                            </a:lnTo>
                            <a:lnTo>
                              <a:pt x="684" y="1954"/>
                            </a:lnTo>
                            <a:lnTo>
                              <a:pt x="729" y="2029"/>
                            </a:lnTo>
                            <a:lnTo>
                              <a:pt x="769" y="2039"/>
                            </a:lnTo>
                            <a:lnTo>
                              <a:pt x="869" y="2084"/>
                            </a:lnTo>
                            <a:lnTo>
                              <a:pt x="899" y="2064"/>
                            </a:lnTo>
                            <a:lnTo>
                              <a:pt x="889" y="1714"/>
                            </a:lnTo>
                            <a:lnTo>
                              <a:pt x="954" y="1504"/>
                            </a:lnTo>
                            <a:lnTo>
                              <a:pt x="1034" y="1174"/>
                            </a:lnTo>
                            <a:lnTo>
                              <a:pt x="1044" y="974"/>
                            </a:lnTo>
                            <a:lnTo>
                              <a:pt x="1164" y="859"/>
                            </a:lnTo>
                            <a:lnTo>
                              <a:pt x="1184" y="814"/>
                            </a:lnTo>
                            <a:lnTo>
                              <a:pt x="1144" y="759"/>
                            </a:lnTo>
                            <a:lnTo>
                              <a:pt x="1129" y="674"/>
                            </a:lnTo>
                            <a:lnTo>
                              <a:pt x="1119" y="594"/>
                            </a:lnTo>
                            <a:lnTo>
                              <a:pt x="1064" y="509"/>
                            </a:lnTo>
                            <a:lnTo>
                              <a:pt x="1099" y="435"/>
                            </a:lnTo>
                            <a:lnTo>
                              <a:pt x="1024" y="370"/>
                            </a:lnTo>
                            <a:lnTo>
                              <a:pt x="1024" y="190"/>
                            </a:lnTo>
                            <a:lnTo>
                              <a:pt x="959" y="140"/>
                            </a:lnTo>
                            <a:lnTo>
                              <a:pt x="974" y="75"/>
                            </a:lnTo>
                            <a:lnTo>
                              <a:pt x="899" y="55"/>
                            </a:lnTo>
                            <a:lnTo>
                              <a:pt x="854" y="75"/>
                            </a:lnTo>
                            <a:lnTo>
                              <a:pt x="814" y="0"/>
                            </a:lnTo>
                            <a:lnTo>
                              <a:pt x="729" y="85"/>
                            </a:lnTo>
                            <a:lnTo>
                              <a:pt x="719" y="130"/>
                            </a:lnTo>
                            <a:lnTo>
                              <a:pt x="664" y="150"/>
                            </a:lnTo>
                            <a:lnTo>
                              <a:pt x="634" y="140"/>
                            </a:lnTo>
                            <a:lnTo>
                              <a:pt x="579" y="205"/>
                            </a:lnTo>
                            <a:lnTo>
                              <a:pt x="569" y="245"/>
                            </a:lnTo>
                            <a:lnTo>
                              <a:pt x="474" y="320"/>
                            </a:lnTo>
                            <a:lnTo>
                              <a:pt x="444" y="300"/>
                            </a:lnTo>
                            <a:lnTo>
                              <a:pt x="379" y="310"/>
                            </a:lnTo>
                            <a:lnTo>
                              <a:pt x="349" y="360"/>
                            </a:lnTo>
                            <a:lnTo>
                              <a:pt x="284" y="405"/>
                            </a:lnTo>
                            <a:lnTo>
                              <a:pt x="219" y="390"/>
                            </a:lnTo>
                            <a:lnTo>
                              <a:pt x="169" y="340"/>
                            </a:lnTo>
                            <a:lnTo>
                              <a:pt x="140" y="340"/>
                            </a:lnTo>
                            <a:lnTo>
                              <a:pt x="95" y="310"/>
                            </a:lnTo>
                            <a:lnTo>
                              <a:pt x="95" y="23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9" name="Freeform 65">
                        <a:extLst>
                          <a:ext uri="{FF2B5EF4-FFF2-40B4-BE49-F238E27FC236}">
                            <a16:creationId xmlns:a16="http://schemas.microsoft.com/office/drawing/2014/main" id="{45F8C567-BD44-4B02-874C-230D6CACB1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408" y="10065"/>
                        <a:ext cx="773" cy="1194"/>
                      </a:xfrm>
                      <a:custGeom>
                        <a:avLst/>
                        <a:gdLst>
                          <a:gd name="T0" fmla="*/ 0 w 1059"/>
                          <a:gd name="T1" fmla="*/ 1 h 2094"/>
                          <a:gd name="T2" fmla="*/ 1 w 1059"/>
                          <a:gd name="T3" fmla="*/ 1 h 2094"/>
                          <a:gd name="T4" fmla="*/ 1 w 1059"/>
                          <a:gd name="T5" fmla="*/ 1 h 2094"/>
                          <a:gd name="T6" fmla="*/ 1 w 1059"/>
                          <a:gd name="T7" fmla="*/ 1 h 2094"/>
                          <a:gd name="T8" fmla="*/ 1 w 1059"/>
                          <a:gd name="T9" fmla="*/ 1 h 2094"/>
                          <a:gd name="T10" fmla="*/ 1 w 1059"/>
                          <a:gd name="T11" fmla="*/ 1 h 2094"/>
                          <a:gd name="T12" fmla="*/ 1 w 1059"/>
                          <a:gd name="T13" fmla="*/ 1 h 2094"/>
                          <a:gd name="T14" fmla="*/ 1 w 1059"/>
                          <a:gd name="T15" fmla="*/ 1 h 2094"/>
                          <a:gd name="T16" fmla="*/ 1 w 1059"/>
                          <a:gd name="T17" fmla="*/ 1 h 2094"/>
                          <a:gd name="T18" fmla="*/ 1 w 1059"/>
                          <a:gd name="T19" fmla="*/ 1 h 2094"/>
                          <a:gd name="T20" fmla="*/ 1 w 1059"/>
                          <a:gd name="T21" fmla="*/ 1 h 2094"/>
                          <a:gd name="T22" fmla="*/ 1 w 1059"/>
                          <a:gd name="T23" fmla="*/ 1 h 2094"/>
                          <a:gd name="T24" fmla="*/ 1 w 1059"/>
                          <a:gd name="T25" fmla="*/ 1 h 2094"/>
                          <a:gd name="T26" fmla="*/ 1 w 1059"/>
                          <a:gd name="T27" fmla="*/ 1 h 2094"/>
                          <a:gd name="T28" fmla="*/ 1 w 1059"/>
                          <a:gd name="T29" fmla="*/ 1 h 2094"/>
                          <a:gd name="T30" fmla="*/ 1 w 1059"/>
                          <a:gd name="T31" fmla="*/ 1 h 2094"/>
                          <a:gd name="T32" fmla="*/ 1 w 1059"/>
                          <a:gd name="T33" fmla="*/ 1 h 2094"/>
                          <a:gd name="T34" fmla="*/ 1 w 1059"/>
                          <a:gd name="T35" fmla="*/ 1 h 2094"/>
                          <a:gd name="T36" fmla="*/ 1 w 1059"/>
                          <a:gd name="T37" fmla="*/ 1 h 2094"/>
                          <a:gd name="T38" fmla="*/ 1 w 1059"/>
                          <a:gd name="T39" fmla="*/ 1 h 2094"/>
                          <a:gd name="T40" fmla="*/ 1 w 1059"/>
                          <a:gd name="T41" fmla="*/ 1 h 2094"/>
                          <a:gd name="T42" fmla="*/ 1 w 1059"/>
                          <a:gd name="T43" fmla="*/ 1 h 2094"/>
                          <a:gd name="T44" fmla="*/ 1 w 1059"/>
                          <a:gd name="T45" fmla="*/ 1 h 2094"/>
                          <a:gd name="T46" fmla="*/ 0 w 1059"/>
                          <a:gd name="T47" fmla="*/ 1 h 2094"/>
                          <a:gd name="T48" fmla="*/ 1 w 1059"/>
                          <a:gd name="T49" fmla="*/ 1 h 2094"/>
                          <a:gd name="T50" fmla="*/ 0 w 1059"/>
                          <a:gd name="T51" fmla="*/ 1 h 2094"/>
                          <a:gd name="T52" fmla="*/ 1 w 1059"/>
                          <a:gd name="T53" fmla="*/ 1 h 2094"/>
                          <a:gd name="T54" fmla="*/ 1 w 1059"/>
                          <a:gd name="T55" fmla="*/ 1 h 2094"/>
                          <a:gd name="T56" fmla="*/ 1 w 1059"/>
                          <a:gd name="T57" fmla="*/ 1 h 2094"/>
                          <a:gd name="T58" fmla="*/ 1 w 1059"/>
                          <a:gd name="T59" fmla="*/ 1 h 2094"/>
                          <a:gd name="T60" fmla="*/ 1 w 1059"/>
                          <a:gd name="T61" fmla="*/ 1 h 2094"/>
                          <a:gd name="T62" fmla="*/ 1 w 1059"/>
                          <a:gd name="T63" fmla="*/ 1 h 2094"/>
                          <a:gd name="T64" fmla="*/ 1 w 1059"/>
                          <a:gd name="T65" fmla="*/ 1 h 2094"/>
                          <a:gd name="T66" fmla="*/ 1 w 1059"/>
                          <a:gd name="T67" fmla="*/ 1 h 2094"/>
                          <a:gd name="T68" fmla="*/ 1 w 1059"/>
                          <a:gd name="T69" fmla="*/ 1 h 2094"/>
                          <a:gd name="T70" fmla="*/ 1 w 1059"/>
                          <a:gd name="T71" fmla="*/ 1 h 2094"/>
                          <a:gd name="T72" fmla="*/ 1 w 1059"/>
                          <a:gd name="T73" fmla="*/ 1 h 2094"/>
                          <a:gd name="T74" fmla="*/ 1 w 1059"/>
                          <a:gd name="T75" fmla="*/ 1 h 2094"/>
                          <a:gd name="T76" fmla="*/ 1 w 1059"/>
                          <a:gd name="T77" fmla="*/ 1 h 2094"/>
                          <a:gd name="T78" fmla="*/ 1 w 1059"/>
                          <a:gd name="T79" fmla="*/ 1 h 2094"/>
                          <a:gd name="T80" fmla="*/ 1 w 1059"/>
                          <a:gd name="T81" fmla="*/ 1 h 2094"/>
                          <a:gd name="T82" fmla="*/ 1 w 1059"/>
                          <a:gd name="T83" fmla="*/ 1 h 2094"/>
                          <a:gd name="T84" fmla="*/ 1 w 1059"/>
                          <a:gd name="T85" fmla="*/ 1 h 2094"/>
                          <a:gd name="T86" fmla="*/ 1 w 1059"/>
                          <a:gd name="T87" fmla="*/ 1 h 2094"/>
                          <a:gd name="T88" fmla="*/ 1 w 1059"/>
                          <a:gd name="T89" fmla="*/ 1 h 2094"/>
                          <a:gd name="T90" fmla="*/ 1 w 1059"/>
                          <a:gd name="T91" fmla="*/ 1 h 2094"/>
                          <a:gd name="T92" fmla="*/ 1 w 1059"/>
                          <a:gd name="T93" fmla="*/ 1 h 2094"/>
                          <a:gd name="T94" fmla="*/ 1 w 1059"/>
                          <a:gd name="T95" fmla="*/ 1 h 2094"/>
                          <a:gd name="T96" fmla="*/ 1 w 1059"/>
                          <a:gd name="T97" fmla="*/ 1 h 2094"/>
                          <a:gd name="T98" fmla="*/ 1 w 1059"/>
                          <a:gd name="T99" fmla="*/ 1 h 2094"/>
                          <a:gd name="T100" fmla="*/ 1 w 1059"/>
                          <a:gd name="T101" fmla="*/ 1 h 2094"/>
                          <a:gd name="T102" fmla="*/ 1 w 1059"/>
                          <a:gd name="T103" fmla="*/ 0 h 2094"/>
                          <a:gd name="T104" fmla="*/ 1 w 1059"/>
                          <a:gd name="T105" fmla="*/ 1 h 2094"/>
                          <a:gd name="T106" fmla="*/ 1 w 1059"/>
                          <a:gd name="T107" fmla="*/ 1 h 2094"/>
                          <a:gd name="T108" fmla="*/ 1 w 1059"/>
                          <a:gd name="T109" fmla="*/ 1 h 2094"/>
                          <a:gd name="T110" fmla="*/ 1 w 1059"/>
                          <a:gd name="T111" fmla="*/ 1 h 2094"/>
                          <a:gd name="T112" fmla="*/ 1 w 1059"/>
                          <a:gd name="T113" fmla="*/ 1 h 2094"/>
                          <a:gd name="T114" fmla="*/ 1 w 1059"/>
                          <a:gd name="T115" fmla="*/ 1 h 2094"/>
                          <a:gd name="T116" fmla="*/ 1 w 1059"/>
                          <a:gd name="T117" fmla="*/ 1 h 2094"/>
                          <a:gd name="T118" fmla="*/ 1 w 1059"/>
                          <a:gd name="T119" fmla="*/ 1 h 2094"/>
                          <a:gd name="T120" fmla="*/ 0 w 1059"/>
                          <a:gd name="T121" fmla="*/ 1 h 2094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1059"/>
                          <a:gd name="T184" fmla="*/ 0 h 2094"/>
                          <a:gd name="T185" fmla="*/ 1059 w 1059"/>
                          <a:gd name="T186" fmla="*/ 2094 h 2094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1059" h="2094">
                            <a:moveTo>
                              <a:pt x="0" y="55"/>
                            </a:moveTo>
                            <a:lnTo>
                              <a:pt x="50" y="150"/>
                            </a:lnTo>
                            <a:lnTo>
                              <a:pt x="40" y="225"/>
                            </a:lnTo>
                            <a:lnTo>
                              <a:pt x="60" y="295"/>
                            </a:lnTo>
                            <a:lnTo>
                              <a:pt x="144" y="455"/>
                            </a:lnTo>
                            <a:lnTo>
                              <a:pt x="229" y="605"/>
                            </a:lnTo>
                            <a:lnTo>
                              <a:pt x="249" y="665"/>
                            </a:lnTo>
                            <a:lnTo>
                              <a:pt x="249" y="814"/>
                            </a:lnTo>
                            <a:lnTo>
                              <a:pt x="269" y="889"/>
                            </a:lnTo>
                            <a:lnTo>
                              <a:pt x="344" y="1014"/>
                            </a:lnTo>
                            <a:lnTo>
                              <a:pt x="369" y="1054"/>
                            </a:lnTo>
                            <a:lnTo>
                              <a:pt x="374" y="1159"/>
                            </a:lnTo>
                            <a:lnTo>
                              <a:pt x="369" y="1224"/>
                            </a:lnTo>
                            <a:lnTo>
                              <a:pt x="269" y="1269"/>
                            </a:lnTo>
                            <a:lnTo>
                              <a:pt x="239" y="1289"/>
                            </a:lnTo>
                            <a:lnTo>
                              <a:pt x="239" y="1329"/>
                            </a:lnTo>
                            <a:lnTo>
                              <a:pt x="219" y="1329"/>
                            </a:lnTo>
                            <a:lnTo>
                              <a:pt x="134" y="1344"/>
                            </a:lnTo>
                            <a:lnTo>
                              <a:pt x="114" y="1404"/>
                            </a:lnTo>
                            <a:lnTo>
                              <a:pt x="134" y="1499"/>
                            </a:lnTo>
                            <a:lnTo>
                              <a:pt x="99" y="1604"/>
                            </a:lnTo>
                            <a:lnTo>
                              <a:pt x="70" y="1689"/>
                            </a:lnTo>
                            <a:lnTo>
                              <a:pt x="10" y="1744"/>
                            </a:lnTo>
                            <a:lnTo>
                              <a:pt x="0" y="1809"/>
                            </a:lnTo>
                            <a:lnTo>
                              <a:pt x="20" y="1904"/>
                            </a:lnTo>
                            <a:lnTo>
                              <a:pt x="0" y="1999"/>
                            </a:lnTo>
                            <a:lnTo>
                              <a:pt x="70" y="2094"/>
                            </a:lnTo>
                            <a:lnTo>
                              <a:pt x="164" y="2049"/>
                            </a:lnTo>
                            <a:lnTo>
                              <a:pt x="259" y="2049"/>
                            </a:lnTo>
                            <a:lnTo>
                              <a:pt x="334" y="1964"/>
                            </a:lnTo>
                            <a:lnTo>
                              <a:pt x="344" y="1819"/>
                            </a:lnTo>
                            <a:lnTo>
                              <a:pt x="459" y="1724"/>
                            </a:lnTo>
                            <a:lnTo>
                              <a:pt x="574" y="1619"/>
                            </a:lnTo>
                            <a:lnTo>
                              <a:pt x="649" y="1489"/>
                            </a:lnTo>
                            <a:lnTo>
                              <a:pt x="649" y="1329"/>
                            </a:lnTo>
                            <a:lnTo>
                              <a:pt x="884" y="1159"/>
                            </a:lnTo>
                            <a:lnTo>
                              <a:pt x="974" y="1139"/>
                            </a:lnTo>
                            <a:lnTo>
                              <a:pt x="1039" y="1079"/>
                            </a:lnTo>
                            <a:lnTo>
                              <a:pt x="1049" y="929"/>
                            </a:lnTo>
                            <a:lnTo>
                              <a:pt x="1019" y="854"/>
                            </a:lnTo>
                            <a:lnTo>
                              <a:pt x="1059" y="720"/>
                            </a:lnTo>
                            <a:lnTo>
                              <a:pt x="1059" y="635"/>
                            </a:lnTo>
                            <a:lnTo>
                              <a:pt x="1029" y="590"/>
                            </a:lnTo>
                            <a:lnTo>
                              <a:pt x="934" y="560"/>
                            </a:lnTo>
                            <a:lnTo>
                              <a:pt x="774" y="420"/>
                            </a:lnTo>
                            <a:lnTo>
                              <a:pt x="659" y="420"/>
                            </a:lnTo>
                            <a:lnTo>
                              <a:pt x="619" y="310"/>
                            </a:lnTo>
                            <a:lnTo>
                              <a:pt x="659" y="265"/>
                            </a:lnTo>
                            <a:lnTo>
                              <a:pt x="704" y="210"/>
                            </a:lnTo>
                            <a:lnTo>
                              <a:pt x="704" y="115"/>
                            </a:lnTo>
                            <a:lnTo>
                              <a:pt x="679" y="10"/>
                            </a:lnTo>
                            <a:lnTo>
                              <a:pt x="574" y="0"/>
                            </a:lnTo>
                            <a:lnTo>
                              <a:pt x="534" y="150"/>
                            </a:lnTo>
                            <a:lnTo>
                              <a:pt x="449" y="170"/>
                            </a:lnTo>
                            <a:lnTo>
                              <a:pt x="389" y="170"/>
                            </a:lnTo>
                            <a:lnTo>
                              <a:pt x="354" y="200"/>
                            </a:lnTo>
                            <a:lnTo>
                              <a:pt x="229" y="105"/>
                            </a:lnTo>
                            <a:lnTo>
                              <a:pt x="164" y="140"/>
                            </a:lnTo>
                            <a:lnTo>
                              <a:pt x="104" y="140"/>
                            </a:lnTo>
                            <a:lnTo>
                              <a:pt x="50" y="65"/>
                            </a:lnTo>
                            <a:lnTo>
                              <a:pt x="0" y="5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0" name="Freeform 66">
                        <a:extLst>
                          <a:ext uri="{FF2B5EF4-FFF2-40B4-BE49-F238E27FC236}">
                            <a16:creationId xmlns:a16="http://schemas.microsoft.com/office/drawing/2014/main" id="{18684E07-5E75-406A-A08A-EB15544AD40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5" y="9533"/>
                        <a:ext cx="756" cy="651"/>
                      </a:xfrm>
                      <a:custGeom>
                        <a:avLst/>
                        <a:gdLst>
                          <a:gd name="T0" fmla="*/ 1 w 1034"/>
                          <a:gd name="T1" fmla="*/ 1 h 1139"/>
                          <a:gd name="T2" fmla="*/ 1 w 1034"/>
                          <a:gd name="T3" fmla="*/ 1 h 1139"/>
                          <a:gd name="T4" fmla="*/ 1 w 1034"/>
                          <a:gd name="T5" fmla="*/ 1 h 1139"/>
                          <a:gd name="T6" fmla="*/ 1 w 1034"/>
                          <a:gd name="T7" fmla="*/ 1 h 1139"/>
                          <a:gd name="T8" fmla="*/ 1 w 1034"/>
                          <a:gd name="T9" fmla="*/ 1 h 1139"/>
                          <a:gd name="T10" fmla="*/ 1 w 1034"/>
                          <a:gd name="T11" fmla="*/ 1 h 1139"/>
                          <a:gd name="T12" fmla="*/ 1 w 1034"/>
                          <a:gd name="T13" fmla="*/ 1 h 1139"/>
                          <a:gd name="T14" fmla="*/ 1 w 1034"/>
                          <a:gd name="T15" fmla="*/ 1 h 1139"/>
                          <a:gd name="T16" fmla="*/ 1 w 1034"/>
                          <a:gd name="T17" fmla="*/ 1 h 1139"/>
                          <a:gd name="T18" fmla="*/ 1 w 1034"/>
                          <a:gd name="T19" fmla="*/ 1 h 1139"/>
                          <a:gd name="T20" fmla="*/ 1 w 1034"/>
                          <a:gd name="T21" fmla="*/ 1 h 1139"/>
                          <a:gd name="T22" fmla="*/ 1 w 1034"/>
                          <a:gd name="T23" fmla="*/ 1 h 1139"/>
                          <a:gd name="T24" fmla="*/ 1 w 1034"/>
                          <a:gd name="T25" fmla="*/ 1 h 1139"/>
                          <a:gd name="T26" fmla="*/ 1 w 1034"/>
                          <a:gd name="T27" fmla="*/ 1 h 1139"/>
                          <a:gd name="T28" fmla="*/ 1 w 1034"/>
                          <a:gd name="T29" fmla="*/ 1 h 1139"/>
                          <a:gd name="T30" fmla="*/ 1 w 1034"/>
                          <a:gd name="T31" fmla="*/ 1 h 1139"/>
                          <a:gd name="T32" fmla="*/ 1 w 1034"/>
                          <a:gd name="T33" fmla="*/ 1 h 1139"/>
                          <a:gd name="T34" fmla="*/ 1 w 1034"/>
                          <a:gd name="T35" fmla="*/ 1 h 1139"/>
                          <a:gd name="T36" fmla="*/ 1 w 1034"/>
                          <a:gd name="T37" fmla="*/ 0 h 1139"/>
                          <a:gd name="T38" fmla="*/ 1 w 1034"/>
                          <a:gd name="T39" fmla="*/ 1 h 1139"/>
                          <a:gd name="T40" fmla="*/ 1 w 1034"/>
                          <a:gd name="T41" fmla="*/ 1 h 1139"/>
                          <a:gd name="T42" fmla="*/ 1 w 1034"/>
                          <a:gd name="T43" fmla="*/ 1 h 1139"/>
                          <a:gd name="T44" fmla="*/ 1 w 1034"/>
                          <a:gd name="T45" fmla="*/ 1 h 1139"/>
                          <a:gd name="T46" fmla="*/ 1 w 1034"/>
                          <a:gd name="T47" fmla="*/ 1 h 1139"/>
                          <a:gd name="T48" fmla="*/ 0 w 1034"/>
                          <a:gd name="T49" fmla="*/ 1 h 1139"/>
                          <a:gd name="T50" fmla="*/ 1 w 1034"/>
                          <a:gd name="T51" fmla="*/ 1 h 1139"/>
                          <a:gd name="T52" fmla="*/ 1 w 1034"/>
                          <a:gd name="T53" fmla="*/ 1 h 1139"/>
                          <a:gd name="T54" fmla="*/ 1 w 1034"/>
                          <a:gd name="T55" fmla="*/ 1 h 1139"/>
                          <a:gd name="T56" fmla="*/ 1 w 1034"/>
                          <a:gd name="T57" fmla="*/ 1 h 1139"/>
                          <a:gd name="T58" fmla="*/ 1 w 1034"/>
                          <a:gd name="T59" fmla="*/ 1 h 1139"/>
                          <a:gd name="T60" fmla="*/ 1 w 1034"/>
                          <a:gd name="T61" fmla="*/ 1 h 1139"/>
                          <a:gd name="T62" fmla="*/ 1 w 1034"/>
                          <a:gd name="T63" fmla="*/ 1 h 1139"/>
                          <a:gd name="T64" fmla="*/ 1 w 1034"/>
                          <a:gd name="T65" fmla="*/ 1 h 1139"/>
                          <a:gd name="T66" fmla="*/ 1 w 1034"/>
                          <a:gd name="T67" fmla="*/ 1 h 1139"/>
                          <a:gd name="T68" fmla="*/ 1 w 1034"/>
                          <a:gd name="T69" fmla="*/ 1 h 1139"/>
                          <a:gd name="T70" fmla="*/ 1 w 1034"/>
                          <a:gd name="T71" fmla="*/ 1 h 1139"/>
                          <a:gd name="T72" fmla="*/ 1 w 1034"/>
                          <a:gd name="T73" fmla="*/ 1 h 1139"/>
                          <a:gd name="T74" fmla="*/ 1 w 1034"/>
                          <a:gd name="T75" fmla="*/ 1 h 1139"/>
                          <a:gd name="T76" fmla="*/ 1 w 1034"/>
                          <a:gd name="T77" fmla="*/ 1 h 1139"/>
                          <a:gd name="T78" fmla="*/ 1 w 1034"/>
                          <a:gd name="T79" fmla="*/ 1 h 1139"/>
                          <a:gd name="T80" fmla="*/ 1 w 1034"/>
                          <a:gd name="T81" fmla="*/ 1 h 1139"/>
                          <a:gd name="T82" fmla="*/ 1 w 1034"/>
                          <a:gd name="T83" fmla="*/ 1 h 1139"/>
                          <a:gd name="T84" fmla="*/ 1 w 1034"/>
                          <a:gd name="T85" fmla="*/ 1 h 1139"/>
                          <a:gd name="T86" fmla="*/ 1 w 1034"/>
                          <a:gd name="T87" fmla="*/ 1 h 1139"/>
                          <a:gd name="T88" fmla="*/ 1 w 1034"/>
                          <a:gd name="T89" fmla="*/ 1 h 1139"/>
                          <a:gd name="T90" fmla="*/ 1 w 1034"/>
                          <a:gd name="T91" fmla="*/ 1 h 1139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1034"/>
                          <a:gd name="T139" fmla="*/ 0 h 1139"/>
                          <a:gd name="T140" fmla="*/ 1034 w 1034"/>
                          <a:gd name="T141" fmla="*/ 1139 h 1139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1034" h="1139">
                            <a:moveTo>
                              <a:pt x="809" y="959"/>
                            </a:moveTo>
                            <a:lnTo>
                              <a:pt x="914" y="824"/>
                            </a:lnTo>
                            <a:lnTo>
                              <a:pt x="904" y="779"/>
                            </a:lnTo>
                            <a:lnTo>
                              <a:pt x="979" y="694"/>
                            </a:lnTo>
                            <a:lnTo>
                              <a:pt x="1034" y="674"/>
                            </a:lnTo>
                            <a:lnTo>
                              <a:pt x="969" y="579"/>
                            </a:lnTo>
                            <a:lnTo>
                              <a:pt x="914" y="464"/>
                            </a:lnTo>
                            <a:lnTo>
                              <a:pt x="894" y="369"/>
                            </a:lnTo>
                            <a:lnTo>
                              <a:pt x="844" y="354"/>
                            </a:lnTo>
                            <a:lnTo>
                              <a:pt x="694" y="379"/>
                            </a:lnTo>
                            <a:lnTo>
                              <a:pt x="654" y="354"/>
                            </a:lnTo>
                            <a:lnTo>
                              <a:pt x="654" y="304"/>
                            </a:lnTo>
                            <a:lnTo>
                              <a:pt x="654" y="244"/>
                            </a:lnTo>
                            <a:lnTo>
                              <a:pt x="619" y="209"/>
                            </a:lnTo>
                            <a:lnTo>
                              <a:pt x="559" y="209"/>
                            </a:lnTo>
                            <a:lnTo>
                              <a:pt x="484" y="164"/>
                            </a:lnTo>
                            <a:lnTo>
                              <a:pt x="429" y="79"/>
                            </a:lnTo>
                            <a:lnTo>
                              <a:pt x="409" y="20"/>
                            </a:lnTo>
                            <a:lnTo>
                              <a:pt x="369" y="0"/>
                            </a:lnTo>
                            <a:lnTo>
                              <a:pt x="304" y="40"/>
                            </a:lnTo>
                            <a:lnTo>
                              <a:pt x="180" y="30"/>
                            </a:lnTo>
                            <a:lnTo>
                              <a:pt x="115" y="159"/>
                            </a:lnTo>
                            <a:lnTo>
                              <a:pt x="95" y="179"/>
                            </a:lnTo>
                            <a:lnTo>
                              <a:pt x="20" y="189"/>
                            </a:lnTo>
                            <a:lnTo>
                              <a:pt x="0" y="229"/>
                            </a:lnTo>
                            <a:lnTo>
                              <a:pt x="70" y="294"/>
                            </a:lnTo>
                            <a:lnTo>
                              <a:pt x="65" y="354"/>
                            </a:lnTo>
                            <a:lnTo>
                              <a:pt x="20" y="454"/>
                            </a:lnTo>
                            <a:lnTo>
                              <a:pt x="135" y="559"/>
                            </a:lnTo>
                            <a:lnTo>
                              <a:pt x="170" y="644"/>
                            </a:lnTo>
                            <a:lnTo>
                              <a:pt x="210" y="759"/>
                            </a:lnTo>
                            <a:lnTo>
                              <a:pt x="220" y="844"/>
                            </a:lnTo>
                            <a:lnTo>
                              <a:pt x="190" y="894"/>
                            </a:lnTo>
                            <a:lnTo>
                              <a:pt x="170" y="949"/>
                            </a:lnTo>
                            <a:lnTo>
                              <a:pt x="125" y="969"/>
                            </a:lnTo>
                            <a:lnTo>
                              <a:pt x="170" y="994"/>
                            </a:lnTo>
                            <a:lnTo>
                              <a:pt x="234" y="1064"/>
                            </a:lnTo>
                            <a:lnTo>
                              <a:pt x="304" y="1074"/>
                            </a:lnTo>
                            <a:lnTo>
                              <a:pt x="349" y="1044"/>
                            </a:lnTo>
                            <a:lnTo>
                              <a:pt x="474" y="1139"/>
                            </a:lnTo>
                            <a:lnTo>
                              <a:pt x="514" y="1104"/>
                            </a:lnTo>
                            <a:lnTo>
                              <a:pt x="609" y="1099"/>
                            </a:lnTo>
                            <a:lnTo>
                              <a:pt x="644" y="1074"/>
                            </a:lnTo>
                            <a:lnTo>
                              <a:pt x="674" y="999"/>
                            </a:lnTo>
                            <a:lnTo>
                              <a:pt x="704" y="929"/>
                            </a:lnTo>
                            <a:lnTo>
                              <a:pt x="809" y="959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1" name="Freeform 67">
                        <a:extLst>
                          <a:ext uri="{FF2B5EF4-FFF2-40B4-BE49-F238E27FC236}">
                            <a16:creationId xmlns:a16="http://schemas.microsoft.com/office/drawing/2014/main" id="{F245D64B-62C2-432B-AEAD-1D054B6F249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086" y="9101"/>
                        <a:ext cx="1808" cy="1153"/>
                      </a:xfrm>
                      <a:custGeom>
                        <a:avLst/>
                        <a:gdLst>
                          <a:gd name="T0" fmla="*/ 1 w 2463"/>
                          <a:gd name="T1" fmla="*/ 1 h 2019"/>
                          <a:gd name="T2" fmla="*/ 1 w 2463"/>
                          <a:gd name="T3" fmla="*/ 1 h 2019"/>
                          <a:gd name="T4" fmla="*/ 1 w 2463"/>
                          <a:gd name="T5" fmla="*/ 1 h 2019"/>
                          <a:gd name="T6" fmla="*/ 1 w 2463"/>
                          <a:gd name="T7" fmla="*/ 1 h 2019"/>
                          <a:gd name="T8" fmla="*/ 1 w 2463"/>
                          <a:gd name="T9" fmla="*/ 1 h 2019"/>
                          <a:gd name="T10" fmla="*/ 1 w 2463"/>
                          <a:gd name="T11" fmla="*/ 1 h 2019"/>
                          <a:gd name="T12" fmla="*/ 1 w 2463"/>
                          <a:gd name="T13" fmla="*/ 1 h 2019"/>
                          <a:gd name="T14" fmla="*/ 1 w 2463"/>
                          <a:gd name="T15" fmla="*/ 1 h 2019"/>
                          <a:gd name="T16" fmla="*/ 1 w 2463"/>
                          <a:gd name="T17" fmla="*/ 1 h 2019"/>
                          <a:gd name="T18" fmla="*/ 1 w 2463"/>
                          <a:gd name="T19" fmla="*/ 1 h 2019"/>
                          <a:gd name="T20" fmla="*/ 1 w 2463"/>
                          <a:gd name="T21" fmla="*/ 1 h 2019"/>
                          <a:gd name="T22" fmla="*/ 1 w 2463"/>
                          <a:gd name="T23" fmla="*/ 1 h 2019"/>
                          <a:gd name="T24" fmla="*/ 1 w 2463"/>
                          <a:gd name="T25" fmla="*/ 1 h 2019"/>
                          <a:gd name="T26" fmla="*/ 1 w 2463"/>
                          <a:gd name="T27" fmla="*/ 1 h 2019"/>
                          <a:gd name="T28" fmla="*/ 1 w 2463"/>
                          <a:gd name="T29" fmla="*/ 1 h 2019"/>
                          <a:gd name="T30" fmla="*/ 1 w 2463"/>
                          <a:gd name="T31" fmla="*/ 1 h 2019"/>
                          <a:gd name="T32" fmla="*/ 1 w 2463"/>
                          <a:gd name="T33" fmla="*/ 1 h 2019"/>
                          <a:gd name="T34" fmla="*/ 1 w 2463"/>
                          <a:gd name="T35" fmla="*/ 1 h 2019"/>
                          <a:gd name="T36" fmla="*/ 1 w 2463"/>
                          <a:gd name="T37" fmla="*/ 1 h 2019"/>
                          <a:gd name="T38" fmla="*/ 1 w 2463"/>
                          <a:gd name="T39" fmla="*/ 1 h 2019"/>
                          <a:gd name="T40" fmla="*/ 1 w 2463"/>
                          <a:gd name="T41" fmla="*/ 1 h 2019"/>
                          <a:gd name="T42" fmla="*/ 1 w 2463"/>
                          <a:gd name="T43" fmla="*/ 1 h 2019"/>
                          <a:gd name="T44" fmla="*/ 1 w 2463"/>
                          <a:gd name="T45" fmla="*/ 1 h 2019"/>
                          <a:gd name="T46" fmla="*/ 1 w 2463"/>
                          <a:gd name="T47" fmla="*/ 1 h 2019"/>
                          <a:gd name="T48" fmla="*/ 1 w 2463"/>
                          <a:gd name="T49" fmla="*/ 1 h 2019"/>
                          <a:gd name="T50" fmla="*/ 1 w 2463"/>
                          <a:gd name="T51" fmla="*/ 1 h 2019"/>
                          <a:gd name="T52" fmla="*/ 1 w 2463"/>
                          <a:gd name="T53" fmla="*/ 1 h 2019"/>
                          <a:gd name="T54" fmla="*/ 1 w 2463"/>
                          <a:gd name="T55" fmla="*/ 1 h 2019"/>
                          <a:gd name="T56" fmla="*/ 1 w 2463"/>
                          <a:gd name="T57" fmla="*/ 1 h 2019"/>
                          <a:gd name="T58" fmla="*/ 1 w 2463"/>
                          <a:gd name="T59" fmla="*/ 1 h 2019"/>
                          <a:gd name="T60" fmla="*/ 1 w 2463"/>
                          <a:gd name="T61" fmla="*/ 1 h 2019"/>
                          <a:gd name="T62" fmla="*/ 1 w 2463"/>
                          <a:gd name="T63" fmla="*/ 1 h 2019"/>
                          <a:gd name="T64" fmla="*/ 1 w 2463"/>
                          <a:gd name="T65" fmla="*/ 1 h 2019"/>
                          <a:gd name="T66" fmla="*/ 1 w 2463"/>
                          <a:gd name="T67" fmla="*/ 1 h 2019"/>
                          <a:gd name="T68" fmla="*/ 1 w 2463"/>
                          <a:gd name="T69" fmla="*/ 1 h 2019"/>
                          <a:gd name="T70" fmla="*/ 1 w 2463"/>
                          <a:gd name="T71" fmla="*/ 1 h 2019"/>
                          <a:gd name="T72" fmla="*/ 1 w 2463"/>
                          <a:gd name="T73" fmla="*/ 1 h 2019"/>
                          <a:gd name="T74" fmla="*/ 1 w 2463"/>
                          <a:gd name="T75" fmla="*/ 1 h 2019"/>
                          <a:gd name="T76" fmla="*/ 1 w 2463"/>
                          <a:gd name="T77" fmla="*/ 1 h 2019"/>
                          <a:gd name="T78" fmla="*/ 1 w 2463"/>
                          <a:gd name="T79" fmla="*/ 1 h 2019"/>
                          <a:gd name="T80" fmla="*/ 1 w 2463"/>
                          <a:gd name="T81" fmla="*/ 1 h 2019"/>
                          <a:gd name="T82" fmla="*/ 1 w 2463"/>
                          <a:gd name="T83" fmla="*/ 1 h 2019"/>
                          <a:gd name="T84" fmla="*/ 1 w 2463"/>
                          <a:gd name="T85" fmla="*/ 1 h 2019"/>
                          <a:gd name="T86" fmla="*/ 1 w 2463"/>
                          <a:gd name="T87" fmla="*/ 1 h 2019"/>
                          <a:gd name="T88" fmla="*/ 1 w 2463"/>
                          <a:gd name="T89" fmla="*/ 1 h 2019"/>
                          <a:gd name="T90" fmla="*/ 1 w 2463"/>
                          <a:gd name="T91" fmla="*/ 0 h 2019"/>
                          <a:gd name="T92" fmla="*/ 1 w 2463"/>
                          <a:gd name="T93" fmla="*/ 1 h 2019"/>
                          <a:gd name="T94" fmla="*/ 1 w 2463"/>
                          <a:gd name="T95" fmla="*/ 1 h 2019"/>
                          <a:gd name="T96" fmla="*/ 1 w 2463"/>
                          <a:gd name="T97" fmla="*/ 0 h 2019"/>
                          <a:gd name="T98" fmla="*/ 1 w 2463"/>
                          <a:gd name="T99" fmla="*/ 1 h 2019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463"/>
                          <a:gd name="T151" fmla="*/ 0 h 2019"/>
                          <a:gd name="T152" fmla="*/ 2463 w 2463"/>
                          <a:gd name="T153" fmla="*/ 2019 h 2019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463" h="2019">
                            <a:moveTo>
                              <a:pt x="145" y="65"/>
                            </a:moveTo>
                            <a:lnTo>
                              <a:pt x="170" y="155"/>
                            </a:lnTo>
                            <a:lnTo>
                              <a:pt x="170" y="255"/>
                            </a:lnTo>
                            <a:lnTo>
                              <a:pt x="125" y="315"/>
                            </a:lnTo>
                            <a:lnTo>
                              <a:pt x="85" y="305"/>
                            </a:lnTo>
                            <a:lnTo>
                              <a:pt x="20" y="305"/>
                            </a:lnTo>
                            <a:lnTo>
                              <a:pt x="0" y="360"/>
                            </a:lnTo>
                            <a:lnTo>
                              <a:pt x="20" y="390"/>
                            </a:lnTo>
                            <a:lnTo>
                              <a:pt x="65" y="390"/>
                            </a:lnTo>
                            <a:lnTo>
                              <a:pt x="85" y="420"/>
                            </a:lnTo>
                            <a:lnTo>
                              <a:pt x="85" y="485"/>
                            </a:lnTo>
                            <a:lnTo>
                              <a:pt x="190" y="610"/>
                            </a:lnTo>
                            <a:lnTo>
                              <a:pt x="230" y="590"/>
                            </a:lnTo>
                            <a:lnTo>
                              <a:pt x="280" y="580"/>
                            </a:lnTo>
                            <a:lnTo>
                              <a:pt x="325" y="600"/>
                            </a:lnTo>
                            <a:lnTo>
                              <a:pt x="315" y="710"/>
                            </a:lnTo>
                            <a:lnTo>
                              <a:pt x="365" y="750"/>
                            </a:lnTo>
                            <a:lnTo>
                              <a:pt x="420" y="770"/>
                            </a:lnTo>
                            <a:lnTo>
                              <a:pt x="450" y="750"/>
                            </a:lnTo>
                            <a:lnTo>
                              <a:pt x="495" y="795"/>
                            </a:lnTo>
                            <a:lnTo>
                              <a:pt x="544" y="780"/>
                            </a:lnTo>
                            <a:lnTo>
                              <a:pt x="579" y="795"/>
                            </a:lnTo>
                            <a:lnTo>
                              <a:pt x="619" y="795"/>
                            </a:lnTo>
                            <a:lnTo>
                              <a:pt x="684" y="750"/>
                            </a:lnTo>
                            <a:lnTo>
                              <a:pt x="724" y="770"/>
                            </a:lnTo>
                            <a:lnTo>
                              <a:pt x="749" y="844"/>
                            </a:lnTo>
                            <a:lnTo>
                              <a:pt x="809" y="939"/>
                            </a:lnTo>
                            <a:lnTo>
                              <a:pt x="854" y="949"/>
                            </a:lnTo>
                            <a:lnTo>
                              <a:pt x="924" y="959"/>
                            </a:lnTo>
                            <a:lnTo>
                              <a:pt x="944" y="979"/>
                            </a:lnTo>
                            <a:lnTo>
                              <a:pt x="969" y="1054"/>
                            </a:lnTo>
                            <a:lnTo>
                              <a:pt x="969" y="1099"/>
                            </a:lnTo>
                            <a:lnTo>
                              <a:pt x="989" y="1129"/>
                            </a:lnTo>
                            <a:lnTo>
                              <a:pt x="1044" y="1119"/>
                            </a:lnTo>
                            <a:lnTo>
                              <a:pt x="1104" y="1109"/>
                            </a:lnTo>
                            <a:lnTo>
                              <a:pt x="1159" y="1099"/>
                            </a:lnTo>
                            <a:lnTo>
                              <a:pt x="1209" y="1119"/>
                            </a:lnTo>
                            <a:lnTo>
                              <a:pt x="1219" y="1189"/>
                            </a:lnTo>
                            <a:lnTo>
                              <a:pt x="1254" y="1269"/>
                            </a:lnTo>
                            <a:lnTo>
                              <a:pt x="1284" y="1329"/>
                            </a:lnTo>
                            <a:lnTo>
                              <a:pt x="1304" y="1359"/>
                            </a:lnTo>
                            <a:lnTo>
                              <a:pt x="1329" y="1404"/>
                            </a:lnTo>
                            <a:lnTo>
                              <a:pt x="1349" y="1424"/>
                            </a:lnTo>
                            <a:lnTo>
                              <a:pt x="1399" y="1444"/>
                            </a:lnTo>
                            <a:lnTo>
                              <a:pt x="1549" y="1434"/>
                            </a:lnTo>
                            <a:lnTo>
                              <a:pt x="1644" y="1489"/>
                            </a:lnTo>
                            <a:lnTo>
                              <a:pt x="1759" y="1564"/>
                            </a:lnTo>
                            <a:lnTo>
                              <a:pt x="1819" y="1574"/>
                            </a:lnTo>
                            <a:lnTo>
                              <a:pt x="1938" y="1564"/>
                            </a:lnTo>
                            <a:lnTo>
                              <a:pt x="2023" y="1584"/>
                            </a:lnTo>
                            <a:lnTo>
                              <a:pt x="2063" y="1639"/>
                            </a:lnTo>
                            <a:lnTo>
                              <a:pt x="2083" y="1689"/>
                            </a:lnTo>
                            <a:lnTo>
                              <a:pt x="2128" y="1774"/>
                            </a:lnTo>
                            <a:lnTo>
                              <a:pt x="2118" y="1869"/>
                            </a:lnTo>
                            <a:lnTo>
                              <a:pt x="2118" y="1914"/>
                            </a:lnTo>
                            <a:lnTo>
                              <a:pt x="2168" y="1934"/>
                            </a:lnTo>
                            <a:lnTo>
                              <a:pt x="2243" y="1999"/>
                            </a:lnTo>
                            <a:lnTo>
                              <a:pt x="2308" y="2019"/>
                            </a:lnTo>
                            <a:lnTo>
                              <a:pt x="2393" y="1999"/>
                            </a:lnTo>
                            <a:lnTo>
                              <a:pt x="2378" y="1899"/>
                            </a:lnTo>
                            <a:lnTo>
                              <a:pt x="2413" y="1744"/>
                            </a:lnTo>
                            <a:lnTo>
                              <a:pt x="2463" y="1699"/>
                            </a:lnTo>
                            <a:lnTo>
                              <a:pt x="2453" y="1614"/>
                            </a:lnTo>
                            <a:lnTo>
                              <a:pt x="2413" y="1564"/>
                            </a:lnTo>
                            <a:lnTo>
                              <a:pt x="2373" y="1554"/>
                            </a:lnTo>
                            <a:lnTo>
                              <a:pt x="2338" y="1509"/>
                            </a:lnTo>
                            <a:lnTo>
                              <a:pt x="2338" y="1459"/>
                            </a:lnTo>
                            <a:lnTo>
                              <a:pt x="2033" y="1129"/>
                            </a:lnTo>
                            <a:lnTo>
                              <a:pt x="1948" y="1129"/>
                            </a:lnTo>
                            <a:lnTo>
                              <a:pt x="1819" y="1054"/>
                            </a:lnTo>
                            <a:lnTo>
                              <a:pt x="1674" y="994"/>
                            </a:lnTo>
                            <a:lnTo>
                              <a:pt x="1634" y="959"/>
                            </a:lnTo>
                            <a:lnTo>
                              <a:pt x="1624" y="894"/>
                            </a:lnTo>
                            <a:lnTo>
                              <a:pt x="1569" y="854"/>
                            </a:lnTo>
                            <a:lnTo>
                              <a:pt x="1499" y="864"/>
                            </a:lnTo>
                            <a:lnTo>
                              <a:pt x="1419" y="834"/>
                            </a:lnTo>
                            <a:lnTo>
                              <a:pt x="1264" y="750"/>
                            </a:lnTo>
                            <a:lnTo>
                              <a:pt x="1104" y="685"/>
                            </a:lnTo>
                            <a:lnTo>
                              <a:pt x="989" y="610"/>
                            </a:lnTo>
                            <a:lnTo>
                              <a:pt x="894" y="560"/>
                            </a:lnTo>
                            <a:lnTo>
                              <a:pt x="799" y="505"/>
                            </a:lnTo>
                            <a:lnTo>
                              <a:pt x="714" y="400"/>
                            </a:lnTo>
                            <a:lnTo>
                              <a:pt x="704" y="340"/>
                            </a:lnTo>
                            <a:lnTo>
                              <a:pt x="789" y="340"/>
                            </a:lnTo>
                            <a:lnTo>
                              <a:pt x="854" y="295"/>
                            </a:lnTo>
                            <a:lnTo>
                              <a:pt x="854" y="230"/>
                            </a:lnTo>
                            <a:lnTo>
                              <a:pt x="894" y="200"/>
                            </a:lnTo>
                            <a:lnTo>
                              <a:pt x="939" y="135"/>
                            </a:lnTo>
                            <a:lnTo>
                              <a:pt x="914" y="85"/>
                            </a:lnTo>
                            <a:lnTo>
                              <a:pt x="854" y="40"/>
                            </a:lnTo>
                            <a:lnTo>
                              <a:pt x="799" y="20"/>
                            </a:lnTo>
                            <a:lnTo>
                              <a:pt x="749" y="0"/>
                            </a:lnTo>
                            <a:lnTo>
                              <a:pt x="684" y="30"/>
                            </a:lnTo>
                            <a:lnTo>
                              <a:pt x="644" y="40"/>
                            </a:lnTo>
                            <a:lnTo>
                              <a:pt x="544" y="20"/>
                            </a:lnTo>
                            <a:lnTo>
                              <a:pt x="440" y="20"/>
                            </a:lnTo>
                            <a:lnTo>
                              <a:pt x="365" y="40"/>
                            </a:lnTo>
                            <a:lnTo>
                              <a:pt x="305" y="0"/>
                            </a:lnTo>
                            <a:lnTo>
                              <a:pt x="260" y="0"/>
                            </a:lnTo>
                            <a:lnTo>
                              <a:pt x="145" y="6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2" name="Freeform 68">
                        <a:extLst>
                          <a:ext uri="{FF2B5EF4-FFF2-40B4-BE49-F238E27FC236}">
                            <a16:creationId xmlns:a16="http://schemas.microsoft.com/office/drawing/2014/main" id="{19A32223-2A41-4748-A75C-01918A5C931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72" y="9005"/>
                        <a:ext cx="652" cy="355"/>
                      </a:xfrm>
                      <a:custGeom>
                        <a:avLst/>
                        <a:gdLst>
                          <a:gd name="T0" fmla="*/ 1 w 890"/>
                          <a:gd name="T1" fmla="*/ 1 h 625"/>
                          <a:gd name="T2" fmla="*/ 1 w 890"/>
                          <a:gd name="T3" fmla="*/ 1 h 625"/>
                          <a:gd name="T4" fmla="*/ 1 w 890"/>
                          <a:gd name="T5" fmla="*/ 1 h 625"/>
                          <a:gd name="T6" fmla="*/ 1 w 890"/>
                          <a:gd name="T7" fmla="*/ 1 h 625"/>
                          <a:gd name="T8" fmla="*/ 1 w 890"/>
                          <a:gd name="T9" fmla="*/ 0 h 625"/>
                          <a:gd name="T10" fmla="*/ 1 w 890"/>
                          <a:gd name="T11" fmla="*/ 1 h 625"/>
                          <a:gd name="T12" fmla="*/ 1 w 890"/>
                          <a:gd name="T13" fmla="*/ 1 h 625"/>
                          <a:gd name="T14" fmla="*/ 1 w 890"/>
                          <a:gd name="T15" fmla="*/ 1 h 625"/>
                          <a:gd name="T16" fmla="*/ 1 w 890"/>
                          <a:gd name="T17" fmla="*/ 1 h 625"/>
                          <a:gd name="T18" fmla="*/ 1 w 890"/>
                          <a:gd name="T19" fmla="*/ 1 h 625"/>
                          <a:gd name="T20" fmla="*/ 1 w 890"/>
                          <a:gd name="T21" fmla="*/ 1 h 625"/>
                          <a:gd name="T22" fmla="*/ 1 w 890"/>
                          <a:gd name="T23" fmla="*/ 1 h 625"/>
                          <a:gd name="T24" fmla="*/ 1 w 890"/>
                          <a:gd name="T25" fmla="*/ 1 h 625"/>
                          <a:gd name="T26" fmla="*/ 1 w 890"/>
                          <a:gd name="T27" fmla="*/ 1 h 625"/>
                          <a:gd name="T28" fmla="*/ 1 w 890"/>
                          <a:gd name="T29" fmla="*/ 1 h 625"/>
                          <a:gd name="T30" fmla="*/ 1 w 890"/>
                          <a:gd name="T31" fmla="*/ 1 h 625"/>
                          <a:gd name="T32" fmla="*/ 1 w 890"/>
                          <a:gd name="T33" fmla="*/ 1 h 625"/>
                          <a:gd name="T34" fmla="*/ 1 w 890"/>
                          <a:gd name="T35" fmla="*/ 1 h 625"/>
                          <a:gd name="T36" fmla="*/ 1 w 890"/>
                          <a:gd name="T37" fmla="*/ 1 h 625"/>
                          <a:gd name="T38" fmla="*/ 1 w 890"/>
                          <a:gd name="T39" fmla="*/ 1 h 625"/>
                          <a:gd name="T40" fmla="*/ 1 w 890"/>
                          <a:gd name="T41" fmla="*/ 1 h 625"/>
                          <a:gd name="T42" fmla="*/ 1 w 890"/>
                          <a:gd name="T43" fmla="*/ 1 h 625"/>
                          <a:gd name="T44" fmla="*/ 1 w 890"/>
                          <a:gd name="T45" fmla="*/ 1 h 625"/>
                          <a:gd name="T46" fmla="*/ 1 w 890"/>
                          <a:gd name="T47" fmla="*/ 1 h 625"/>
                          <a:gd name="T48" fmla="*/ 0 w 890"/>
                          <a:gd name="T49" fmla="*/ 1 h 625"/>
                          <a:gd name="T50" fmla="*/ 1 w 890"/>
                          <a:gd name="T51" fmla="*/ 1 h 625"/>
                          <a:gd name="T52" fmla="*/ 1 w 890"/>
                          <a:gd name="T53" fmla="*/ 1 h 625"/>
                          <a:gd name="T54" fmla="*/ 1 w 890"/>
                          <a:gd name="T55" fmla="*/ 1 h 625"/>
                          <a:gd name="T56" fmla="*/ 1 w 890"/>
                          <a:gd name="T57" fmla="*/ 1 h 625"/>
                          <a:gd name="T58" fmla="*/ 1 w 890"/>
                          <a:gd name="T59" fmla="*/ 1 h 625"/>
                          <a:gd name="T60" fmla="*/ 1 w 890"/>
                          <a:gd name="T61" fmla="*/ 1 h 625"/>
                          <a:gd name="T62" fmla="*/ 1 w 890"/>
                          <a:gd name="T63" fmla="*/ 1 h 625"/>
                          <a:gd name="T64" fmla="*/ 1 w 890"/>
                          <a:gd name="T65" fmla="*/ 1 h 625"/>
                          <a:gd name="T66" fmla="*/ 1 w 890"/>
                          <a:gd name="T67" fmla="*/ 1 h 625"/>
                          <a:gd name="T68" fmla="*/ 1 w 890"/>
                          <a:gd name="T69" fmla="*/ 1 h 625"/>
                          <a:gd name="T70" fmla="*/ 1 w 890"/>
                          <a:gd name="T71" fmla="*/ 1 h 625"/>
                          <a:gd name="T72" fmla="*/ 1 w 890"/>
                          <a:gd name="T73" fmla="*/ 1 h 625"/>
                          <a:gd name="T74" fmla="*/ 1 w 890"/>
                          <a:gd name="T75" fmla="*/ 1 h 625"/>
                          <a:gd name="T76" fmla="*/ 1 w 890"/>
                          <a:gd name="T77" fmla="*/ 1 h 625"/>
                          <a:gd name="T78" fmla="*/ 1 w 890"/>
                          <a:gd name="T79" fmla="*/ 1 h 625"/>
                          <a:gd name="T80" fmla="*/ 1 w 890"/>
                          <a:gd name="T81" fmla="*/ 1 h 625"/>
                          <a:gd name="T82" fmla="*/ 1 w 890"/>
                          <a:gd name="T83" fmla="*/ 1 h 625"/>
                          <a:gd name="T84" fmla="*/ 1 w 890"/>
                          <a:gd name="T85" fmla="*/ 1 h 625"/>
                          <a:gd name="T86" fmla="*/ 1 w 890"/>
                          <a:gd name="T87" fmla="*/ 1 h 625"/>
                          <a:gd name="T88" fmla="*/ 1 w 890"/>
                          <a:gd name="T89" fmla="*/ 1 h 625"/>
                          <a:gd name="T90" fmla="*/ 1 w 890"/>
                          <a:gd name="T91" fmla="*/ 1 h 625"/>
                          <a:gd name="T92" fmla="*/ 1 w 890"/>
                          <a:gd name="T93" fmla="*/ 1 h 625"/>
                          <a:gd name="T94" fmla="*/ 1 w 890"/>
                          <a:gd name="T95" fmla="*/ 1 h 625"/>
                          <a:gd name="T96" fmla="*/ 1 w 890"/>
                          <a:gd name="T97" fmla="*/ 1 h 625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890"/>
                          <a:gd name="T148" fmla="*/ 0 h 625"/>
                          <a:gd name="T149" fmla="*/ 890 w 890"/>
                          <a:gd name="T150" fmla="*/ 625 h 625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890" h="625">
                            <a:moveTo>
                              <a:pt x="855" y="220"/>
                            </a:moveTo>
                            <a:lnTo>
                              <a:pt x="760" y="120"/>
                            </a:lnTo>
                            <a:lnTo>
                              <a:pt x="700" y="85"/>
                            </a:lnTo>
                            <a:lnTo>
                              <a:pt x="590" y="55"/>
                            </a:lnTo>
                            <a:lnTo>
                              <a:pt x="570" y="0"/>
                            </a:lnTo>
                            <a:lnTo>
                              <a:pt x="530" y="55"/>
                            </a:lnTo>
                            <a:lnTo>
                              <a:pt x="530" y="95"/>
                            </a:lnTo>
                            <a:lnTo>
                              <a:pt x="510" y="105"/>
                            </a:lnTo>
                            <a:lnTo>
                              <a:pt x="465" y="120"/>
                            </a:lnTo>
                            <a:lnTo>
                              <a:pt x="415" y="140"/>
                            </a:lnTo>
                            <a:lnTo>
                              <a:pt x="380" y="170"/>
                            </a:lnTo>
                            <a:lnTo>
                              <a:pt x="340" y="200"/>
                            </a:lnTo>
                            <a:lnTo>
                              <a:pt x="315" y="150"/>
                            </a:lnTo>
                            <a:lnTo>
                              <a:pt x="275" y="120"/>
                            </a:lnTo>
                            <a:lnTo>
                              <a:pt x="245" y="95"/>
                            </a:lnTo>
                            <a:lnTo>
                              <a:pt x="205" y="120"/>
                            </a:lnTo>
                            <a:lnTo>
                              <a:pt x="190" y="150"/>
                            </a:lnTo>
                            <a:lnTo>
                              <a:pt x="230" y="200"/>
                            </a:lnTo>
                            <a:lnTo>
                              <a:pt x="210" y="235"/>
                            </a:lnTo>
                            <a:lnTo>
                              <a:pt x="170" y="235"/>
                            </a:lnTo>
                            <a:lnTo>
                              <a:pt x="150" y="245"/>
                            </a:lnTo>
                            <a:lnTo>
                              <a:pt x="140" y="285"/>
                            </a:lnTo>
                            <a:lnTo>
                              <a:pt x="120" y="305"/>
                            </a:lnTo>
                            <a:lnTo>
                              <a:pt x="65" y="325"/>
                            </a:lnTo>
                            <a:lnTo>
                              <a:pt x="0" y="320"/>
                            </a:lnTo>
                            <a:lnTo>
                              <a:pt x="85" y="380"/>
                            </a:lnTo>
                            <a:lnTo>
                              <a:pt x="95" y="445"/>
                            </a:lnTo>
                            <a:lnTo>
                              <a:pt x="105" y="495"/>
                            </a:lnTo>
                            <a:lnTo>
                              <a:pt x="95" y="550"/>
                            </a:lnTo>
                            <a:lnTo>
                              <a:pt x="85" y="580"/>
                            </a:lnTo>
                            <a:lnTo>
                              <a:pt x="125" y="560"/>
                            </a:lnTo>
                            <a:lnTo>
                              <a:pt x="180" y="610"/>
                            </a:lnTo>
                            <a:lnTo>
                              <a:pt x="265" y="560"/>
                            </a:lnTo>
                            <a:lnTo>
                              <a:pt x="330" y="550"/>
                            </a:lnTo>
                            <a:lnTo>
                              <a:pt x="370" y="550"/>
                            </a:lnTo>
                            <a:lnTo>
                              <a:pt x="425" y="580"/>
                            </a:lnTo>
                            <a:lnTo>
                              <a:pt x="475" y="610"/>
                            </a:lnTo>
                            <a:lnTo>
                              <a:pt x="540" y="625"/>
                            </a:lnTo>
                            <a:lnTo>
                              <a:pt x="590" y="600"/>
                            </a:lnTo>
                            <a:lnTo>
                              <a:pt x="645" y="530"/>
                            </a:lnTo>
                            <a:lnTo>
                              <a:pt x="710" y="540"/>
                            </a:lnTo>
                            <a:lnTo>
                              <a:pt x="730" y="475"/>
                            </a:lnTo>
                            <a:lnTo>
                              <a:pt x="795" y="465"/>
                            </a:lnTo>
                            <a:lnTo>
                              <a:pt x="825" y="475"/>
                            </a:lnTo>
                            <a:lnTo>
                              <a:pt x="855" y="455"/>
                            </a:lnTo>
                            <a:lnTo>
                              <a:pt x="875" y="425"/>
                            </a:lnTo>
                            <a:lnTo>
                              <a:pt x="890" y="380"/>
                            </a:lnTo>
                            <a:lnTo>
                              <a:pt x="890" y="300"/>
                            </a:lnTo>
                            <a:lnTo>
                              <a:pt x="855" y="22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3" name="Freeform 69">
                        <a:extLst>
                          <a:ext uri="{FF2B5EF4-FFF2-40B4-BE49-F238E27FC236}">
                            <a16:creationId xmlns:a16="http://schemas.microsoft.com/office/drawing/2014/main" id="{1F126902-42D8-48BB-AD90-4EFDB0873D6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76" y="8594"/>
                        <a:ext cx="830" cy="607"/>
                      </a:xfrm>
                      <a:custGeom>
                        <a:avLst/>
                        <a:gdLst>
                          <a:gd name="T0" fmla="*/ 1 w 1129"/>
                          <a:gd name="T1" fmla="*/ 0 h 1064"/>
                          <a:gd name="T2" fmla="*/ 1 w 1129"/>
                          <a:gd name="T3" fmla="*/ 1 h 1064"/>
                          <a:gd name="T4" fmla="*/ 1 w 1129"/>
                          <a:gd name="T5" fmla="*/ 1 h 1064"/>
                          <a:gd name="T6" fmla="*/ 1 w 1129"/>
                          <a:gd name="T7" fmla="*/ 1 h 1064"/>
                          <a:gd name="T8" fmla="*/ 1 w 1129"/>
                          <a:gd name="T9" fmla="*/ 1 h 1064"/>
                          <a:gd name="T10" fmla="*/ 1 w 1129"/>
                          <a:gd name="T11" fmla="*/ 1 h 1064"/>
                          <a:gd name="T12" fmla="*/ 1 w 1129"/>
                          <a:gd name="T13" fmla="*/ 1 h 1064"/>
                          <a:gd name="T14" fmla="*/ 1 w 1129"/>
                          <a:gd name="T15" fmla="*/ 1 h 1064"/>
                          <a:gd name="T16" fmla="*/ 1 w 1129"/>
                          <a:gd name="T17" fmla="*/ 1 h 1064"/>
                          <a:gd name="T18" fmla="*/ 1 w 1129"/>
                          <a:gd name="T19" fmla="*/ 1 h 1064"/>
                          <a:gd name="T20" fmla="*/ 1 w 1129"/>
                          <a:gd name="T21" fmla="*/ 1 h 1064"/>
                          <a:gd name="T22" fmla="*/ 1 w 1129"/>
                          <a:gd name="T23" fmla="*/ 1 h 1064"/>
                          <a:gd name="T24" fmla="*/ 1 w 1129"/>
                          <a:gd name="T25" fmla="*/ 1 h 1064"/>
                          <a:gd name="T26" fmla="*/ 1 w 1129"/>
                          <a:gd name="T27" fmla="*/ 1 h 1064"/>
                          <a:gd name="T28" fmla="*/ 1 w 1129"/>
                          <a:gd name="T29" fmla="*/ 1 h 1064"/>
                          <a:gd name="T30" fmla="*/ 1 w 1129"/>
                          <a:gd name="T31" fmla="*/ 1 h 1064"/>
                          <a:gd name="T32" fmla="*/ 1 w 1129"/>
                          <a:gd name="T33" fmla="*/ 1 h 1064"/>
                          <a:gd name="T34" fmla="*/ 1 w 1129"/>
                          <a:gd name="T35" fmla="*/ 1 h 1064"/>
                          <a:gd name="T36" fmla="*/ 1 w 1129"/>
                          <a:gd name="T37" fmla="*/ 1 h 1064"/>
                          <a:gd name="T38" fmla="*/ 1 w 1129"/>
                          <a:gd name="T39" fmla="*/ 1 h 1064"/>
                          <a:gd name="T40" fmla="*/ 1 w 1129"/>
                          <a:gd name="T41" fmla="*/ 1 h 1064"/>
                          <a:gd name="T42" fmla="*/ 1 w 1129"/>
                          <a:gd name="T43" fmla="*/ 1 h 1064"/>
                          <a:gd name="T44" fmla="*/ 1 w 1129"/>
                          <a:gd name="T45" fmla="*/ 1 h 1064"/>
                          <a:gd name="T46" fmla="*/ 1 w 1129"/>
                          <a:gd name="T47" fmla="*/ 1 h 1064"/>
                          <a:gd name="T48" fmla="*/ 1 w 1129"/>
                          <a:gd name="T49" fmla="*/ 1 h 1064"/>
                          <a:gd name="T50" fmla="*/ 1 w 1129"/>
                          <a:gd name="T51" fmla="*/ 1 h 1064"/>
                          <a:gd name="T52" fmla="*/ 1 w 1129"/>
                          <a:gd name="T53" fmla="*/ 1 h 1064"/>
                          <a:gd name="T54" fmla="*/ 1 w 1129"/>
                          <a:gd name="T55" fmla="*/ 1 h 1064"/>
                          <a:gd name="T56" fmla="*/ 1 w 1129"/>
                          <a:gd name="T57" fmla="*/ 1 h 1064"/>
                          <a:gd name="T58" fmla="*/ 1 w 1129"/>
                          <a:gd name="T59" fmla="*/ 1 h 1064"/>
                          <a:gd name="T60" fmla="*/ 1 w 1129"/>
                          <a:gd name="T61" fmla="*/ 1 h 1064"/>
                          <a:gd name="T62" fmla="*/ 1 w 1129"/>
                          <a:gd name="T63" fmla="*/ 1 h 1064"/>
                          <a:gd name="T64" fmla="*/ 1 w 1129"/>
                          <a:gd name="T65" fmla="*/ 1 h 1064"/>
                          <a:gd name="T66" fmla="*/ 1 w 1129"/>
                          <a:gd name="T67" fmla="*/ 1 h 1064"/>
                          <a:gd name="T68" fmla="*/ 1 w 1129"/>
                          <a:gd name="T69" fmla="*/ 1 h 1064"/>
                          <a:gd name="T70" fmla="*/ 1 w 1129"/>
                          <a:gd name="T71" fmla="*/ 1 h 1064"/>
                          <a:gd name="T72" fmla="*/ 1 w 1129"/>
                          <a:gd name="T73" fmla="*/ 1 h 1064"/>
                          <a:gd name="T74" fmla="*/ 1 w 1129"/>
                          <a:gd name="T75" fmla="*/ 1 h 1064"/>
                          <a:gd name="T76" fmla="*/ 1 w 1129"/>
                          <a:gd name="T77" fmla="*/ 1 h 1064"/>
                          <a:gd name="T78" fmla="*/ 1 w 1129"/>
                          <a:gd name="T79" fmla="*/ 1 h 1064"/>
                          <a:gd name="T80" fmla="*/ 1 w 1129"/>
                          <a:gd name="T81" fmla="*/ 1 h 1064"/>
                          <a:gd name="T82" fmla="*/ 1 w 1129"/>
                          <a:gd name="T83" fmla="*/ 1 h 1064"/>
                          <a:gd name="T84" fmla="*/ 1 w 1129"/>
                          <a:gd name="T85" fmla="*/ 1 h 1064"/>
                          <a:gd name="T86" fmla="*/ 1 w 1129"/>
                          <a:gd name="T87" fmla="*/ 1 h 1064"/>
                          <a:gd name="T88" fmla="*/ 1 w 1129"/>
                          <a:gd name="T89" fmla="*/ 1 h 1064"/>
                          <a:gd name="T90" fmla="*/ 1 w 1129"/>
                          <a:gd name="T91" fmla="*/ 1 h 1064"/>
                          <a:gd name="T92" fmla="*/ 0 w 1129"/>
                          <a:gd name="T93" fmla="*/ 1 h 1064"/>
                          <a:gd name="T94" fmla="*/ 0 w 1129"/>
                          <a:gd name="T95" fmla="*/ 1 h 1064"/>
                          <a:gd name="T96" fmla="*/ 1 w 1129"/>
                          <a:gd name="T97" fmla="*/ 1 h 1064"/>
                          <a:gd name="T98" fmla="*/ 1 w 1129"/>
                          <a:gd name="T99" fmla="*/ 1 h 1064"/>
                          <a:gd name="T100" fmla="*/ 1 w 1129"/>
                          <a:gd name="T101" fmla="*/ 1 h 1064"/>
                          <a:gd name="T102" fmla="*/ 1 w 1129"/>
                          <a:gd name="T103" fmla="*/ 1 h 1064"/>
                          <a:gd name="T104" fmla="*/ 1 w 1129"/>
                          <a:gd name="T105" fmla="*/ 1 h 1064"/>
                          <a:gd name="T106" fmla="*/ 1 w 1129"/>
                          <a:gd name="T107" fmla="*/ 1 h 1064"/>
                          <a:gd name="T108" fmla="*/ 1 w 1129"/>
                          <a:gd name="T109" fmla="*/ 1 h 1064"/>
                          <a:gd name="T110" fmla="*/ 1 w 1129"/>
                          <a:gd name="T111" fmla="*/ 1 h 1064"/>
                          <a:gd name="T112" fmla="*/ 1 w 1129"/>
                          <a:gd name="T113" fmla="*/ 1 h 1064"/>
                          <a:gd name="T114" fmla="*/ 1 w 1129"/>
                          <a:gd name="T115" fmla="*/ 1 h 1064"/>
                          <a:gd name="T116" fmla="*/ 1 w 1129"/>
                          <a:gd name="T117" fmla="*/ 1 h 1064"/>
                          <a:gd name="T118" fmla="*/ 1 w 1129"/>
                          <a:gd name="T119" fmla="*/ 1 h 1064"/>
                          <a:gd name="T120" fmla="*/ 1 w 1129"/>
                          <a:gd name="T121" fmla="*/ 1 h 1064"/>
                          <a:gd name="T122" fmla="*/ 1 w 1129"/>
                          <a:gd name="T123" fmla="*/ 1 h 1064"/>
                          <a:gd name="T124" fmla="*/ 1 w 1129"/>
                          <a:gd name="T125" fmla="*/ 0 h 1064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1129"/>
                          <a:gd name="T190" fmla="*/ 0 h 1064"/>
                          <a:gd name="T191" fmla="*/ 1129 w 1129"/>
                          <a:gd name="T192" fmla="*/ 1064 h 1064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1129" h="1064">
                            <a:moveTo>
                              <a:pt x="579" y="0"/>
                            </a:moveTo>
                            <a:lnTo>
                              <a:pt x="644" y="149"/>
                            </a:lnTo>
                            <a:lnTo>
                              <a:pt x="684" y="254"/>
                            </a:lnTo>
                            <a:lnTo>
                              <a:pt x="709" y="304"/>
                            </a:lnTo>
                            <a:lnTo>
                              <a:pt x="719" y="379"/>
                            </a:lnTo>
                            <a:lnTo>
                              <a:pt x="804" y="444"/>
                            </a:lnTo>
                            <a:lnTo>
                              <a:pt x="874" y="504"/>
                            </a:lnTo>
                            <a:lnTo>
                              <a:pt x="979" y="599"/>
                            </a:lnTo>
                            <a:lnTo>
                              <a:pt x="1079" y="664"/>
                            </a:lnTo>
                            <a:lnTo>
                              <a:pt x="1129" y="714"/>
                            </a:lnTo>
                            <a:lnTo>
                              <a:pt x="1109" y="759"/>
                            </a:lnTo>
                            <a:lnTo>
                              <a:pt x="1079" y="779"/>
                            </a:lnTo>
                            <a:lnTo>
                              <a:pt x="1059" y="789"/>
                            </a:lnTo>
                            <a:lnTo>
                              <a:pt x="1064" y="834"/>
                            </a:lnTo>
                            <a:lnTo>
                              <a:pt x="1034" y="854"/>
                            </a:lnTo>
                            <a:lnTo>
                              <a:pt x="1004" y="874"/>
                            </a:lnTo>
                            <a:lnTo>
                              <a:pt x="974" y="874"/>
                            </a:lnTo>
                            <a:lnTo>
                              <a:pt x="889" y="939"/>
                            </a:lnTo>
                            <a:lnTo>
                              <a:pt x="874" y="904"/>
                            </a:lnTo>
                            <a:lnTo>
                              <a:pt x="834" y="874"/>
                            </a:lnTo>
                            <a:lnTo>
                              <a:pt x="789" y="844"/>
                            </a:lnTo>
                            <a:lnTo>
                              <a:pt x="759" y="854"/>
                            </a:lnTo>
                            <a:lnTo>
                              <a:pt x="739" y="874"/>
                            </a:lnTo>
                            <a:lnTo>
                              <a:pt x="739" y="904"/>
                            </a:lnTo>
                            <a:lnTo>
                              <a:pt x="769" y="939"/>
                            </a:lnTo>
                            <a:lnTo>
                              <a:pt x="749" y="969"/>
                            </a:lnTo>
                            <a:lnTo>
                              <a:pt x="709" y="979"/>
                            </a:lnTo>
                            <a:lnTo>
                              <a:pt x="684" y="999"/>
                            </a:lnTo>
                            <a:lnTo>
                              <a:pt x="674" y="1034"/>
                            </a:lnTo>
                            <a:lnTo>
                              <a:pt x="644" y="1054"/>
                            </a:lnTo>
                            <a:lnTo>
                              <a:pt x="614" y="1064"/>
                            </a:lnTo>
                            <a:lnTo>
                              <a:pt x="549" y="1054"/>
                            </a:lnTo>
                            <a:lnTo>
                              <a:pt x="465" y="1044"/>
                            </a:lnTo>
                            <a:lnTo>
                              <a:pt x="400" y="999"/>
                            </a:lnTo>
                            <a:lnTo>
                              <a:pt x="340" y="949"/>
                            </a:lnTo>
                            <a:lnTo>
                              <a:pt x="255" y="874"/>
                            </a:lnTo>
                            <a:lnTo>
                              <a:pt x="225" y="844"/>
                            </a:lnTo>
                            <a:lnTo>
                              <a:pt x="180" y="834"/>
                            </a:lnTo>
                            <a:lnTo>
                              <a:pt x="95" y="819"/>
                            </a:lnTo>
                            <a:lnTo>
                              <a:pt x="40" y="819"/>
                            </a:lnTo>
                            <a:lnTo>
                              <a:pt x="20" y="789"/>
                            </a:lnTo>
                            <a:lnTo>
                              <a:pt x="10" y="734"/>
                            </a:lnTo>
                            <a:lnTo>
                              <a:pt x="20" y="664"/>
                            </a:lnTo>
                            <a:lnTo>
                              <a:pt x="40" y="609"/>
                            </a:lnTo>
                            <a:lnTo>
                              <a:pt x="30" y="589"/>
                            </a:lnTo>
                            <a:lnTo>
                              <a:pt x="20" y="539"/>
                            </a:lnTo>
                            <a:lnTo>
                              <a:pt x="0" y="484"/>
                            </a:lnTo>
                            <a:lnTo>
                              <a:pt x="0" y="444"/>
                            </a:lnTo>
                            <a:lnTo>
                              <a:pt x="20" y="424"/>
                            </a:lnTo>
                            <a:lnTo>
                              <a:pt x="40" y="409"/>
                            </a:lnTo>
                            <a:lnTo>
                              <a:pt x="30" y="359"/>
                            </a:lnTo>
                            <a:lnTo>
                              <a:pt x="40" y="324"/>
                            </a:lnTo>
                            <a:lnTo>
                              <a:pt x="95" y="274"/>
                            </a:lnTo>
                            <a:lnTo>
                              <a:pt x="150" y="274"/>
                            </a:lnTo>
                            <a:lnTo>
                              <a:pt x="200" y="254"/>
                            </a:lnTo>
                            <a:lnTo>
                              <a:pt x="230" y="214"/>
                            </a:lnTo>
                            <a:lnTo>
                              <a:pt x="225" y="179"/>
                            </a:lnTo>
                            <a:lnTo>
                              <a:pt x="295" y="104"/>
                            </a:lnTo>
                            <a:lnTo>
                              <a:pt x="380" y="114"/>
                            </a:lnTo>
                            <a:lnTo>
                              <a:pt x="415" y="75"/>
                            </a:lnTo>
                            <a:lnTo>
                              <a:pt x="485" y="65"/>
                            </a:lnTo>
                            <a:lnTo>
                              <a:pt x="529" y="35"/>
                            </a:lnTo>
                            <a:lnTo>
                              <a:pt x="579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4" name="Freeform 70">
                        <a:extLst>
                          <a:ext uri="{FF2B5EF4-FFF2-40B4-BE49-F238E27FC236}">
                            <a16:creationId xmlns:a16="http://schemas.microsoft.com/office/drawing/2014/main" id="{E4256AA4-E2D8-407A-89F6-7D31E68A90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1" y="8187"/>
                        <a:ext cx="687" cy="632"/>
                      </a:xfrm>
                      <a:custGeom>
                        <a:avLst/>
                        <a:gdLst>
                          <a:gd name="T0" fmla="*/ 1 w 935"/>
                          <a:gd name="T1" fmla="*/ 1 h 1109"/>
                          <a:gd name="T2" fmla="*/ 1 w 935"/>
                          <a:gd name="T3" fmla="*/ 1 h 1109"/>
                          <a:gd name="T4" fmla="*/ 1 w 935"/>
                          <a:gd name="T5" fmla="*/ 1 h 1109"/>
                          <a:gd name="T6" fmla="*/ 1 w 935"/>
                          <a:gd name="T7" fmla="*/ 1 h 1109"/>
                          <a:gd name="T8" fmla="*/ 1 w 935"/>
                          <a:gd name="T9" fmla="*/ 1 h 1109"/>
                          <a:gd name="T10" fmla="*/ 1 w 935"/>
                          <a:gd name="T11" fmla="*/ 1 h 1109"/>
                          <a:gd name="T12" fmla="*/ 1 w 935"/>
                          <a:gd name="T13" fmla="*/ 1 h 1109"/>
                          <a:gd name="T14" fmla="*/ 1 w 935"/>
                          <a:gd name="T15" fmla="*/ 1 h 1109"/>
                          <a:gd name="T16" fmla="*/ 1 w 935"/>
                          <a:gd name="T17" fmla="*/ 0 h 1109"/>
                          <a:gd name="T18" fmla="*/ 1 w 935"/>
                          <a:gd name="T19" fmla="*/ 1 h 1109"/>
                          <a:gd name="T20" fmla="*/ 1 w 935"/>
                          <a:gd name="T21" fmla="*/ 1 h 1109"/>
                          <a:gd name="T22" fmla="*/ 1 w 935"/>
                          <a:gd name="T23" fmla="*/ 1 h 1109"/>
                          <a:gd name="T24" fmla="*/ 1 w 935"/>
                          <a:gd name="T25" fmla="*/ 1 h 1109"/>
                          <a:gd name="T26" fmla="*/ 1 w 935"/>
                          <a:gd name="T27" fmla="*/ 1 h 1109"/>
                          <a:gd name="T28" fmla="*/ 1 w 935"/>
                          <a:gd name="T29" fmla="*/ 1 h 1109"/>
                          <a:gd name="T30" fmla="*/ 1 w 935"/>
                          <a:gd name="T31" fmla="*/ 1 h 1109"/>
                          <a:gd name="T32" fmla="*/ 1 w 935"/>
                          <a:gd name="T33" fmla="*/ 1 h 1109"/>
                          <a:gd name="T34" fmla="*/ 1 w 935"/>
                          <a:gd name="T35" fmla="*/ 1 h 1109"/>
                          <a:gd name="T36" fmla="*/ 0 w 935"/>
                          <a:gd name="T37" fmla="*/ 1 h 1109"/>
                          <a:gd name="T38" fmla="*/ 1 w 935"/>
                          <a:gd name="T39" fmla="*/ 1 h 1109"/>
                          <a:gd name="T40" fmla="*/ 0 w 935"/>
                          <a:gd name="T41" fmla="*/ 1 h 1109"/>
                          <a:gd name="T42" fmla="*/ 1 w 935"/>
                          <a:gd name="T43" fmla="*/ 1 h 1109"/>
                          <a:gd name="T44" fmla="*/ 1 w 935"/>
                          <a:gd name="T45" fmla="*/ 1 h 1109"/>
                          <a:gd name="T46" fmla="*/ 1 w 935"/>
                          <a:gd name="T47" fmla="*/ 1 h 1109"/>
                          <a:gd name="T48" fmla="*/ 1 w 935"/>
                          <a:gd name="T49" fmla="*/ 1 h 1109"/>
                          <a:gd name="T50" fmla="*/ 1 w 935"/>
                          <a:gd name="T51" fmla="*/ 1 h 1109"/>
                          <a:gd name="T52" fmla="*/ 1 w 935"/>
                          <a:gd name="T53" fmla="*/ 1 h 1109"/>
                          <a:gd name="T54" fmla="*/ 1 w 935"/>
                          <a:gd name="T55" fmla="*/ 1 h 1109"/>
                          <a:gd name="T56" fmla="*/ 1 w 935"/>
                          <a:gd name="T57" fmla="*/ 1 h 1109"/>
                          <a:gd name="T58" fmla="*/ 1 w 935"/>
                          <a:gd name="T59" fmla="*/ 1 h 1109"/>
                          <a:gd name="T60" fmla="*/ 1 w 935"/>
                          <a:gd name="T61" fmla="*/ 1 h 1109"/>
                          <a:gd name="T62" fmla="*/ 1 w 935"/>
                          <a:gd name="T63" fmla="*/ 1 h 1109"/>
                          <a:gd name="T64" fmla="*/ 1 w 935"/>
                          <a:gd name="T65" fmla="*/ 1 h 1109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935"/>
                          <a:gd name="T100" fmla="*/ 0 h 1109"/>
                          <a:gd name="T101" fmla="*/ 935 w 935"/>
                          <a:gd name="T102" fmla="*/ 1109 h 1109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935" h="1109">
                            <a:moveTo>
                              <a:pt x="935" y="844"/>
                            </a:moveTo>
                            <a:lnTo>
                              <a:pt x="915" y="789"/>
                            </a:lnTo>
                            <a:lnTo>
                              <a:pt x="865" y="750"/>
                            </a:lnTo>
                            <a:lnTo>
                              <a:pt x="790" y="685"/>
                            </a:lnTo>
                            <a:lnTo>
                              <a:pt x="725" y="655"/>
                            </a:lnTo>
                            <a:lnTo>
                              <a:pt x="680" y="625"/>
                            </a:lnTo>
                            <a:lnTo>
                              <a:pt x="695" y="520"/>
                            </a:lnTo>
                            <a:lnTo>
                              <a:pt x="675" y="455"/>
                            </a:lnTo>
                            <a:lnTo>
                              <a:pt x="660" y="390"/>
                            </a:lnTo>
                            <a:lnTo>
                              <a:pt x="660" y="285"/>
                            </a:lnTo>
                            <a:lnTo>
                              <a:pt x="600" y="245"/>
                            </a:lnTo>
                            <a:lnTo>
                              <a:pt x="525" y="190"/>
                            </a:lnTo>
                            <a:lnTo>
                              <a:pt x="470" y="180"/>
                            </a:lnTo>
                            <a:lnTo>
                              <a:pt x="410" y="115"/>
                            </a:lnTo>
                            <a:lnTo>
                              <a:pt x="380" y="55"/>
                            </a:lnTo>
                            <a:lnTo>
                              <a:pt x="325" y="55"/>
                            </a:lnTo>
                            <a:lnTo>
                              <a:pt x="280" y="55"/>
                            </a:lnTo>
                            <a:lnTo>
                              <a:pt x="280" y="0"/>
                            </a:lnTo>
                            <a:lnTo>
                              <a:pt x="250" y="30"/>
                            </a:lnTo>
                            <a:lnTo>
                              <a:pt x="210" y="20"/>
                            </a:lnTo>
                            <a:lnTo>
                              <a:pt x="190" y="75"/>
                            </a:lnTo>
                            <a:lnTo>
                              <a:pt x="220" y="140"/>
                            </a:lnTo>
                            <a:lnTo>
                              <a:pt x="250" y="210"/>
                            </a:lnTo>
                            <a:lnTo>
                              <a:pt x="260" y="250"/>
                            </a:lnTo>
                            <a:lnTo>
                              <a:pt x="240" y="275"/>
                            </a:lnTo>
                            <a:lnTo>
                              <a:pt x="175" y="285"/>
                            </a:lnTo>
                            <a:lnTo>
                              <a:pt x="125" y="315"/>
                            </a:lnTo>
                            <a:lnTo>
                              <a:pt x="90" y="360"/>
                            </a:lnTo>
                            <a:lnTo>
                              <a:pt x="115" y="420"/>
                            </a:lnTo>
                            <a:lnTo>
                              <a:pt x="115" y="465"/>
                            </a:lnTo>
                            <a:lnTo>
                              <a:pt x="90" y="465"/>
                            </a:lnTo>
                            <a:lnTo>
                              <a:pt x="105" y="495"/>
                            </a:lnTo>
                            <a:lnTo>
                              <a:pt x="50" y="540"/>
                            </a:lnTo>
                            <a:lnTo>
                              <a:pt x="70" y="580"/>
                            </a:lnTo>
                            <a:lnTo>
                              <a:pt x="60" y="615"/>
                            </a:lnTo>
                            <a:lnTo>
                              <a:pt x="10" y="655"/>
                            </a:lnTo>
                            <a:lnTo>
                              <a:pt x="20" y="700"/>
                            </a:lnTo>
                            <a:lnTo>
                              <a:pt x="0" y="720"/>
                            </a:lnTo>
                            <a:lnTo>
                              <a:pt x="50" y="740"/>
                            </a:lnTo>
                            <a:lnTo>
                              <a:pt x="50" y="770"/>
                            </a:lnTo>
                            <a:lnTo>
                              <a:pt x="30" y="789"/>
                            </a:lnTo>
                            <a:lnTo>
                              <a:pt x="0" y="834"/>
                            </a:lnTo>
                            <a:lnTo>
                              <a:pt x="30" y="899"/>
                            </a:lnTo>
                            <a:lnTo>
                              <a:pt x="85" y="864"/>
                            </a:lnTo>
                            <a:lnTo>
                              <a:pt x="155" y="864"/>
                            </a:lnTo>
                            <a:lnTo>
                              <a:pt x="190" y="884"/>
                            </a:lnTo>
                            <a:lnTo>
                              <a:pt x="200" y="939"/>
                            </a:lnTo>
                            <a:lnTo>
                              <a:pt x="220" y="989"/>
                            </a:lnTo>
                            <a:lnTo>
                              <a:pt x="260" y="1004"/>
                            </a:lnTo>
                            <a:lnTo>
                              <a:pt x="275" y="1034"/>
                            </a:lnTo>
                            <a:lnTo>
                              <a:pt x="295" y="1074"/>
                            </a:lnTo>
                            <a:lnTo>
                              <a:pt x="335" y="1094"/>
                            </a:lnTo>
                            <a:lnTo>
                              <a:pt x="385" y="1094"/>
                            </a:lnTo>
                            <a:lnTo>
                              <a:pt x="450" y="1109"/>
                            </a:lnTo>
                            <a:lnTo>
                              <a:pt x="470" y="1094"/>
                            </a:lnTo>
                            <a:lnTo>
                              <a:pt x="505" y="1054"/>
                            </a:lnTo>
                            <a:lnTo>
                              <a:pt x="535" y="1034"/>
                            </a:lnTo>
                            <a:lnTo>
                              <a:pt x="590" y="1014"/>
                            </a:lnTo>
                            <a:lnTo>
                              <a:pt x="640" y="1014"/>
                            </a:lnTo>
                            <a:lnTo>
                              <a:pt x="680" y="969"/>
                            </a:lnTo>
                            <a:lnTo>
                              <a:pt x="705" y="929"/>
                            </a:lnTo>
                            <a:lnTo>
                              <a:pt x="725" y="909"/>
                            </a:lnTo>
                            <a:lnTo>
                              <a:pt x="780" y="919"/>
                            </a:lnTo>
                            <a:lnTo>
                              <a:pt x="820" y="909"/>
                            </a:lnTo>
                            <a:lnTo>
                              <a:pt x="885" y="899"/>
                            </a:lnTo>
                            <a:lnTo>
                              <a:pt x="935" y="844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5" name="Freeform 71">
                        <a:extLst>
                          <a:ext uri="{FF2B5EF4-FFF2-40B4-BE49-F238E27FC236}">
                            <a16:creationId xmlns:a16="http://schemas.microsoft.com/office/drawing/2014/main" id="{058A6736-4832-43AE-BCD0-11BAEB59366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813" y="7957"/>
                        <a:ext cx="816" cy="733"/>
                      </a:xfrm>
                      <a:custGeom>
                        <a:avLst/>
                        <a:gdLst>
                          <a:gd name="T0" fmla="*/ 1 w 1114"/>
                          <a:gd name="T1" fmla="*/ 1 h 1284"/>
                          <a:gd name="T2" fmla="*/ 1 w 1114"/>
                          <a:gd name="T3" fmla="*/ 1 h 1284"/>
                          <a:gd name="T4" fmla="*/ 1 w 1114"/>
                          <a:gd name="T5" fmla="*/ 1 h 1284"/>
                          <a:gd name="T6" fmla="*/ 1 w 1114"/>
                          <a:gd name="T7" fmla="*/ 1 h 1284"/>
                          <a:gd name="T8" fmla="*/ 1 w 1114"/>
                          <a:gd name="T9" fmla="*/ 1 h 1284"/>
                          <a:gd name="T10" fmla="*/ 1 w 1114"/>
                          <a:gd name="T11" fmla="*/ 1 h 1284"/>
                          <a:gd name="T12" fmla="*/ 1 w 1114"/>
                          <a:gd name="T13" fmla="*/ 1 h 1284"/>
                          <a:gd name="T14" fmla="*/ 1 w 1114"/>
                          <a:gd name="T15" fmla="*/ 1 h 1284"/>
                          <a:gd name="T16" fmla="*/ 1 w 1114"/>
                          <a:gd name="T17" fmla="*/ 1 h 1284"/>
                          <a:gd name="T18" fmla="*/ 1 w 1114"/>
                          <a:gd name="T19" fmla="*/ 1 h 1284"/>
                          <a:gd name="T20" fmla="*/ 1 w 1114"/>
                          <a:gd name="T21" fmla="*/ 1 h 1284"/>
                          <a:gd name="T22" fmla="*/ 1 w 1114"/>
                          <a:gd name="T23" fmla="*/ 1 h 1284"/>
                          <a:gd name="T24" fmla="*/ 1 w 1114"/>
                          <a:gd name="T25" fmla="*/ 0 h 1284"/>
                          <a:gd name="T26" fmla="*/ 1 w 1114"/>
                          <a:gd name="T27" fmla="*/ 1 h 1284"/>
                          <a:gd name="T28" fmla="*/ 1 w 1114"/>
                          <a:gd name="T29" fmla="*/ 1 h 1284"/>
                          <a:gd name="T30" fmla="*/ 1 w 1114"/>
                          <a:gd name="T31" fmla="*/ 1 h 1284"/>
                          <a:gd name="T32" fmla="*/ 1 w 1114"/>
                          <a:gd name="T33" fmla="*/ 1 h 1284"/>
                          <a:gd name="T34" fmla="*/ 1 w 1114"/>
                          <a:gd name="T35" fmla="*/ 1 h 1284"/>
                          <a:gd name="T36" fmla="*/ 1 w 1114"/>
                          <a:gd name="T37" fmla="*/ 1 h 1284"/>
                          <a:gd name="T38" fmla="*/ 1 w 1114"/>
                          <a:gd name="T39" fmla="*/ 1 h 1284"/>
                          <a:gd name="T40" fmla="*/ 1 w 1114"/>
                          <a:gd name="T41" fmla="*/ 1 h 1284"/>
                          <a:gd name="T42" fmla="*/ 1 w 1114"/>
                          <a:gd name="T43" fmla="*/ 1 h 1284"/>
                          <a:gd name="T44" fmla="*/ 1 w 1114"/>
                          <a:gd name="T45" fmla="*/ 1 h 1284"/>
                          <a:gd name="T46" fmla="*/ 1 w 1114"/>
                          <a:gd name="T47" fmla="*/ 1 h 1284"/>
                          <a:gd name="T48" fmla="*/ 0 w 1114"/>
                          <a:gd name="T49" fmla="*/ 1 h 1284"/>
                          <a:gd name="T50" fmla="*/ 0 w 1114"/>
                          <a:gd name="T51" fmla="*/ 1 h 1284"/>
                          <a:gd name="T52" fmla="*/ 1 w 1114"/>
                          <a:gd name="T53" fmla="*/ 1 h 1284"/>
                          <a:gd name="T54" fmla="*/ 1 w 1114"/>
                          <a:gd name="T55" fmla="*/ 1 h 1284"/>
                          <a:gd name="T56" fmla="*/ 1 w 1114"/>
                          <a:gd name="T57" fmla="*/ 1 h 1284"/>
                          <a:gd name="T58" fmla="*/ 1 w 1114"/>
                          <a:gd name="T59" fmla="*/ 1 h 1284"/>
                          <a:gd name="T60" fmla="*/ 1 w 1114"/>
                          <a:gd name="T61" fmla="*/ 1 h 1284"/>
                          <a:gd name="T62" fmla="*/ 1 w 1114"/>
                          <a:gd name="T63" fmla="*/ 1 h 1284"/>
                          <a:gd name="T64" fmla="*/ 1 w 1114"/>
                          <a:gd name="T65" fmla="*/ 1 h 1284"/>
                          <a:gd name="T66" fmla="*/ 1 w 1114"/>
                          <a:gd name="T67" fmla="*/ 1 h 1284"/>
                          <a:gd name="T68" fmla="*/ 1 w 1114"/>
                          <a:gd name="T69" fmla="*/ 1 h 1284"/>
                          <a:gd name="T70" fmla="*/ 1 w 1114"/>
                          <a:gd name="T71" fmla="*/ 1 h 1284"/>
                          <a:gd name="T72" fmla="*/ 1 w 1114"/>
                          <a:gd name="T73" fmla="*/ 1 h 1284"/>
                          <a:gd name="T74" fmla="*/ 1 w 1114"/>
                          <a:gd name="T75" fmla="*/ 1 h 1284"/>
                          <a:gd name="T76" fmla="*/ 1 w 1114"/>
                          <a:gd name="T77" fmla="*/ 1 h 1284"/>
                          <a:gd name="T78" fmla="*/ 1 w 1114"/>
                          <a:gd name="T79" fmla="*/ 1 h 1284"/>
                          <a:gd name="T80" fmla="*/ 1 w 1114"/>
                          <a:gd name="T81" fmla="*/ 1 h 1284"/>
                          <a:gd name="T82" fmla="*/ 1 w 1114"/>
                          <a:gd name="T83" fmla="*/ 1 h 1284"/>
                          <a:gd name="T84" fmla="*/ 1 w 1114"/>
                          <a:gd name="T85" fmla="*/ 1 h 1284"/>
                          <a:gd name="T86" fmla="*/ 1 w 1114"/>
                          <a:gd name="T87" fmla="*/ 1 h 1284"/>
                          <a:gd name="T88" fmla="*/ 1 w 1114"/>
                          <a:gd name="T89" fmla="*/ 1 h 1284"/>
                          <a:gd name="T90" fmla="*/ 1 w 1114"/>
                          <a:gd name="T91" fmla="*/ 1 h 1284"/>
                          <a:gd name="T92" fmla="*/ 1 w 1114"/>
                          <a:gd name="T93" fmla="*/ 1 h 1284"/>
                          <a:gd name="T94" fmla="*/ 1 w 1114"/>
                          <a:gd name="T95" fmla="*/ 1 h 1284"/>
                          <a:gd name="T96" fmla="*/ 1 w 1114"/>
                          <a:gd name="T97" fmla="*/ 1 h 1284"/>
                          <a:gd name="T98" fmla="*/ 1 w 1114"/>
                          <a:gd name="T99" fmla="*/ 1 h 1284"/>
                          <a:gd name="T100" fmla="*/ 1 w 1114"/>
                          <a:gd name="T101" fmla="*/ 1 h 1284"/>
                          <a:gd name="T102" fmla="*/ 1 w 1114"/>
                          <a:gd name="T103" fmla="*/ 1 h 1284"/>
                          <a:gd name="T104" fmla="*/ 1 w 1114"/>
                          <a:gd name="T105" fmla="*/ 1 h 1284"/>
                          <a:gd name="T106" fmla="*/ 1 w 1114"/>
                          <a:gd name="T107" fmla="*/ 1 h 1284"/>
                          <a:gd name="T108" fmla="*/ 1 w 1114"/>
                          <a:gd name="T109" fmla="*/ 1 h 1284"/>
                          <a:gd name="T110" fmla="*/ 1 w 1114"/>
                          <a:gd name="T111" fmla="*/ 1 h 1284"/>
                          <a:gd name="T112" fmla="*/ 1 w 1114"/>
                          <a:gd name="T113" fmla="*/ 1 h 1284"/>
                          <a:gd name="T114" fmla="*/ 1 w 1114"/>
                          <a:gd name="T115" fmla="*/ 1 h 1284"/>
                          <a:gd name="T116" fmla="*/ 1 w 1114"/>
                          <a:gd name="T117" fmla="*/ 1 h 1284"/>
                          <a:gd name="T118" fmla="*/ 1 w 1114"/>
                          <a:gd name="T119" fmla="*/ 1 h 1284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1114"/>
                          <a:gd name="T181" fmla="*/ 0 h 1284"/>
                          <a:gd name="T182" fmla="*/ 1114 w 1114"/>
                          <a:gd name="T183" fmla="*/ 1284 h 1284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1114" h="1284">
                            <a:moveTo>
                              <a:pt x="1114" y="1085"/>
                            </a:moveTo>
                            <a:lnTo>
                              <a:pt x="1094" y="1020"/>
                            </a:lnTo>
                            <a:lnTo>
                              <a:pt x="1079" y="865"/>
                            </a:lnTo>
                            <a:lnTo>
                              <a:pt x="1065" y="735"/>
                            </a:lnTo>
                            <a:lnTo>
                              <a:pt x="1020" y="580"/>
                            </a:lnTo>
                            <a:lnTo>
                              <a:pt x="980" y="515"/>
                            </a:lnTo>
                            <a:lnTo>
                              <a:pt x="905" y="420"/>
                            </a:lnTo>
                            <a:lnTo>
                              <a:pt x="820" y="380"/>
                            </a:lnTo>
                            <a:lnTo>
                              <a:pt x="725" y="295"/>
                            </a:lnTo>
                            <a:lnTo>
                              <a:pt x="630" y="210"/>
                            </a:lnTo>
                            <a:lnTo>
                              <a:pt x="535" y="115"/>
                            </a:lnTo>
                            <a:lnTo>
                              <a:pt x="465" y="40"/>
                            </a:lnTo>
                            <a:lnTo>
                              <a:pt x="410" y="0"/>
                            </a:lnTo>
                            <a:lnTo>
                              <a:pt x="420" y="65"/>
                            </a:lnTo>
                            <a:lnTo>
                              <a:pt x="385" y="115"/>
                            </a:lnTo>
                            <a:lnTo>
                              <a:pt x="345" y="135"/>
                            </a:lnTo>
                            <a:lnTo>
                              <a:pt x="305" y="115"/>
                            </a:lnTo>
                            <a:lnTo>
                              <a:pt x="255" y="70"/>
                            </a:lnTo>
                            <a:lnTo>
                              <a:pt x="230" y="65"/>
                            </a:lnTo>
                            <a:lnTo>
                              <a:pt x="175" y="65"/>
                            </a:lnTo>
                            <a:lnTo>
                              <a:pt x="125" y="85"/>
                            </a:lnTo>
                            <a:lnTo>
                              <a:pt x="70" y="65"/>
                            </a:lnTo>
                            <a:lnTo>
                              <a:pt x="50" y="105"/>
                            </a:lnTo>
                            <a:lnTo>
                              <a:pt x="50" y="170"/>
                            </a:lnTo>
                            <a:lnTo>
                              <a:pt x="0" y="180"/>
                            </a:lnTo>
                            <a:lnTo>
                              <a:pt x="0" y="210"/>
                            </a:lnTo>
                            <a:lnTo>
                              <a:pt x="40" y="250"/>
                            </a:lnTo>
                            <a:lnTo>
                              <a:pt x="85" y="230"/>
                            </a:lnTo>
                            <a:lnTo>
                              <a:pt x="135" y="240"/>
                            </a:lnTo>
                            <a:lnTo>
                              <a:pt x="145" y="275"/>
                            </a:lnTo>
                            <a:lnTo>
                              <a:pt x="135" y="305"/>
                            </a:lnTo>
                            <a:lnTo>
                              <a:pt x="90" y="315"/>
                            </a:lnTo>
                            <a:lnTo>
                              <a:pt x="85" y="345"/>
                            </a:lnTo>
                            <a:lnTo>
                              <a:pt x="85" y="380"/>
                            </a:lnTo>
                            <a:lnTo>
                              <a:pt x="90" y="400"/>
                            </a:lnTo>
                            <a:lnTo>
                              <a:pt x="90" y="440"/>
                            </a:lnTo>
                            <a:lnTo>
                              <a:pt x="155" y="455"/>
                            </a:lnTo>
                            <a:lnTo>
                              <a:pt x="175" y="455"/>
                            </a:lnTo>
                            <a:lnTo>
                              <a:pt x="255" y="545"/>
                            </a:lnTo>
                            <a:lnTo>
                              <a:pt x="280" y="590"/>
                            </a:lnTo>
                            <a:lnTo>
                              <a:pt x="325" y="580"/>
                            </a:lnTo>
                            <a:lnTo>
                              <a:pt x="410" y="645"/>
                            </a:lnTo>
                            <a:lnTo>
                              <a:pt x="470" y="695"/>
                            </a:lnTo>
                            <a:lnTo>
                              <a:pt x="470" y="800"/>
                            </a:lnTo>
                            <a:lnTo>
                              <a:pt x="485" y="875"/>
                            </a:lnTo>
                            <a:lnTo>
                              <a:pt x="495" y="980"/>
                            </a:lnTo>
                            <a:lnTo>
                              <a:pt x="505" y="1035"/>
                            </a:lnTo>
                            <a:lnTo>
                              <a:pt x="535" y="1065"/>
                            </a:lnTo>
                            <a:lnTo>
                              <a:pt x="590" y="1085"/>
                            </a:lnTo>
                            <a:lnTo>
                              <a:pt x="675" y="1150"/>
                            </a:lnTo>
                            <a:lnTo>
                              <a:pt x="715" y="1179"/>
                            </a:lnTo>
                            <a:lnTo>
                              <a:pt x="740" y="1219"/>
                            </a:lnTo>
                            <a:lnTo>
                              <a:pt x="745" y="1264"/>
                            </a:lnTo>
                            <a:lnTo>
                              <a:pt x="770" y="1284"/>
                            </a:lnTo>
                            <a:lnTo>
                              <a:pt x="780" y="1254"/>
                            </a:lnTo>
                            <a:lnTo>
                              <a:pt x="845" y="1179"/>
                            </a:lnTo>
                            <a:lnTo>
                              <a:pt x="915" y="1199"/>
                            </a:lnTo>
                            <a:lnTo>
                              <a:pt x="960" y="1150"/>
                            </a:lnTo>
                            <a:lnTo>
                              <a:pt x="1020" y="1160"/>
                            </a:lnTo>
                            <a:lnTo>
                              <a:pt x="1114" y="108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6" name="Freeform 72">
                        <a:extLst>
                          <a:ext uri="{FF2B5EF4-FFF2-40B4-BE49-F238E27FC236}">
                            <a16:creationId xmlns:a16="http://schemas.microsoft.com/office/drawing/2014/main" id="{17EB016E-376E-4E6F-B868-44E71F129F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464" y="7288"/>
                        <a:ext cx="1654" cy="777"/>
                      </a:xfrm>
                      <a:custGeom>
                        <a:avLst/>
                        <a:gdLst>
                          <a:gd name="T0" fmla="*/ 1 w 2258"/>
                          <a:gd name="T1" fmla="*/ 1 h 1359"/>
                          <a:gd name="T2" fmla="*/ 1 w 2258"/>
                          <a:gd name="T3" fmla="*/ 1 h 1359"/>
                          <a:gd name="T4" fmla="*/ 1 w 2258"/>
                          <a:gd name="T5" fmla="*/ 1 h 1359"/>
                          <a:gd name="T6" fmla="*/ 1 w 2258"/>
                          <a:gd name="T7" fmla="*/ 1 h 1359"/>
                          <a:gd name="T8" fmla="*/ 1 w 2258"/>
                          <a:gd name="T9" fmla="*/ 1 h 1359"/>
                          <a:gd name="T10" fmla="*/ 1 w 2258"/>
                          <a:gd name="T11" fmla="*/ 1 h 1359"/>
                          <a:gd name="T12" fmla="*/ 1 w 2258"/>
                          <a:gd name="T13" fmla="*/ 1 h 1359"/>
                          <a:gd name="T14" fmla="*/ 1 w 2258"/>
                          <a:gd name="T15" fmla="*/ 1 h 1359"/>
                          <a:gd name="T16" fmla="*/ 1 w 2258"/>
                          <a:gd name="T17" fmla="*/ 1 h 1359"/>
                          <a:gd name="T18" fmla="*/ 1 w 2258"/>
                          <a:gd name="T19" fmla="*/ 1 h 1359"/>
                          <a:gd name="T20" fmla="*/ 1 w 2258"/>
                          <a:gd name="T21" fmla="*/ 1 h 1359"/>
                          <a:gd name="T22" fmla="*/ 1 w 2258"/>
                          <a:gd name="T23" fmla="*/ 1 h 1359"/>
                          <a:gd name="T24" fmla="*/ 1 w 2258"/>
                          <a:gd name="T25" fmla="*/ 1 h 1359"/>
                          <a:gd name="T26" fmla="*/ 1 w 2258"/>
                          <a:gd name="T27" fmla="*/ 1 h 1359"/>
                          <a:gd name="T28" fmla="*/ 1 w 2258"/>
                          <a:gd name="T29" fmla="*/ 1 h 1359"/>
                          <a:gd name="T30" fmla="*/ 1 w 2258"/>
                          <a:gd name="T31" fmla="*/ 1 h 1359"/>
                          <a:gd name="T32" fmla="*/ 1 w 2258"/>
                          <a:gd name="T33" fmla="*/ 1 h 1359"/>
                          <a:gd name="T34" fmla="*/ 1 w 2258"/>
                          <a:gd name="T35" fmla="*/ 1 h 1359"/>
                          <a:gd name="T36" fmla="*/ 1 w 2258"/>
                          <a:gd name="T37" fmla="*/ 1 h 1359"/>
                          <a:gd name="T38" fmla="*/ 1 w 2258"/>
                          <a:gd name="T39" fmla="*/ 1 h 1359"/>
                          <a:gd name="T40" fmla="*/ 1 w 2258"/>
                          <a:gd name="T41" fmla="*/ 1 h 1359"/>
                          <a:gd name="T42" fmla="*/ 1 w 2258"/>
                          <a:gd name="T43" fmla="*/ 0 h 1359"/>
                          <a:gd name="T44" fmla="*/ 1 w 2258"/>
                          <a:gd name="T45" fmla="*/ 1 h 1359"/>
                          <a:gd name="T46" fmla="*/ 1 w 2258"/>
                          <a:gd name="T47" fmla="*/ 1 h 1359"/>
                          <a:gd name="T48" fmla="*/ 1 w 2258"/>
                          <a:gd name="T49" fmla="*/ 1 h 1359"/>
                          <a:gd name="T50" fmla="*/ 1 w 2258"/>
                          <a:gd name="T51" fmla="*/ 1 h 1359"/>
                          <a:gd name="T52" fmla="*/ 1 w 2258"/>
                          <a:gd name="T53" fmla="*/ 1 h 1359"/>
                          <a:gd name="T54" fmla="*/ 1 w 2258"/>
                          <a:gd name="T55" fmla="*/ 1 h 1359"/>
                          <a:gd name="T56" fmla="*/ 1 w 2258"/>
                          <a:gd name="T57" fmla="*/ 1 h 1359"/>
                          <a:gd name="T58" fmla="*/ 1 w 2258"/>
                          <a:gd name="T59" fmla="*/ 1 h 1359"/>
                          <a:gd name="T60" fmla="*/ 1 w 2258"/>
                          <a:gd name="T61" fmla="*/ 1 h 1359"/>
                          <a:gd name="T62" fmla="*/ 1 w 2258"/>
                          <a:gd name="T63" fmla="*/ 1 h 1359"/>
                          <a:gd name="T64" fmla="*/ 1 w 2258"/>
                          <a:gd name="T65" fmla="*/ 1 h 1359"/>
                          <a:gd name="T66" fmla="*/ 1 w 2258"/>
                          <a:gd name="T67" fmla="*/ 1 h 1359"/>
                          <a:gd name="T68" fmla="*/ 1 w 2258"/>
                          <a:gd name="T69" fmla="*/ 1 h 1359"/>
                          <a:gd name="T70" fmla="*/ 1 w 2258"/>
                          <a:gd name="T71" fmla="*/ 1 h 1359"/>
                          <a:gd name="T72" fmla="*/ 1 w 2258"/>
                          <a:gd name="T73" fmla="*/ 1 h 1359"/>
                          <a:gd name="T74" fmla="*/ 1 w 2258"/>
                          <a:gd name="T75" fmla="*/ 1 h 1359"/>
                          <a:gd name="T76" fmla="*/ 1 w 2258"/>
                          <a:gd name="T77" fmla="*/ 1 h 1359"/>
                          <a:gd name="T78" fmla="*/ 1 w 2258"/>
                          <a:gd name="T79" fmla="*/ 1 h 1359"/>
                          <a:gd name="T80" fmla="*/ 1 w 2258"/>
                          <a:gd name="T81" fmla="*/ 1 h 1359"/>
                          <a:gd name="T82" fmla="*/ 1 w 2258"/>
                          <a:gd name="T83" fmla="*/ 1 h 1359"/>
                          <a:gd name="T84" fmla="*/ 1 w 2258"/>
                          <a:gd name="T85" fmla="*/ 1 h 1359"/>
                          <a:gd name="T86" fmla="*/ 1 w 2258"/>
                          <a:gd name="T87" fmla="*/ 1 h 1359"/>
                          <a:gd name="T88" fmla="*/ 1 w 2258"/>
                          <a:gd name="T89" fmla="*/ 1 h 1359"/>
                          <a:gd name="T90" fmla="*/ 1 w 2258"/>
                          <a:gd name="T91" fmla="*/ 1 h 1359"/>
                          <a:gd name="T92" fmla="*/ 1 w 2258"/>
                          <a:gd name="T93" fmla="*/ 1 h 1359"/>
                          <a:gd name="T94" fmla="*/ 1 w 2258"/>
                          <a:gd name="T95" fmla="*/ 1 h 1359"/>
                          <a:gd name="T96" fmla="*/ 1 w 2258"/>
                          <a:gd name="T97" fmla="*/ 1 h 1359"/>
                          <a:gd name="T98" fmla="*/ 1 w 2258"/>
                          <a:gd name="T99" fmla="*/ 1 h 1359"/>
                          <a:gd name="T100" fmla="*/ 1 w 2258"/>
                          <a:gd name="T101" fmla="*/ 1 h 1359"/>
                          <a:gd name="T102" fmla="*/ 1 w 2258"/>
                          <a:gd name="T103" fmla="*/ 1 h 1359"/>
                          <a:gd name="T104" fmla="*/ 1 w 2258"/>
                          <a:gd name="T105" fmla="*/ 1 h 135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258"/>
                          <a:gd name="T160" fmla="*/ 0 h 1359"/>
                          <a:gd name="T161" fmla="*/ 2258 w 2258"/>
                          <a:gd name="T162" fmla="*/ 1359 h 135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258" h="1359">
                            <a:moveTo>
                              <a:pt x="2238" y="1169"/>
                            </a:moveTo>
                            <a:lnTo>
                              <a:pt x="2168" y="1119"/>
                            </a:lnTo>
                            <a:lnTo>
                              <a:pt x="2133" y="1064"/>
                            </a:lnTo>
                            <a:lnTo>
                              <a:pt x="2093" y="949"/>
                            </a:lnTo>
                            <a:lnTo>
                              <a:pt x="2068" y="904"/>
                            </a:lnTo>
                            <a:lnTo>
                              <a:pt x="2018" y="819"/>
                            </a:lnTo>
                            <a:lnTo>
                              <a:pt x="1983" y="779"/>
                            </a:lnTo>
                            <a:lnTo>
                              <a:pt x="1983" y="729"/>
                            </a:lnTo>
                            <a:lnTo>
                              <a:pt x="2028" y="685"/>
                            </a:lnTo>
                            <a:lnTo>
                              <a:pt x="2018" y="620"/>
                            </a:lnTo>
                            <a:lnTo>
                              <a:pt x="2018" y="535"/>
                            </a:lnTo>
                            <a:lnTo>
                              <a:pt x="2008" y="485"/>
                            </a:lnTo>
                            <a:lnTo>
                              <a:pt x="2038" y="445"/>
                            </a:lnTo>
                            <a:lnTo>
                              <a:pt x="2008" y="400"/>
                            </a:lnTo>
                            <a:lnTo>
                              <a:pt x="1953" y="315"/>
                            </a:lnTo>
                            <a:lnTo>
                              <a:pt x="1898" y="305"/>
                            </a:lnTo>
                            <a:lnTo>
                              <a:pt x="1828" y="280"/>
                            </a:lnTo>
                            <a:lnTo>
                              <a:pt x="1788" y="305"/>
                            </a:lnTo>
                            <a:lnTo>
                              <a:pt x="1753" y="335"/>
                            </a:lnTo>
                            <a:lnTo>
                              <a:pt x="1708" y="345"/>
                            </a:lnTo>
                            <a:lnTo>
                              <a:pt x="1668" y="325"/>
                            </a:lnTo>
                            <a:lnTo>
                              <a:pt x="1544" y="325"/>
                            </a:lnTo>
                            <a:lnTo>
                              <a:pt x="1469" y="295"/>
                            </a:lnTo>
                            <a:lnTo>
                              <a:pt x="1419" y="275"/>
                            </a:lnTo>
                            <a:lnTo>
                              <a:pt x="1374" y="230"/>
                            </a:lnTo>
                            <a:lnTo>
                              <a:pt x="1319" y="260"/>
                            </a:lnTo>
                            <a:lnTo>
                              <a:pt x="1229" y="260"/>
                            </a:lnTo>
                            <a:lnTo>
                              <a:pt x="1119" y="275"/>
                            </a:lnTo>
                            <a:lnTo>
                              <a:pt x="1059" y="260"/>
                            </a:lnTo>
                            <a:lnTo>
                              <a:pt x="994" y="200"/>
                            </a:lnTo>
                            <a:lnTo>
                              <a:pt x="954" y="230"/>
                            </a:lnTo>
                            <a:lnTo>
                              <a:pt x="909" y="240"/>
                            </a:lnTo>
                            <a:lnTo>
                              <a:pt x="854" y="210"/>
                            </a:lnTo>
                            <a:lnTo>
                              <a:pt x="834" y="190"/>
                            </a:lnTo>
                            <a:lnTo>
                              <a:pt x="769" y="200"/>
                            </a:lnTo>
                            <a:lnTo>
                              <a:pt x="709" y="190"/>
                            </a:lnTo>
                            <a:lnTo>
                              <a:pt x="659" y="155"/>
                            </a:lnTo>
                            <a:lnTo>
                              <a:pt x="574" y="90"/>
                            </a:lnTo>
                            <a:lnTo>
                              <a:pt x="494" y="30"/>
                            </a:lnTo>
                            <a:lnTo>
                              <a:pt x="444" y="40"/>
                            </a:lnTo>
                            <a:lnTo>
                              <a:pt x="384" y="60"/>
                            </a:lnTo>
                            <a:lnTo>
                              <a:pt x="340" y="30"/>
                            </a:lnTo>
                            <a:lnTo>
                              <a:pt x="295" y="0"/>
                            </a:lnTo>
                            <a:lnTo>
                              <a:pt x="245" y="0"/>
                            </a:lnTo>
                            <a:lnTo>
                              <a:pt x="205" y="30"/>
                            </a:lnTo>
                            <a:lnTo>
                              <a:pt x="190" y="50"/>
                            </a:lnTo>
                            <a:lnTo>
                              <a:pt x="190" y="145"/>
                            </a:lnTo>
                            <a:lnTo>
                              <a:pt x="170" y="240"/>
                            </a:lnTo>
                            <a:lnTo>
                              <a:pt x="150" y="305"/>
                            </a:lnTo>
                            <a:lnTo>
                              <a:pt x="120" y="345"/>
                            </a:lnTo>
                            <a:lnTo>
                              <a:pt x="85" y="410"/>
                            </a:lnTo>
                            <a:lnTo>
                              <a:pt x="40" y="450"/>
                            </a:lnTo>
                            <a:lnTo>
                              <a:pt x="0" y="485"/>
                            </a:lnTo>
                            <a:lnTo>
                              <a:pt x="55" y="525"/>
                            </a:lnTo>
                            <a:lnTo>
                              <a:pt x="105" y="535"/>
                            </a:lnTo>
                            <a:lnTo>
                              <a:pt x="170" y="550"/>
                            </a:lnTo>
                            <a:lnTo>
                              <a:pt x="160" y="630"/>
                            </a:lnTo>
                            <a:lnTo>
                              <a:pt x="225" y="665"/>
                            </a:lnTo>
                            <a:lnTo>
                              <a:pt x="310" y="695"/>
                            </a:lnTo>
                            <a:lnTo>
                              <a:pt x="330" y="709"/>
                            </a:lnTo>
                            <a:lnTo>
                              <a:pt x="340" y="749"/>
                            </a:lnTo>
                            <a:lnTo>
                              <a:pt x="345" y="834"/>
                            </a:lnTo>
                            <a:lnTo>
                              <a:pt x="359" y="884"/>
                            </a:lnTo>
                            <a:lnTo>
                              <a:pt x="409" y="904"/>
                            </a:lnTo>
                            <a:lnTo>
                              <a:pt x="454" y="894"/>
                            </a:lnTo>
                            <a:lnTo>
                              <a:pt x="464" y="854"/>
                            </a:lnTo>
                            <a:lnTo>
                              <a:pt x="464" y="809"/>
                            </a:lnTo>
                            <a:lnTo>
                              <a:pt x="519" y="769"/>
                            </a:lnTo>
                            <a:lnTo>
                              <a:pt x="539" y="749"/>
                            </a:lnTo>
                            <a:lnTo>
                              <a:pt x="559" y="779"/>
                            </a:lnTo>
                            <a:lnTo>
                              <a:pt x="614" y="819"/>
                            </a:lnTo>
                            <a:lnTo>
                              <a:pt x="684" y="844"/>
                            </a:lnTo>
                            <a:lnTo>
                              <a:pt x="784" y="864"/>
                            </a:lnTo>
                            <a:lnTo>
                              <a:pt x="854" y="874"/>
                            </a:lnTo>
                            <a:lnTo>
                              <a:pt x="954" y="914"/>
                            </a:lnTo>
                            <a:lnTo>
                              <a:pt x="1004" y="959"/>
                            </a:lnTo>
                            <a:lnTo>
                              <a:pt x="1064" y="1024"/>
                            </a:lnTo>
                            <a:lnTo>
                              <a:pt x="1099" y="1034"/>
                            </a:lnTo>
                            <a:lnTo>
                              <a:pt x="1184" y="1034"/>
                            </a:lnTo>
                            <a:lnTo>
                              <a:pt x="1229" y="1034"/>
                            </a:lnTo>
                            <a:lnTo>
                              <a:pt x="1289" y="1084"/>
                            </a:lnTo>
                            <a:lnTo>
                              <a:pt x="1339" y="1099"/>
                            </a:lnTo>
                            <a:lnTo>
                              <a:pt x="1404" y="1084"/>
                            </a:lnTo>
                            <a:lnTo>
                              <a:pt x="1449" y="1099"/>
                            </a:lnTo>
                            <a:lnTo>
                              <a:pt x="1479" y="1099"/>
                            </a:lnTo>
                            <a:lnTo>
                              <a:pt x="1554" y="1099"/>
                            </a:lnTo>
                            <a:lnTo>
                              <a:pt x="1574" y="1074"/>
                            </a:lnTo>
                            <a:lnTo>
                              <a:pt x="1629" y="1119"/>
                            </a:lnTo>
                            <a:lnTo>
                              <a:pt x="1629" y="1159"/>
                            </a:lnTo>
                            <a:lnTo>
                              <a:pt x="1629" y="1224"/>
                            </a:lnTo>
                            <a:lnTo>
                              <a:pt x="1658" y="1244"/>
                            </a:lnTo>
                            <a:lnTo>
                              <a:pt x="1733" y="1254"/>
                            </a:lnTo>
                            <a:lnTo>
                              <a:pt x="1773" y="1294"/>
                            </a:lnTo>
                            <a:lnTo>
                              <a:pt x="1808" y="1329"/>
                            </a:lnTo>
                            <a:lnTo>
                              <a:pt x="1838" y="1359"/>
                            </a:lnTo>
                            <a:lnTo>
                              <a:pt x="1878" y="1329"/>
                            </a:lnTo>
                            <a:lnTo>
                              <a:pt x="1893" y="1274"/>
                            </a:lnTo>
                            <a:lnTo>
                              <a:pt x="1908" y="1234"/>
                            </a:lnTo>
                            <a:lnTo>
                              <a:pt x="1958" y="1249"/>
                            </a:lnTo>
                            <a:lnTo>
                              <a:pt x="2018" y="1234"/>
                            </a:lnTo>
                            <a:lnTo>
                              <a:pt x="2058" y="1234"/>
                            </a:lnTo>
                            <a:lnTo>
                              <a:pt x="2123" y="1274"/>
                            </a:lnTo>
                            <a:lnTo>
                              <a:pt x="2168" y="1309"/>
                            </a:lnTo>
                            <a:lnTo>
                              <a:pt x="2198" y="1309"/>
                            </a:lnTo>
                            <a:lnTo>
                              <a:pt x="2238" y="1269"/>
                            </a:lnTo>
                            <a:lnTo>
                              <a:pt x="2258" y="1234"/>
                            </a:lnTo>
                            <a:lnTo>
                              <a:pt x="2238" y="1169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7" name="Freeform 73">
                        <a:extLst>
                          <a:ext uri="{FF2B5EF4-FFF2-40B4-BE49-F238E27FC236}">
                            <a16:creationId xmlns:a16="http://schemas.microsoft.com/office/drawing/2014/main" id="{2122EA63-4520-46F4-BA62-01386C14A1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626" y="7541"/>
                        <a:ext cx="1281" cy="391"/>
                      </a:xfrm>
                      <a:custGeom>
                        <a:avLst/>
                        <a:gdLst>
                          <a:gd name="T0" fmla="*/ 1 w 1753"/>
                          <a:gd name="T1" fmla="*/ 0 h 689"/>
                          <a:gd name="T2" fmla="*/ 1 w 1753"/>
                          <a:gd name="T3" fmla="*/ 1 h 689"/>
                          <a:gd name="T4" fmla="*/ 1 w 1753"/>
                          <a:gd name="T5" fmla="*/ 1 h 689"/>
                          <a:gd name="T6" fmla="*/ 1 w 1753"/>
                          <a:gd name="T7" fmla="*/ 1 h 689"/>
                          <a:gd name="T8" fmla="*/ 1 w 1753"/>
                          <a:gd name="T9" fmla="*/ 1 h 689"/>
                          <a:gd name="T10" fmla="*/ 1 w 1753"/>
                          <a:gd name="T11" fmla="*/ 1 h 689"/>
                          <a:gd name="T12" fmla="*/ 1 w 1753"/>
                          <a:gd name="T13" fmla="*/ 1 h 689"/>
                          <a:gd name="T14" fmla="*/ 1 w 1753"/>
                          <a:gd name="T15" fmla="*/ 1 h 689"/>
                          <a:gd name="T16" fmla="*/ 1 w 1753"/>
                          <a:gd name="T17" fmla="*/ 1 h 689"/>
                          <a:gd name="T18" fmla="*/ 1 w 1753"/>
                          <a:gd name="T19" fmla="*/ 1 h 689"/>
                          <a:gd name="T20" fmla="*/ 1 w 1753"/>
                          <a:gd name="T21" fmla="*/ 1 h 689"/>
                          <a:gd name="T22" fmla="*/ 1 w 1753"/>
                          <a:gd name="T23" fmla="*/ 1 h 689"/>
                          <a:gd name="T24" fmla="*/ 1 w 1753"/>
                          <a:gd name="T25" fmla="*/ 1 h 689"/>
                          <a:gd name="T26" fmla="*/ 0 w 1753"/>
                          <a:gd name="T27" fmla="*/ 1 h 689"/>
                          <a:gd name="T28" fmla="*/ 1 w 1753"/>
                          <a:gd name="T29" fmla="*/ 1 h 689"/>
                          <a:gd name="T30" fmla="*/ 1 w 1753"/>
                          <a:gd name="T31" fmla="*/ 1 h 689"/>
                          <a:gd name="T32" fmla="*/ 1 w 1753"/>
                          <a:gd name="T33" fmla="*/ 1 h 689"/>
                          <a:gd name="T34" fmla="*/ 1 w 1753"/>
                          <a:gd name="T35" fmla="*/ 1 h 689"/>
                          <a:gd name="T36" fmla="*/ 1 w 1753"/>
                          <a:gd name="T37" fmla="*/ 1 h 689"/>
                          <a:gd name="T38" fmla="*/ 1 w 1753"/>
                          <a:gd name="T39" fmla="*/ 1 h 689"/>
                          <a:gd name="T40" fmla="*/ 1 w 1753"/>
                          <a:gd name="T41" fmla="*/ 1 h 689"/>
                          <a:gd name="T42" fmla="*/ 1 w 1753"/>
                          <a:gd name="T43" fmla="*/ 1 h 689"/>
                          <a:gd name="T44" fmla="*/ 1 w 1753"/>
                          <a:gd name="T45" fmla="*/ 1 h 689"/>
                          <a:gd name="T46" fmla="*/ 1 w 1753"/>
                          <a:gd name="T47" fmla="*/ 1 h 689"/>
                          <a:gd name="T48" fmla="*/ 1 w 1753"/>
                          <a:gd name="T49" fmla="*/ 1 h 689"/>
                          <a:gd name="T50" fmla="*/ 1 w 1753"/>
                          <a:gd name="T51" fmla="*/ 1 h 689"/>
                          <a:gd name="T52" fmla="*/ 1 w 1753"/>
                          <a:gd name="T53" fmla="*/ 1 h 689"/>
                          <a:gd name="T54" fmla="*/ 1 w 1753"/>
                          <a:gd name="T55" fmla="*/ 1 h 689"/>
                          <a:gd name="T56" fmla="*/ 1 w 1753"/>
                          <a:gd name="T57" fmla="*/ 1 h 689"/>
                          <a:gd name="T58" fmla="*/ 1 w 1753"/>
                          <a:gd name="T59" fmla="*/ 1 h 689"/>
                          <a:gd name="T60" fmla="*/ 1 w 1753"/>
                          <a:gd name="T61" fmla="*/ 1 h 689"/>
                          <a:gd name="T62" fmla="*/ 1 w 1753"/>
                          <a:gd name="T63" fmla="*/ 1 h 689"/>
                          <a:gd name="T64" fmla="*/ 1 w 1753"/>
                          <a:gd name="T65" fmla="*/ 1 h 689"/>
                          <a:gd name="T66" fmla="*/ 1 w 1753"/>
                          <a:gd name="T67" fmla="*/ 1 h 689"/>
                          <a:gd name="T68" fmla="*/ 1 w 1753"/>
                          <a:gd name="T69" fmla="*/ 1 h 689"/>
                          <a:gd name="T70" fmla="*/ 1 w 1753"/>
                          <a:gd name="T71" fmla="*/ 1 h 689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1753"/>
                          <a:gd name="T109" fmla="*/ 0 h 689"/>
                          <a:gd name="T110" fmla="*/ 1753 w 1753"/>
                          <a:gd name="T111" fmla="*/ 689 h 689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1753" h="689">
                            <a:moveTo>
                              <a:pt x="1144" y="20"/>
                            </a:moveTo>
                            <a:lnTo>
                              <a:pt x="989" y="0"/>
                            </a:lnTo>
                            <a:lnTo>
                              <a:pt x="934" y="85"/>
                            </a:lnTo>
                            <a:lnTo>
                              <a:pt x="894" y="85"/>
                            </a:lnTo>
                            <a:lnTo>
                              <a:pt x="839" y="40"/>
                            </a:lnTo>
                            <a:lnTo>
                              <a:pt x="789" y="55"/>
                            </a:lnTo>
                            <a:lnTo>
                              <a:pt x="734" y="65"/>
                            </a:lnTo>
                            <a:lnTo>
                              <a:pt x="684" y="85"/>
                            </a:lnTo>
                            <a:lnTo>
                              <a:pt x="664" y="75"/>
                            </a:lnTo>
                            <a:lnTo>
                              <a:pt x="599" y="35"/>
                            </a:lnTo>
                            <a:lnTo>
                              <a:pt x="559" y="15"/>
                            </a:lnTo>
                            <a:lnTo>
                              <a:pt x="459" y="35"/>
                            </a:lnTo>
                            <a:lnTo>
                              <a:pt x="459" y="65"/>
                            </a:lnTo>
                            <a:lnTo>
                              <a:pt x="479" y="85"/>
                            </a:lnTo>
                            <a:lnTo>
                              <a:pt x="474" y="125"/>
                            </a:lnTo>
                            <a:lnTo>
                              <a:pt x="439" y="140"/>
                            </a:lnTo>
                            <a:lnTo>
                              <a:pt x="409" y="180"/>
                            </a:lnTo>
                            <a:lnTo>
                              <a:pt x="399" y="210"/>
                            </a:lnTo>
                            <a:lnTo>
                              <a:pt x="409" y="250"/>
                            </a:lnTo>
                            <a:lnTo>
                              <a:pt x="399" y="284"/>
                            </a:lnTo>
                            <a:lnTo>
                              <a:pt x="369" y="304"/>
                            </a:lnTo>
                            <a:lnTo>
                              <a:pt x="284" y="324"/>
                            </a:lnTo>
                            <a:lnTo>
                              <a:pt x="125" y="339"/>
                            </a:lnTo>
                            <a:lnTo>
                              <a:pt x="125" y="379"/>
                            </a:lnTo>
                            <a:lnTo>
                              <a:pt x="70" y="424"/>
                            </a:lnTo>
                            <a:lnTo>
                              <a:pt x="30" y="464"/>
                            </a:lnTo>
                            <a:lnTo>
                              <a:pt x="0" y="519"/>
                            </a:lnTo>
                            <a:lnTo>
                              <a:pt x="0" y="604"/>
                            </a:lnTo>
                            <a:lnTo>
                              <a:pt x="40" y="689"/>
                            </a:lnTo>
                            <a:lnTo>
                              <a:pt x="90" y="654"/>
                            </a:lnTo>
                            <a:lnTo>
                              <a:pt x="170" y="674"/>
                            </a:lnTo>
                            <a:lnTo>
                              <a:pt x="219" y="689"/>
                            </a:lnTo>
                            <a:lnTo>
                              <a:pt x="304" y="664"/>
                            </a:lnTo>
                            <a:lnTo>
                              <a:pt x="374" y="624"/>
                            </a:lnTo>
                            <a:lnTo>
                              <a:pt x="429" y="569"/>
                            </a:lnTo>
                            <a:lnTo>
                              <a:pt x="439" y="489"/>
                            </a:lnTo>
                            <a:lnTo>
                              <a:pt x="454" y="434"/>
                            </a:lnTo>
                            <a:lnTo>
                              <a:pt x="494" y="389"/>
                            </a:lnTo>
                            <a:lnTo>
                              <a:pt x="564" y="359"/>
                            </a:lnTo>
                            <a:lnTo>
                              <a:pt x="609" y="339"/>
                            </a:lnTo>
                            <a:lnTo>
                              <a:pt x="684" y="274"/>
                            </a:lnTo>
                            <a:lnTo>
                              <a:pt x="769" y="205"/>
                            </a:lnTo>
                            <a:lnTo>
                              <a:pt x="904" y="190"/>
                            </a:lnTo>
                            <a:lnTo>
                              <a:pt x="969" y="225"/>
                            </a:lnTo>
                            <a:lnTo>
                              <a:pt x="1054" y="274"/>
                            </a:lnTo>
                            <a:lnTo>
                              <a:pt x="1104" y="299"/>
                            </a:lnTo>
                            <a:lnTo>
                              <a:pt x="1199" y="304"/>
                            </a:lnTo>
                            <a:lnTo>
                              <a:pt x="1274" y="359"/>
                            </a:lnTo>
                            <a:lnTo>
                              <a:pt x="1379" y="424"/>
                            </a:lnTo>
                            <a:lnTo>
                              <a:pt x="1474" y="519"/>
                            </a:lnTo>
                            <a:lnTo>
                              <a:pt x="1598" y="634"/>
                            </a:lnTo>
                            <a:lnTo>
                              <a:pt x="1693" y="674"/>
                            </a:lnTo>
                            <a:lnTo>
                              <a:pt x="1718" y="654"/>
                            </a:lnTo>
                            <a:lnTo>
                              <a:pt x="1753" y="609"/>
                            </a:lnTo>
                            <a:lnTo>
                              <a:pt x="1708" y="529"/>
                            </a:lnTo>
                            <a:lnTo>
                              <a:pt x="1618" y="484"/>
                            </a:lnTo>
                            <a:lnTo>
                              <a:pt x="1583" y="429"/>
                            </a:lnTo>
                            <a:lnTo>
                              <a:pt x="1513" y="424"/>
                            </a:lnTo>
                            <a:lnTo>
                              <a:pt x="1489" y="389"/>
                            </a:lnTo>
                            <a:lnTo>
                              <a:pt x="1489" y="349"/>
                            </a:lnTo>
                            <a:lnTo>
                              <a:pt x="1484" y="304"/>
                            </a:lnTo>
                            <a:lnTo>
                              <a:pt x="1459" y="260"/>
                            </a:lnTo>
                            <a:lnTo>
                              <a:pt x="1439" y="235"/>
                            </a:lnTo>
                            <a:lnTo>
                              <a:pt x="1379" y="205"/>
                            </a:lnTo>
                            <a:lnTo>
                              <a:pt x="1314" y="170"/>
                            </a:lnTo>
                            <a:lnTo>
                              <a:pt x="1294" y="140"/>
                            </a:lnTo>
                            <a:lnTo>
                              <a:pt x="1304" y="105"/>
                            </a:lnTo>
                            <a:lnTo>
                              <a:pt x="1294" y="75"/>
                            </a:lnTo>
                            <a:lnTo>
                              <a:pt x="1264" y="75"/>
                            </a:lnTo>
                            <a:lnTo>
                              <a:pt x="1229" y="55"/>
                            </a:lnTo>
                            <a:lnTo>
                              <a:pt x="1199" y="65"/>
                            </a:lnTo>
                            <a:lnTo>
                              <a:pt x="1144" y="2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8" name="Freeform 74">
                        <a:extLst>
                          <a:ext uri="{FF2B5EF4-FFF2-40B4-BE49-F238E27FC236}">
                            <a16:creationId xmlns:a16="http://schemas.microsoft.com/office/drawing/2014/main" id="{5FCFD7FD-264A-484F-B5F9-10800F027F9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41" y="6753"/>
                        <a:ext cx="514" cy="312"/>
                      </a:xfrm>
                      <a:custGeom>
                        <a:avLst/>
                        <a:gdLst>
                          <a:gd name="T0" fmla="*/ 1 w 699"/>
                          <a:gd name="T1" fmla="*/ 1 h 549"/>
                          <a:gd name="T2" fmla="*/ 1 w 699"/>
                          <a:gd name="T3" fmla="*/ 1 h 549"/>
                          <a:gd name="T4" fmla="*/ 1 w 699"/>
                          <a:gd name="T5" fmla="*/ 1 h 549"/>
                          <a:gd name="T6" fmla="*/ 1 w 699"/>
                          <a:gd name="T7" fmla="*/ 1 h 549"/>
                          <a:gd name="T8" fmla="*/ 1 w 699"/>
                          <a:gd name="T9" fmla="*/ 1 h 549"/>
                          <a:gd name="T10" fmla="*/ 1 w 699"/>
                          <a:gd name="T11" fmla="*/ 1 h 549"/>
                          <a:gd name="T12" fmla="*/ 1 w 699"/>
                          <a:gd name="T13" fmla="*/ 1 h 549"/>
                          <a:gd name="T14" fmla="*/ 1 w 699"/>
                          <a:gd name="T15" fmla="*/ 1 h 549"/>
                          <a:gd name="T16" fmla="*/ 1 w 699"/>
                          <a:gd name="T17" fmla="*/ 1 h 549"/>
                          <a:gd name="T18" fmla="*/ 1 w 699"/>
                          <a:gd name="T19" fmla="*/ 0 h 549"/>
                          <a:gd name="T20" fmla="*/ 1 w 699"/>
                          <a:gd name="T21" fmla="*/ 1 h 549"/>
                          <a:gd name="T22" fmla="*/ 1 w 699"/>
                          <a:gd name="T23" fmla="*/ 1 h 549"/>
                          <a:gd name="T24" fmla="*/ 0 w 699"/>
                          <a:gd name="T25" fmla="*/ 1 h 549"/>
                          <a:gd name="T26" fmla="*/ 1 w 699"/>
                          <a:gd name="T27" fmla="*/ 1 h 549"/>
                          <a:gd name="T28" fmla="*/ 1 w 699"/>
                          <a:gd name="T29" fmla="*/ 1 h 549"/>
                          <a:gd name="T30" fmla="*/ 1 w 699"/>
                          <a:gd name="T31" fmla="*/ 1 h 549"/>
                          <a:gd name="T32" fmla="*/ 1 w 699"/>
                          <a:gd name="T33" fmla="*/ 1 h 549"/>
                          <a:gd name="T34" fmla="*/ 1 w 699"/>
                          <a:gd name="T35" fmla="*/ 1 h 549"/>
                          <a:gd name="T36" fmla="*/ 1 w 699"/>
                          <a:gd name="T37" fmla="*/ 1 h 549"/>
                          <a:gd name="T38" fmla="*/ 1 w 699"/>
                          <a:gd name="T39" fmla="*/ 1 h 549"/>
                          <a:gd name="T40" fmla="*/ 1 w 699"/>
                          <a:gd name="T41" fmla="*/ 1 h 549"/>
                          <a:gd name="T42" fmla="*/ 1 w 699"/>
                          <a:gd name="T43" fmla="*/ 1 h 549"/>
                          <a:gd name="T44" fmla="*/ 1 w 699"/>
                          <a:gd name="T45" fmla="*/ 1 h 549"/>
                          <a:gd name="T46" fmla="*/ 1 w 699"/>
                          <a:gd name="T47" fmla="*/ 1 h 549"/>
                          <a:gd name="T48" fmla="*/ 1 w 699"/>
                          <a:gd name="T49" fmla="*/ 1 h 549"/>
                          <a:gd name="T50" fmla="*/ 1 w 699"/>
                          <a:gd name="T51" fmla="*/ 1 h 549"/>
                          <a:gd name="T52" fmla="*/ 1 w 699"/>
                          <a:gd name="T53" fmla="*/ 1 h 549"/>
                          <a:gd name="T54" fmla="*/ 1 w 699"/>
                          <a:gd name="T55" fmla="*/ 1 h 549"/>
                          <a:gd name="T56" fmla="*/ 1 w 699"/>
                          <a:gd name="T57" fmla="*/ 1 h 549"/>
                          <a:gd name="T58" fmla="*/ 1 w 699"/>
                          <a:gd name="T59" fmla="*/ 1 h 549"/>
                          <a:gd name="T60" fmla="*/ 1 w 699"/>
                          <a:gd name="T61" fmla="*/ 1 h 549"/>
                          <a:gd name="T62" fmla="*/ 1 w 699"/>
                          <a:gd name="T63" fmla="*/ 1 h 549"/>
                          <a:gd name="T64" fmla="*/ 1 w 699"/>
                          <a:gd name="T65" fmla="*/ 1 h 549"/>
                          <a:gd name="T66" fmla="*/ 1 w 699"/>
                          <a:gd name="T67" fmla="*/ 1 h 549"/>
                          <a:gd name="T68" fmla="*/ 1 w 699"/>
                          <a:gd name="T69" fmla="*/ 1 h 549"/>
                          <a:gd name="T70" fmla="*/ 1 w 699"/>
                          <a:gd name="T71" fmla="*/ 1 h 549"/>
                          <a:gd name="T72" fmla="*/ 1 w 699"/>
                          <a:gd name="T73" fmla="*/ 1 h 549"/>
                          <a:gd name="T74" fmla="*/ 1 w 699"/>
                          <a:gd name="T75" fmla="*/ 1 h 549"/>
                          <a:gd name="T76" fmla="*/ 1 w 699"/>
                          <a:gd name="T77" fmla="*/ 1 h 549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699"/>
                          <a:gd name="T118" fmla="*/ 0 h 549"/>
                          <a:gd name="T119" fmla="*/ 699 w 699"/>
                          <a:gd name="T120" fmla="*/ 549 h 549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699" h="549">
                            <a:moveTo>
                              <a:pt x="654" y="24"/>
                            </a:moveTo>
                            <a:lnTo>
                              <a:pt x="549" y="4"/>
                            </a:lnTo>
                            <a:lnTo>
                              <a:pt x="494" y="4"/>
                            </a:lnTo>
                            <a:lnTo>
                              <a:pt x="440" y="74"/>
                            </a:lnTo>
                            <a:lnTo>
                              <a:pt x="415" y="119"/>
                            </a:lnTo>
                            <a:lnTo>
                              <a:pt x="360" y="129"/>
                            </a:lnTo>
                            <a:lnTo>
                              <a:pt x="285" y="99"/>
                            </a:lnTo>
                            <a:lnTo>
                              <a:pt x="245" y="64"/>
                            </a:lnTo>
                            <a:lnTo>
                              <a:pt x="180" y="14"/>
                            </a:lnTo>
                            <a:lnTo>
                              <a:pt x="150" y="0"/>
                            </a:lnTo>
                            <a:lnTo>
                              <a:pt x="95" y="44"/>
                            </a:lnTo>
                            <a:lnTo>
                              <a:pt x="55" y="99"/>
                            </a:lnTo>
                            <a:lnTo>
                              <a:pt x="0" y="149"/>
                            </a:lnTo>
                            <a:lnTo>
                              <a:pt x="40" y="244"/>
                            </a:lnTo>
                            <a:lnTo>
                              <a:pt x="85" y="309"/>
                            </a:lnTo>
                            <a:lnTo>
                              <a:pt x="95" y="339"/>
                            </a:lnTo>
                            <a:lnTo>
                              <a:pt x="65" y="394"/>
                            </a:lnTo>
                            <a:lnTo>
                              <a:pt x="75" y="459"/>
                            </a:lnTo>
                            <a:lnTo>
                              <a:pt x="75" y="519"/>
                            </a:lnTo>
                            <a:lnTo>
                              <a:pt x="95" y="549"/>
                            </a:lnTo>
                            <a:lnTo>
                              <a:pt x="140" y="499"/>
                            </a:lnTo>
                            <a:lnTo>
                              <a:pt x="210" y="479"/>
                            </a:lnTo>
                            <a:lnTo>
                              <a:pt x="245" y="459"/>
                            </a:lnTo>
                            <a:lnTo>
                              <a:pt x="295" y="464"/>
                            </a:lnTo>
                            <a:lnTo>
                              <a:pt x="360" y="459"/>
                            </a:lnTo>
                            <a:lnTo>
                              <a:pt x="415" y="464"/>
                            </a:lnTo>
                            <a:lnTo>
                              <a:pt x="464" y="479"/>
                            </a:lnTo>
                            <a:lnTo>
                              <a:pt x="504" y="459"/>
                            </a:lnTo>
                            <a:lnTo>
                              <a:pt x="579" y="434"/>
                            </a:lnTo>
                            <a:lnTo>
                              <a:pt x="599" y="379"/>
                            </a:lnTo>
                            <a:lnTo>
                              <a:pt x="624" y="354"/>
                            </a:lnTo>
                            <a:lnTo>
                              <a:pt x="654" y="359"/>
                            </a:lnTo>
                            <a:lnTo>
                              <a:pt x="699" y="354"/>
                            </a:lnTo>
                            <a:lnTo>
                              <a:pt x="684" y="309"/>
                            </a:lnTo>
                            <a:lnTo>
                              <a:pt x="684" y="224"/>
                            </a:lnTo>
                            <a:lnTo>
                              <a:pt x="664" y="189"/>
                            </a:lnTo>
                            <a:lnTo>
                              <a:pt x="664" y="129"/>
                            </a:lnTo>
                            <a:lnTo>
                              <a:pt x="654" y="84"/>
                            </a:lnTo>
                            <a:lnTo>
                              <a:pt x="654" y="2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9" name="Freeform 75">
                        <a:extLst>
                          <a:ext uri="{FF2B5EF4-FFF2-40B4-BE49-F238E27FC236}">
                            <a16:creationId xmlns:a16="http://schemas.microsoft.com/office/drawing/2014/main" id="{6AB222AB-7859-4521-AD0B-13892C0047F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4" y="6522"/>
                        <a:ext cx="1199" cy="1221"/>
                      </a:xfrm>
                      <a:custGeom>
                        <a:avLst/>
                        <a:gdLst>
                          <a:gd name="T0" fmla="*/ 1 w 1634"/>
                          <a:gd name="T1" fmla="*/ 1 h 2138"/>
                          <a:gd name="T2" fmla="*/ 1 w 1634"/>
                          <a:gd name="T3" fmla="*/ 1 h 2138"/>
                          <a:gd name="T4" fmla="*/ 1 w 1634"/>
                          <a:gd name="T5" fmla="*/ 1 h 2138"/>
                          <a:gd name="T6" fmla="*/ 1 w 1634"/>
                          <a:gd name="T7" fmla="*/ 1 h 2138"/>
                          <a:gd name="T8" fmla="*/ 1 w 1634"/>
                          <a:gd name="T9" fmla="*/ 0 h 2138"/>
                          <a:gd name="T10" fmla="*/ 1 w 1634"/>
                          <a:gd name="T11" fmla="*/ 1 h 2138"/>
                          <a:gd name="T12" fmla="*/ 1 w 1634"/>
                          <a:gd name="T13" fmla="*/ 1 h 2138"/>
                          <a:gd name="T14" fmla="*/ 1 w 1634"/>
                          <a:gd name="T15" fmla="*/ 1 h 2138"/>
                          <a:gd name="T16" fmla="*/ 1 w 1634"/>
                          <a:gd name="T17" fmla="*/ 1 h 2138"/>
                          <a:gd name="T18" fmla="*/ 1 w 1634"/>
                          <a:gd name="T19" fmla="*/ 1 h 2138"/>
                          <a:gd name="T20" fmla="*/ 1 w 1634"/>
                          <a:gd name="T21" fmla="*/ 1 h 2138"/>
                          <a:gd name="T22" fmla="*/ 1 w 1634"/>
                          <a:gd name="T23" fmla="*/ 1 h 2138"/>
                          <a:gd name="T24" fmla="*/ 1 w 1634"/>
                          <a:gd name="T25" fmla="*/ 1 h 2138"/>
                          <a:gd name="T26" fmla="*/ 1 w 1634"/>
                          <a:gd name="T27" fmla="*/ 1 h 2138"/>
                          <a:gd name="T28" fmla="*/ 1 w 1634"/>
                          <a:gd name="T29" fmla="*/ 1 h 2138"/>
                          <a:gd name="T30" fmla="*/ 1 w 1634"/>
                          <a:gd name="T31" fmla="*/ 1 h 2138"/>
                          <a:gd name="T32" fmla="*/ 1 w 1634"/>
                          <a:gd name="T33" fmla="*/ 1 h 2138"/>
                          <a:gd name="T34" fmla="*/ 1 w 1634"/>
                          <a:gd name="T35" fmla="*/ 1 h 2138"/>
                          <a:gd name="T36" fmla="*/ 1 w 1634"/>
                          <a:gd name="T37" fmla="*/ 1 h 2138"/>
                          <a:gd name="T38" fmla="*/ 1 w 1634"/>
                          <a:gd name="T39" fmla="*/ 1 h 2138"/>
                          <a:gd name="T40" fmla="*/ 1 w 1634"/>
                          <a:gd name="T41" fmla="*/ 1 h 2138"/>
                          <a:gd name="T42" fmla="*/ 1 w 1634"/>
                          <a:gd name="T43" fmla="*/ 1 h 2138"/>
                          <a:gd name="T44" fmla="*/ 1 w 1634"/>
                          <a:gd name="T45" fmla="*/ 1 h 2138"/>
                          <a:gd name="T46" fmla="*/ 1 w 1634"/>
                          <a:gd name="T47" fmla="*/ 1 h 2138"/>
                          <a:gd name="T48" fmla="*/ 1 w 1634"/>
                          <a:gd name="T49" fmla="*/ 1 h 2138"/>
                          <a:gd name="T50" fmla="*/ 1 w 1634"/>
                          <a:gd name="T51" fmla="*/ 1 h 2138"/>
                          <a:gd name="T52" fmla="*/ 1 w 1634"/>
                          <a:gd name="T53" fmla="*/ 1 h 2138"/>
                          <a:gd name="T54" fmla="*/ 1 w 1634"/>
                          <a:gd name="T55" fmla="*/ 1 h 2138"/>
                          <a:gd name="T56" fmla="*/ 1 w 1634"/>
                          <a:gd name="T57" fmla="*/ 1 h 2138"/>
                          <a:gd name="T58" fmla="*/ 1 w 1634"/>
                          <a:gd name="T59" fmla="*/ 1 h 2138"/>
                          <a:gd name="T60" fmla="*/ 1 w 1634"/>
                          <a:gd name="T61" fmla="*/ 1 h 2138"/>
                          <a:gd name="T62" fmla="*/ 1 w 1634"/>
                          <a:gd name="T63" fmla="*/ 1 h 2138"/>
                          <a:gd name="T64" fmla="*/ 1 w 1634"/>
                          <a:gd name="T65" fmla="*/ 1 h 2138"/>
                          <a:gd name="T66" fmla="*/ 1 w 1634"/>
                          <a:gd name="T67" fmla="*/ 1 h 2138"/>
                          <a:gd name="T68" fmla="*/ 1 w 1634"/>
                          <a:gd name="T69" fmla="*/ 1 h 2138"/>
                          <a:gd name="T70" fmla="*/ 1 w 1634"/>
                          <a:gd name="T71" fmla="*/ 1 h 2138"/>
                          <a:gd name="T72" fmla="*/ 1 w 1634"/>
                          <a:gd name="T73" fmla="*/ 1 h 2138"/>
                          <a:gd name="T74" fmla="*/ 1 w 1634"/>
                          <a:gd name="T75" fmla="*/ 1 h 2138"/>
                          <a:gd name="T76" fmla="*/ 1 w 1634"/>
                          <a:gd name="T77" fmla="*/ 1 h 2138"/>
                          <a:gd name="T78" fmla="*/ 1 w 1634"/>
                          <a:gd name="T79" fmla="*/ 1 h 2138"/>
                          <a:gd name="T80" fmla="*/ 1 w 1634"/>
                          <a:gd name="T81" fmla="*/ 1 h 2138"/>
                          <a:gd name="T82" fmla="*/ 1 w 1634"/>
                          <a:gd name="T83" fmla="*/ 1 h 2138"/>
                          <a:gd name="T84" fmla="*/ 1 w 1634"/>
                          <a:gd name="T85" fmla="*/ 1 h 2138"/>
                          <a:gd name="T86" fmla="*/ 1 w 1634"/>
                          <a:gd name="T87" fmla="*/ 1 h 2138"/>
                          <a:gd name="T88" fmla="*/ 1 w 1634"/>
                          <a:gd name="T89" fmla="*/ 1 h 2138"/>
                          <a:gd name="T90" fmla="*/ 1 w 1634"/>
                          <a:gd name="T91" fmla="*/ 1 h 2138"/>
                          <a:gd name="T92" fmla="*/ 1 w 1634"/>
                          <a:gd name="T93" fmla="*/ 1 h 2138"/>
                          <a:gd name="T94" fmla="*/ 1 w 1634"/>
                          <a:gd name="T95" fmla="*/ 1 h 2138"/>
                          <a:gd name="T96" fmla="*/ 0 w 1634"/>
                          <a:gd name="T97" fmla="*/ 1 h 2138"/>
                          <a:gd name="T98" fmla="*/ 1 w 1634"/>
                          <a:gd name="T99" fmla="*/ 1 h 2138"/>
                          <a:gd name="T100" fmla="*/ 1 w 1634"/>
                          <a:gd name="T101" fmla="*/ 1 h 2138"/>
                          <a:gd name="T102" fmla="*/ 1 w 1634"/>
                          <a:gd name="T103" fmla="*/ 1 h 2138"/>
                          <a:gd name="T104" fmla="*/ 1 w 1634"/>
                          <a:gd name="T105" fmla="*/ 1 h 2138"/>
                          <a:gd name="T106" fmla="*/ 1 w 1634"/>
                          <a:gd name="T107" fmla="*/ 1 h 2138"/>
                          <a:gd name="T108" fmla="*/ 1 w 1634"/>
                          <a:gd name="T109" fmla="*/ 1 h 2138"/>
                          <a:gd name="T110" fmla="*/ 1 w 1634"/>
                          <a:gd name="T111" fmla="*/ 1 h 2138"/>
                          <a:gd name="T112" fmla="*/ 1 w 1634"/>
                          <a:gd name="T113" fmla="*/ 1 h 2138"/>
                          <a:gd name="T114" fmla="*/ 1 w 1634"/>
                          <a:gd name="T115" fmla="*/ 1 h 2138"/>
                          <a:gd name="T116" fmla="*/ 1 w 1634"/>
                          <a:gd name="T117" fmla="*/ 1 h 2138"/>
                          <a:gd name="T118" fmla="*/ 1 w 1634"/>
                          <a:gd name="T119" fmla="*/ 1 h 2138"/>
                          <a:gd name="T120" fmla="*/ 1 w 1634"/>
                          <a:gd name="T121" fmla="*/ 1 h 2138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1634"/>
                          <a:gd name="T184" fmla="*/ 0 h 2138"/>
                          <a:gd name="T185" fmla="*/ 1634 w 1634"/>
                          <a:gd name="T186" fmla="*/ 2138 h 2138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1634" h="2138">
                            <a:moveTo>
                              <a:pt x="844" y="419"/>
                            </a:moveTo>
                            <a:lnTo>
                              <a:pt x="904" y="380"/>
                            </a:lnTo>
                            <a:lnTo>
                              <a:pt x="979" y="305"/>
                            </a:lnTo>
                            <a:lnTo>
                              <a:pt x="999" y="275"/>
                            </a:lnTo>
                            <a:lnTo>
                              <a:pt x="979" y="170"/>
                            </a:lnTo>
                            <a:lnTo>
                              <a:pt x="989" y="135"/>
                            </a:lnTo>
                            <a:lnTo>
                              <a:pt x="1104" y="85"/>
                            </a:lnTo>
                            <a:lnTo>
                              <a:pt x="1159" y="70"/>
                            </a:lnTo>
                            <a:lnTo>
                              <a:pt x="1224" y="0"/>
                            </a:lnTo>
                            <a:lnTo>
                              <a:pt x="1264" y="0"/>
                            </a:lnTo>
                            <a:lnTo>
                              <a:pt x="1274" y="50"/>
                            </a:lnTo>
                            <a:lnTo>
                              <a:pt x="1284" y="135"/>
                            </a:lnTo>
                            <a:lnTo>
                              <a:pt x="1349" y="230"/>
                            </a:lnTo>
                            <a:lnTo>
                              <a:pt x="1389" y="305"/>
                            </a:lnTo>
                            <a:lnTo>
                              <a:pt x="1389" y="380"/>
                            </a:lnTo>
                            <a:lnTo>
                              <a:pt x="1369" y="439"/>
                            </a:lnTo>
                            <a:lnTo>
                              <a:pt x="1319" y="494"/>
                            </a:lnTo>
                            <a:lnTo>
                              <a:pt x="1284" y="494"/>
                            </a:lnTo>
                            <a:lnTo>
                              <a:pt x="1254" y="494"/>
                            </a:lnTo>
                            <a:lnTo>
                              <a:pt x="1234" y="524"/>
                            </a:lnTo>
                            <a:lnTo>
                              <a:pt x="1254" y="589"/>
                            </a:lnTo>
                            <a:lnTo>
                              <a:pt x="1244" y="704"/>
                            </a:lnTo>
                            <a:lnTo>
                              <a:pt x="1294" y="759"/>
                            </a:lnTo>
                            <a:lnTo>
                              <a:pt x="1304" y="829"/>
                            </a:lnTo>
                            <a:lnTo>
                              <a:pt x="1339" y="929"/>
                            </a:lnTo>
                            <a:lnTo>
                              <a:pt x="1369" y="979"/>
                            </a:lnTo>
                            <a:lnTo>
                              <a:pt x="1404" y="1014"/>
                            </a:lnTo>
                            <a:lnTo>
                              <a:pt x="1389" y="1054"/>
                            </a:lnTo>
                            <a:lnTo>
                              <a:pt x="1369" y="1084"/>
                            </a:lnTo>
                            <a:lnTo>
                              <a:pt x="1349" y="1099"/>
                            </a:lnTo>
                            <a:lnTo>
                              <a:pt x="1294" y="1054"/>
                            </a:lnTo>
                            <a:lnTo>
                              <a:pt x="1234" y="1054"/>
                            </a:lnTo>
                            <a:lnTo>
                              <a:pt x="1189" y="1084"/>
                            </a:lnTo>
                            <a:lnTo>
                              <a:pt x="1169" y="1124"/>
                            </a:lnTo>
                            <a:lnTo>
                              <a:pt x="1209" y="1179"/>
                            </a:lnTo>
                            <a:lnTo>
                              <a:pt x="1209" y="1309"/>
                            </a:lnTo>
                            <a:lnTo>
                              <a:pt x="1244" y="1349"/>
                            </a:lnTo>
                            <a:lnTo>
                              <a:pt x="1274" y="1359"/>
                            </a:lnTo>
                            <a:lnTo>
                              <a:pt x="1339" y="1349"/>
                            </a:lnTo>
                            <a:lnTo>
                              <a:pt x="1409" y="1339"/>
                            </a:lnTo>
                            <a:lnTo>
                              <a:pt x="1464" y="1454"/>
                            </a:lnTo>
                            <a:lnTo>
                              <a:pt x="1529" y="1529"/>
                            </a:lnTo>
                            <a:lnTo>
                              <a:pt x="1569" y="1579"/>
                            </a:lnTo>
                            <a:lnTo>
                              <a:pt x="1599" y="1624"/>
                            </a:lnTo>
                            <a:lnTo>
                              <a:pt x="1599" y="1709"/>
                            </a:lnTo>
                            <a:lnTo>
                              <a:pt x="1634" y="1749"/>
                            </a:lnTo>
                            <a:lnTo>
                              <a:pt x="1634" y="1769"/>
                            </a:lnTo>
                            <a:lnTo>
                              <a:pt x="1594" y="1824"/>
                            </a:lnTo>
                            <a:lnTo>
                              <a:pt x="1424" y="1804"/>
                            </a:lnTo>
                            <a:lnTo>
                              <a:pt x="1404" y="1814"/>
                            </a:lnTo>
                            <a:lnTo>
                              <a:pt x="1369" y="1874"/>
                            </a:lnTo>
                            <a:lnTo>
                              <a:pt x="1319" y="1889"/>
                            </a:lnTo>
                            <a:lnTo>
                              <a:pt x="1254" y="1834"/>
                            </a:lnTo>
                            <a:lnTo>
                              <a:pt x="1244" y="1854"/>
                            </a:lnTo>
                            <a:lnTo>
                              <a:pt x="1199" y="1854"/>
                            </a:lnTo>
                            <a:lnTo>
                              <a:pt x="1169" y="1874"/>
                            </a:lnTo>
                            <a:lnTo>
                              <a:pt x="1104" y="1874"/>
                            </a:lnTo>
                            <a:lnTo>
                              <a:pt x="1064" y="1844"/>
                            </a:lnTo>
                            <a:lnTo>
                              <a:pt x="999" y="1824"/>
                            </a:lnTo>
                            <a:lnTo>
                              <a:pt x="969" y="1804"/>
                            </a:lnTo>
                            <a:lnTo>
                              <a:pt x="929" y="1824"/>
                            </a:lnTo>
                            <a:lnTo>
                              <a:pt x="894" y="1844"/>
                            </a:lnTo>
                            <a:lnTo>
                              <a:pt x="904" y="1869"/>
                            </a:lnTo>
                            <a:lnTo>
                              <a:pt x="914" y="1889"/>
                            </a:lnTo>
                            <a:lnTo>
                              <a:pt x="904" y="1919"/>
                            </a:lnTo>
                            <a:lnTo>
                              <a:pt x="849" y="1954"/>
                            </a:lnTo>
                            <a:lnTo>
                              <a:pt x="829" y="1984"/>
                            </a:lnTo>
                            <a:lnTo>
                              <a:pt x="829" y="2034"/>
                            </a:lnTo>
                            <a:lnTo>
                              <a:pt x="829" y="2068"/>
                            </a:lnTo>
                            <a:lnTo>
                              <a:pt x="809" y="2098"/>
                            </a:lnTo>
                            <a:lnTo>
                              <a:pt x="759" y="2118"/>
                            </a:lnTo>
                            <a:lnTo>
                              <a:pt x="640" y="2128"/>
                            </a:lnTo>
                            <a:lnTo>
                              <a:pt x="560" y="2138"/>
                            </a:lnTo>
                            <a:lnTo>
                              <a:pt x="525" y="2088"/>
                            </a:lnTo>
                            <a:lnTo>
                              <a:pt x="475" y="2048"/>
                            </a:lnTo>
                            <a:lnTo>
                              <a:pt x="420" y="2014"/>
                            </a:lnTo>
                            <a:lnTo>
                              <a:pt x="400" y="2034"/>
                            </a:lnTo>
                            <a:lnTo>
                              <a:pt x="355" y="2053"/>
                            </a:lnTo>
                            <a:lnTo>
                              <a:pt x="330" y="2088"/>
                            </a:lnTo>
                            <a:lnTo>
                              <a:pt x="305" y="2108"/>
                            </a:lnTo>
                            <a:lnTo>
                              <a:pt x="275" y="2068"/>
                            </a:lnTo>
                            <a:lnTo>
                              <a:pt x="220" y="2034"/>
                            </a:lnTo>
                            <a:lnTo>
                              <a:pt x="160" y="2014"/>
                            </a:lnTo>
                            <a:lnTo>
                              <a:pt x="125" y="1939"/>
                            </a:lnTo>
                            <a:lnTo>
                              <a:pt x="105" y="1854"/>
                            </a:lnTo>
                            <a:lnTo>
                              <a:pt x="85" y="1804"/>
                            </a:lnTo>
                            <a:lnTo>
                              <a:pt x="65" y="1769"/>
                            </a:lnTo>
                            <a:lnTo>
                              <a:pt x="65" y="1729"/>
                            </a:lnTo>
                            <a:lnTo>
                              <a:pt x="85" y="1679"/>
                            </a:lnTo>
                            <a:lnTo>
                              <a:pt x="145" y="1634"/>
                            </a:lnTo>
                            <a:lnTo>
                              <a:pt x="180" y="1569"/>
                            </a:lnTo>
                            <a:lnTo>
                              <a:pt x="190" y="1519"/>
                            </a:lnTo>
                            <a:lnTo>
                              <a:pt x="210" y="1464"/>
                            </a:lnTo>
                            <a:lnTo>
                              <a:pt x="200" y="1424"/>
                            </a:lnTo>
                            <a:lnTo>
                              <a:pt x="145" y="1369"/>
                            </a:lnTo>
                            <a:lnTo>
                              <a:pt x="75" y="1294"/>
                            </a:lnTo>
                            <a:lnTo>
                              <a:pt x="20" y="1254"/>
                            </a:lnTo>
                            <a:lnTo>
                              <a:pt x="0" y="1209"/>
                            </a:lnTo>
                            <a:lnTo>
                              <a:pt x="10" y="1179"/>
                            </a:lnTo>
                            <a:lnTo>
                              <a:pt x="105" y="1149"/>
                            </a:lnTo>
                            <a:lnTo>
                              <a:pt x="160" y="1149"/>
                            </a:lnTo>
                            <a:lnTo>
                              <a:pt x="160" y="1084"/>
                            </a:lnTo>
                            <a:lnTo>
                              <a:pt x="190" y="1054"/>
                            </a:lnTo>
                            <a:lnTo>
                              <a:pt x="250" y="1019"/>
                            </a:lnTo>
                            <a:lnTo>
                              <a:pt x="265" y="989"/>
                            </a:lnTo>
                            <a:lnTo>
                              <a:pt x="285" y="949"/>
                            </a:lnTo>
                            <a:lnTo>
                              <a:pt x="330" y="894"/>
                            </a:lnTo>
                            <a:lnTo>
                              <a:pt x="400" y="884"/>
                            </a:lnTo>
                            <a:lnTo>
                              <a:pt x="420" y="864"/>
                            </a:lnTo>
                            <a:lnTo>
                              <a:pt x="495" y="864"/>
                            </a:lnTo>
                            <a:lnTo>
                              <a:pt x="545" y="864"/>
                            </a:lnTo>
                            <a:lnTo>
                              <a:pt x="640" y="884"/>
                            </a:lnTo>
                            <a:lnTo>
                              <a:pt x="704" y="854"/>
                            </a:lnTo>
                            <a:lnTo>
                              <a:pt x="769" y="829"/>
                            </a:lnTo>
                            <a:lnTo>
                              <a:pt x="789" y="829"/>
                            </a:lnTo>
                            <a:lnTo>
                              <a:pt x="779" y="789"/>
                            </a:lnTo>
                            <a:lnTo>
                              <a:pt x="809" y="749"/>
                            </a:lnTo>
                            <a:lnTo>
                              <a:pt x="844" y="769"/>
                            </a:lnTo>
                            <a:lnTo>
                              <a:pt x="884" y="749"/>
                            </a:lnTo>
                            <a:lnTo>
                              <a:pt x="864" y="609"/>
                            </a:lnTo>
                            <a:lnTo>
                              <a:pt x="844" y="599"/>
                            </a:lnTo>
                            <a:lnTo>
                              <a:pt x="844" y="504"/>
                            </a:lnTo>
                            <a:lnTo>
                              <a:pt x="844" y="419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0" name="Freeform 76">
                        <a:extLst>
                          <a:ext uri="{FF2B5EF4-FFF2-40B4-BE49-F238E27FC236}">
                            <a16:creationId xmlns:a16="http://schemas.microsoft.com/office/drawing/2014/main" id="{E158AB8E-DCDA-431D-AF52-AD5D484E2B9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95" y="6287"/>
                        <a:ext cx="1023" cy="718"/>
                      </a:xfrm>
                      <a:custGeom>
                        <a:avLst/>
                        <a:gdLst>
                          <a:gd name="T0" fmla="*/ 1 w 1394"/>
                          <a:gd name="T1" fmla="*/ 1 h 1259"/>
                          <a:gd name="T2" fmla="*/ 1 w 1394"/>
                          <a:gd name="T3" fmla="*/ 1 h 1259"/>
                          <a:gd name="T4" fmla="*/ 1 w 1394"/>
                          <a:gd name="T5" fmla="*/ 1 h 1259"/>
                          <a:gd name="T6" fmla="*/ 1 w 1394"/>
                          <a:gd name="T7" fmla="*/ 1 h 1259"/>
                          <a:gd name="T8" fmla="*/ 1 w 1394"/>
                          <a:gd name="T9" fmla="*/ 1 h 1259"/>
                          <a:gd name="T10" fmla="*/ 1 w 1394"/>
                          <a:gd name="T11" fmla="*/ 1 h 1259"/>
                          <a:gd name="T12" fmla="*/ 1 w 1394"/>
                          <a:gd name="T13" fmla="*/ 1 h 1259"/>
                          <a:gd name="T14" fmla="*/ 1 w 1394"/>
                          <a:gd name="T15" fmla="*/ 1 h 1259"/>
                          <a:gd name="T16" fmla="*/ 1 w 1394"/>
                          <a:gd name="T17" fmla="*/ 1 h 1259"/>
                          <a:gd name="T18" fmla="*/ 1 w 1394"/>
                          <a:gd name="T19" fmla="*/ 1 h 1259"/>
                          <a:gd name="T20" fmla="*/ 1 w 1394"/>
                          <a:gd name="T21" fmla="*/ 1 h 1259"/>
                          <a:gd name="T22" fmla="*/ 1 w 1394"/>
                          <a:gd name="T23" fmla="*/ 1 h 1259"/>
                          <a:gd name="T24" fmla="*/ 1 w 1394"/>
                          <a:gd name="T25" fmla="*/ 1 h 1259"/>
                          <a:gd name="T26" fmla="*/ 1 w 1394"/>
                          <a:gd name="T27" fmla="*/ 1 h 1259"/>
                          <a:gd name="T28" fmla="*/ 1 w 1394"/>
                          <a:gd name="T29" fmla="*/ 1 h 1259"/>
                          <a:gd name="T30" fmla="*/ 1 w 1394"/>
                          <a:gd name="T31" fmla="*/ 1 h 1259"/>
                          <a:gd name="T32" fmla="*/ 1 w 1394"/>
                          <a:gd name="T33" fmla="*/ 1 h 1259"/>
                          <a:gd name="T34" fmla="*/ 1 w 1394"/>
                          <a:gd name="T35" fmla="*/ 1 h 1259"/>
                          <a:gd name="T36" fmla="*/ 1 w 1394"/>
                          <a:gd name="T37" fmla="*/ 1 h 1259"/>
                          <a:gd name="T38" fmla="*/ 1 w 1394"/>
                          <a:gd name="T39" fmla="*/ 1 h 1259"/>
                          <a:gd name="T40" fmla="*/ 1 w 1394"/>
                          <a:gd name="T41" fmla="*/ 1 h 1259"/>
                          <a:gd name="T42" fmla="*/ 1 w 1394"/>
                          <a:gd name="T43" fmla="*/ 1 h 1259"/>
                          <a:gd name="T44" fmla="*/ 1 w 1394"/>
                          <a:gd name="T45" fmla="*/ 1 h 1259"/>
                          <a:gd name="T46" fmla="*/ 1 w 1394"/>
                          <a:gd name="T47" fmla="*/ 1 h 1259"/>
                          <a:gd name="T48" fmla="*/ 1 w 1394"/>
                          <a:gd name="T49" fmla="*/ 1 h 1259"/>
                          <a:gd name="T50" fmla="*/ 1 w 1394"/>
                          <a:gd name="T51" fmla="*/ 1 h 1259"/>
                          <a:gd name="T52" fmla="*/ 1 w 1394"/>
                          <a:gd name="T53" fmla="*/ 1 h 1259"/>
                          <a:gd name="T54" fmla="*/ 1 w 1394"/>
                          <a:gd name="T55" fmla="*/ 1 h 1259"/>
                          <a:gd name="T56" fmla="*/ 1 w 1394"/>
                          <a:gd name="T57" fmla="*/ 1 h 1259"/>
                          <a:gd name="T58" fmla="*/ 1 w 1394"/>
                          <a:gd name="T59" fmla="*/ 1 h 1259"/>
                          <a:gd name="T60" fmla="*/ 1 w 1394"/>
                          <a:gd name="T61" fmla="*/ 1 h 1259"/>
                          <a:gd name="T62" fmla="*/ 1 w 1394"/>
                          <a:gd name="T63" fmla="*/ 1 h 1259"/>
                          <a:gd name="T64" fmla="*/ 1 w 1394"/>
                          <a:gd name="T65" fmla="*/ 1 h 1259"/>
                          <a:gd name="T66" fmla="*/ 1 w 1394"/>
                          <a:gd name="T67" fmla="*/ 1 h 1259"/>
                          <a:gd name="T68" fmla="*/ 1 w 1394"/>
                          <a:gd name="T69" fmla="*/ 1 h 1259"/>
                          <a:gd name="T70" fmla="*/ 1 w 1394"/>
                          <a:gd name="T71" fmla="*/ 1 h 1259"/>
                          <a:gd name="T72" fmla="*/ 1 w 1394"/>
                          <a:gd name="T73" fmla="*/ 1 h 1259"/>
                          <a:gd name="T74" fmla="*/ 1 w 1394"/>
                          <a:gd name="T75" fmla="*/ 1 h 1259"/>
                          <a:gd name="T76" fmla="*/ 1 w 1394"/>
                          <a:gd name="T77" fmla="*/ 1 h 1259"/>
                          <a:gd name="T78" fmla="*/ 1 w 1394"/>
                          <a:gd name="T79" fmla="*/ 1 h 1259"/>
                          <a:gd name="T80" fmla="*/ 1 w 1394"/>
                          <a:gd name="T81" fmla="*/ 1 h 1259"/>
                          <a:gd name="T82" fmla="*/ 1 w 1394"/>
                          <a:gd name="T83" fmla="*/ 1 h 1259"/>
                          <a:gd name="T84" fmla="*/ 1 w 1394"/>
                          <a:gd name="T85" fmla="*/ 1 h 1259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1394"/>
                          <a:gd name="T130" fmla="*/ 0 h 1259"/>
                          <a:gd name="T131" fmla="*/ 1394 w 1394"/>
                          <a:gd name="T132" fmla="*/ 1259 h 1259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1394" h="1259">
                            <a:moveTo>
                              <a:pt x="0" y="400"/>
                            </a:moveTo>
                            <a:lnTo>
                              <a:pt x="10" y="315"/>
                            </a:lnTo>
                            <a:lnTo>
                              <a:pt x="55" y="285"/>
                            </a:lnTo>
                            <a:lnTo>
                              <a:pt x="125" y="225"/>
                            </a:lnTo>
                            <a:lnTo>
                              <a:pt x="140" y="190"/>
                            </a:lnTo>
                            <a:lnTo>
                              <a:pt x="105" y="150"/>
                            </a:lnTo>
                            <a:lnTo>
                              <a:pt x="245" y="0"/>
                            </a:lnTo>
                            <a:lnTo>
                              <a:pt x="275" y="30"/>
                            </a:lnTo>
                            <a:lnTo>
                              <a:pt x="295" y="75"/>
                            </a:lnTo>
                            <a:lnTo>
                              <a:pt x="295" y="105"/>
                            </a:lnTo>
                            <a:lnTo>
                              <a:pt x="370" y="125"/>
                            </a:lnTo>
                            <a:lnTo>
                              <a:pt x="540" y="180"/>
                            </a:lnTo>
                            <a:lnTo>
                              <a:pt x="550" y="190"/>
                            </a:lnTo>
                            <a:lnTo>
                              <a:pt x="635" y="140"/>
                            </a:lnTo>
                            <a:lnTo>
                              <a:pt x="740" y="40"/>
                            </a:lnTo>
                            <a:lnTo>
                              <a:pt x="794" y="40"/>
                            </a:lnTo>
                            <a:lnTo>
                              <a:pt x="859" y="85"/>
                            </a:lnTo>
                            <a:lnTo>
                              <a:pt x="939" y="105"/>
                            </a:lnTo>
                            <a:lnTo>
                              <a:pt x="1049" y="75"/>
                            </a:lnTo>
                            <a:lnTo>
                              <a:pt x="1089" y="40"/>
                            </a:lnTo>
                            <a:lnTo>
                              <a:pt x="1144" y="40"/>
                            </a:lnTo>
                            <a:lnTo>
                              <a:pt x="1194" y="20"/>
                            </a:lnTo>
                            <a:lnTo>
                              <a:pt x="1229" y="75"/>
                            </a:lnTo>
                            <a:lnTo>
                              <a:pt x="1219" y="125"/>
                            </a:lnTo>
                            <a:lnTo>
                              <a:pt x="1229" y="190"/>
                            </a:lnTo>
                            <a:lnTo>
                              <a:pt x="1279" y="210"/>
                            </a:lnTo>
                            <a:lnTo>
                              <a:pt x="1324" y="265"/>
                            </a:lnTo>
                            <a:lnTo>
                              <a:pt x="1344" y="330"/>
                            </a:lnTo>
                            <a:lnTo>
                              <a:pt x="1394" y="400"/>
                            </a:lnTo>
                            <a:lnTo>
                              <a:pt x="1394" y="445"/>
                            </a:lnTo>
                            <a:lnTo>
                              <a:pt x="1324" y="455"/>
                            </a:lnTo>
                            <a:lnTo>
                              <a:pt x="1259" y="485"/>
                            </a:lnTo>
                            <a:lnTo>
                              <a:pt x="1194" y="550"/>
                            </a:lnTo>
                            <a:lnTo>
                              <a:pt x="1134" y="605"/>
                            </a:lnTo>
                            <a:lnTo>
                              <a:pt x="1079" y="645"/>
                            </a:lnTo>
                            <a:lnTo>
                              <a:pt x="1024" y="665"/>
                            </a:lnTo>
                            <a:lnTo>
                              <a:pt x="939" y="675"/>
                            </a:lnTo>
                            <a:lnTo>
                              <a:pt x="919" y="720"/>
                            </a:lnTo>
                            <a:lnTo>
                              <a:pt x="929" y="760"/>
                            </a:lnTo>
                            <a:lnTo>
                              <a:pt x="964" y="780"/>
                            </a:lnTo>
                            <a:lnTo>
                              <a:pt x="1004" y="805"/>
                            </a:lnTo>
                            <a:lnTo>
                              <a:pt x="1034" y="834"/>
                            </a:lnTo>
                            <a:lnTo>
                              <a:pt x="1014" y="854"/>
                            </a:lnTo>
                            <a:lnTo>
                              <a:pt x="974" y="894"/>
                            </a:lnTo>
                            <a:lnTo>
                              <a:pt x="929" y="909"/>
                            </a:lnTo>
                            <a:lnTo>
                              <a:pt x="899" y="919"/>
                            </a:lnTo>
                            <a:lnTo>
                              <a:pt x="909" y="959"/>
                            </a:lnTo>
                            <a:lnTo>
                              <a:pt x="889" y="1004"/>
                            </a:lnTo>
                            <a:lnTo>
                              <a:pt x="869" y="1034"/>
                            </a:lnTo>
                            <a:lnTo>
                              <a:pt x="824" y="1034"/>
                            </a:lnTo>
                            <a:lnTo>
                              <a:pt x="784" y="1024"/>
                            </a:lnTo>
                            <a:lnTo>
                              <a:pt x="740" y="1014"/>
                            </a:lnTo>
                            <a:lnTo>
                              <a:pt x="690" y="1014"/>
                            </a:lnTo>
                            <a:lnTo>
                              <a:pt x="670" y="1064"/>
                            </a:lnTo>
                            <a:lnTo>
                              <a:pt x="645" y="1119"/>
                            </a:lnTo>
                            <a:lnTo>
                              <a:pt x="605" y="1184"/>
                            </a:lnTo>
                            <a:lnTo>
                              <a:pt x="570" y="1214"/>
                            </a:lnTo>
                            <a:lnTo>
                              <a:pt x="540" y="1224"/>
                            </a:lnTo>
                            <a:lnTo>
                              <a:pt x="475" y="1244"/>
                            </a:lnTo>
                            <a:lnTo>
                              <a:pt x="415" y="1244"/>
                            </a:lnTo>
                            <a:lnTo>
                              <a:pt x="370" y="1224"/>
                            </a:lnTo>
                            <a:lnTo>
                              <a:pt x="340" y="1204"/>
                            </a:lnTo>
                            <a:lnTo>
                              <a:pt x="295" y="1214"/>
                            </a:lnTo>
                            <a:lnTo>
                              <a:pt x="265" y="1224"/>
                            </a:lnTo>
                            <a:lnTo>
                              <a:pt x="255" y="1204"/>
                            </a:lnTo>
                            <a:lnTo>
                              <a:pt x="225" y="1184"/>
                            </a:lnTo>
                            <a:lnTo>
                              <a:pt x="200" y="1204"/>
                            </a:lnTo>
                            <a:lnTo>
                              <a:pt x="180" y="1224"/>
                            </a:lnTo>
                            <a:lnTo>
                              <a:pt x="150" y="1259"/>
                            </a:lnTo>
                            <a:lnTo>
                              <a:pt x="115" y="1244"/>
                            </a:lnTo>
                            <a:lnTo>
                              <a:pt x="95" y="1204"/>
                            </a:lnTo>
                            <a:lnTo>
                              <a:pt x="85" y="1174"/>
                            </a:lnTo>
                            <a:lnTo>
                              <a:pt x="95" y="1109"/>
                            </a:lnTo>
                            <a:lnTo>
                              <a:pt x="95" y="1034"/>
                            </a:lnTo>
                            <a:lnTo>
                              <a:pt x="105" y="974"/>
                            </a:lnTo>
                            <a:lnTo>
                              <a:pt x="125" y="894"/>
                            </a:lnTo>
                            <a:lnTo>
                              <a:pt x="125" y="854"/>
                            </a:lnTo>
                            <a:lnTo>
                              <a:pt x="125" y="810"/>
                            </a:lnTo>
                            <a:lnTo>
                              <a:pt x="125" y="760"/>
                            </a:lnTo>
                            <a:lnTo>
                              <a:pt x="140" y="665"/>
                            </a:lnTo>
                            <a:lnTo>
                              <a:pt x="160" y="625"/>
                            </a:lnTo>
                            <a:lnTo>
                              <a:pt x="150" y="590"/>
                            </a:lnTo>
                            <a:lnTo>
                              <a:pt x="115" y="560"/>
                            </a:lnTo>
                            <a:lnTo>
                              <a:pt x="75" y="540"/>
                            </a:lnTo>
                            <a:lnTo>
                              <a:pt x="35" y="485"/>
                            </a:lnTo>
                            <a:lnTo>
                              <a:pt x="20" y="465"/>
                            </a:lnTo>
                            <a:lnTo>
                              <a:pt x="0" y="40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1" name="Freeform 77">
                        <a:extLst>
                          <a:ext uri="{FF2B5EF4-FFF2-40B4-BE49-F238E27FC236}">
                            <a16:creationId xmlns:a16="http://schemas.microsoft.com/office/drawing/2014/main" id="{9C0BC1EE-4672-4779-98AE-DACC87D233D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26" y="6582"/>
                        <a:ext cx="691" cy="574"/>
                      </a:xfrm>
                      <a:custGeom>
                        <a:avLst/>
                        <a:gdLst>
                          <a:gd name="T0" fmla="*/ 1 w 939"/>
                          <a:gd name="T1" fmla="*/ 1 h 999"/>
                          <a:gd name="T2" fmla="*/ 1 w 939"/>
                          <a:gd name="T3" fmla="*/ 0 h 999"/>
                          <a:gd name="T4" fmla="*/ 1 w 939"/>
                          <a:gd name="T5" fmla="*/ 1 h 999"/>
                          <a:gd name="T6" fmla="*/ 1 w 939"/>
                          <a:gd name="T7" fmla="*/ 1 h 999"/>
                          <a:gd name="T8" fmla="*/ 1 w 939"/>
                          <a:gd name="T9" fmla="*/ 1 h 999"/>
                          <a:gd name="T10" fmla="*/ 1 w 939"/>
                          <a:gd name="T11" fmla="*/ 1 h 999"/>
                          <a:gd name="T12" fmla="*/ 1 w 939"/>
                          <a:gd name="T13" fmla="*/ 1 h 999"/>
                          <a:gd name="T14" fmla="*/ 1 w 939"/>
                          <a:gd name="T15" fmla="*/ 1 h 999"/>
                          <a:gd name="T16" fmla="*/ 1 w 939"/>
                          <a:gd name="T17" fmla="*/ 1 h 999"/>
                          <a:gd name="T18" fmla="*/ 1 w 939"/>
                          <a:gd name="T19" fmla="*/ 1 h 999"/>
                          <a:gd name="T20" fmla="*/ 1 w 939"/>
                          <a:gd name="T21" fmla="*/ 1 h 999"/>
                          <a:gd name="T22" fmla="*/ 1 w 939"/>
                          <a:gd name="T23" fmla="*/ 1 h 999"/>
                          <a:gd name="T24" fmla="*/ 1 w 939"/>
                          <a:gd name="T25" fmla="*/ 1 h 999"/>
                          <a:gd name="T26" fmla="*/ 1 w 939"/>
                          <a:gd name="T27" fmla="*/ 1 h 999"/>
                          <a:gd name="T28" fmla="*/ 1 w 939"/>
                          <a:gd name="T29" fmla="*/ 1 h 999"/>
                          <a:gd name="T30" fmla="*/ 1 w 939"/>
                          <a:gd name="T31" fmla="*/ 1 h 999"/>
                          <a:gd name="T32" fmla="*/ 1 w 939"/>
                          <a:gd name="T33" fmla="*/ 1 h 999"/>
                          <a:gd name="T34" fmla="*/ 1 w 939"/>
                          <a:gd name="T35" fmla="*/ 1 h 999"/>
                          <a:gd name="T36" fmla="*/ 1 w 939"/>
                          <a:gd name="T37" fmla="*/ 1 h 999"/>
                          <a:gd name="T38" fmla="*/ 1 w 939"/>
                          <a:gd name="T39" fmla="*/ 1 h 999"/>
                          <a:gd name="T40" fmla="*/ 1 w 939"/>
                          <a:gd name="T41" fmla="*/ 1 h 999"/>
                          <a:gd name="T42" fmla="*/ 1 w 939"/>
                          <a:gd name="T43" fmla="*/ 1 h 999"/>
                          <a:gd name="T44" fmla="*/ 1 w 939"/>
                          <a:gd name="T45" fmla="*/ 1 h 999"/>
                          <a:gd name="T46" fmla="*/ 1 w 939"/>
                          <a:gd name="T47" fmla="*/ 1 h 999"/>
                          <a:gd name="T48" fmla="*/ 1 w 939"/>
                          <a:gd name="T49" fmla="*/ 1 h 999"/>
                          <a:gd name="T50" fmla="*/ 1 w 939"/>
                          <a:gd name="T51" fmla="*/ 1 h 999"/>
                          <a:gd name="T52" fmla="*/ 1 w 939"/>
                          <a:gd name="T53" fmla="*/ 1 h 999"/>
                          <a:gd name="T54" fmla="*/ 1 w 939"/>
                          <a:gd name="T55" fmla="*/ 1 h 999"/>
                          <a:gd name="T56" fmla="*/ 1 w 939"/>
                          <a:gd name="T57" fmla="*/ 1 h 999"/>
                          <a:gd name="T58" fmla="*/ 1 w 939"/>
                          <a:gd name="T59" fmla="*/ 1 h 999"/>
                          <a:gd name="T60" fmla="*/ 1 w 939"/>
                          <a:gd name="T61" fmla="*/ 1 h 999"/>
                          <a:gd name="T62" fmla="*/ 1 w 939"/>
                          <a:gd name="T63" fmla="*/ 1 h 999"/>
                          <a:gd name="T64" fmla="*/ 1 w 939"/>
                          <a:gd name="T65" fmla="*/ 1 h 999"/>
                          <a:gd name="T66" fmla="*/ 1 w 939"/>
                          <a:gd name="T67" fmla="*/ 1 h 999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939"/>
                          <a:gd name="T103" fmla="*/ 0 h 999"/>
                          <a:gd name="T104" fmla="*/ 939 w 939"/>
                          <a:gd name="T105" fmla="*/ 999 h 999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939" h="999">
                            <a:moveTo>
                              <a:pt x="315" y="30"/>
                            </a:moveTo>
                            <a:lnTo>
                              <a:pt x="305" y="30"/>
                            </a:lnTo>
                            <a:lnTo>
                              <a:pt x="315" y="40"/>
                            </a:lnTo>
                            <a:lnTo>
                              <a:pt x="340" y="0"/>
                            </a:lnTo>
                            <a:lnTo>
                              <a:pt x="400" y="10"/>
                            </a:lnTo>
                            <a:lnTo>
                              <a:pt x="485" y="40"/>
                            </a:lnTo>
                            <a:lnTo>
                              <a:pt x="620" y="105"/>
                            </a:lnTo>
                            <a:lnTo>
                              <a:pt x="655" y="90"/>
                            </a:lnTo>
                            <a:lnTo>
                              <a:pt x="834" y="170"/>
                            </a:lnTo>
                            <a:lnTo>
                              <a:pt x="899" y="210"/>
                            </a:lnTo>
                            <a:lnTo>
                              <a:pt x="919" y="240"/>
                            </a:lnTo>
                            <a:lnTo>
                              <a:pt x="904" y="275"/>
                            </a:lnTo>
                            <a:lnTo>
                              <a:pt x="874" y="290"/>
                            </a:lnTo>
                            <a:lnTo>
                              <a:pt x="834" y="300"/>
                            </a:lnTo>
                            <a:lnTo>
                              <a:pt x="789" y="314"/>
                            </a:lnTo>
                            <a:lnTo>
                              <a:pt x="799" y="374"/>
                            </a:lnTo>
                            <a:lnTo>
                              <a:pt x="884" y="454"/>
                            </a:lnTo>
                            <a:lnTo>
                              <a:pt x="899" y="504"/>
                            </a:lnTo>
                            <a:lnTo>
                              <a:pt x="884" y="569"/>
                            </a:lnTo>
                            <a:lnTo>
                              <a:pt x="844" y="639"/>
                            </a:lnTo>
                            <a:lnTo>
                              <a:pt x="819" y="704"/>
                            </a:lnTo>
                            <a:lnTo>
                              <a:pt x="864" y="759"/>
                            </a:lnTo>
                            <a:lnTo>
                              <a:pt x="919" y="829"/>
                            </a:lnTo>
                            <a:lnTo>
                              <a:pt x="924" y="864"/>
                            </a:lnTo>
                            <a:lnTo>
                              <a:pt x="939" y="959"/>
                            </a:lnTo>
                            <a:lnTo>
                              <a:pt x="939" y="989"/>
                            </a:lnTo>
                            <a:lnTo>
                              <a:pt x="904" y="999"/>
                            </a:lnTo>
                            <a:lnTo>
                              <a:pt x="854" y="999"/>
                            </a:lnTo>
                            <a:lnTo>
                              <a:pt x="834" y="969"/>
                            </a:lnTo>
                            <a:lnTo>
                              <a:pt x="814" y="909"/>
                            </a:lnTo>
                            <a:lnTo>
                              <a:pt x="784" y="864"/>
                            </a:lnTo>
                            <a:lnTo>
                              <a:pt x="770" y="864"/>
                            </a:lnTo>
                            <a:lnTo>
                              <a:pt x="740" y="884"/>
                            </a:lnTo>
                            <a:lnTo>
                              <a:pt x="695" y="929"/>
                            </a:lnTo>
                            <a:lnTo>
                              <a:pt x="675" y="934"/>
                            </a:lnTo>
                            <a:lnTo>
                              <a:pt x="610" y="934"/>
                            </a:lnTo>
                            <a:lnTo>
                              <a:pt x="580" y="914"/>
                            </a:lnTo>
                            <a:lnTo>
                              <a:pt x="515" y="914"/>
                            </a:lnTo>
                            <a:lnTo>
                              <a:pt x="485" y="929"/>
                            </a:lnTo>
                            <a:lnTo>
                              <a:pt x="465" y="914"/>
                            </a:lnTo>
                            <a:lnTo>
                              <a:pt x="430" y="894"/>
                            </a:lnTo>
                            <a:lnTo>
                              <a:pt x="390" y="854"/>
                            </a:lnTo>
                            <a:lnTo>
                              <a:pt x="360" y="809"/>
                            </a:lnTo>
                            <a:lnTo>
                              <a:pt x="325" y="799"/>
                            </a:lnTo>
                            <a:lnTo>
                              <a:pt x="260" y="829"/>
                            </a:lnTo>
                            <a:lnTo>
                              <a:pt x="220" y="844"/>
                            </a:lnTo>
                            <a:lnTo>
                              <a:pt x="190" y="844"/>
                            </a:lnTo>
                            <a:lnTo>
                              <a:pt x="150" y="809"/>
                            </a:lnTo>
                            <a:lnTo>
                              <a:pt x="125" y="769"/>
                            </a:lnTo>
                            <a:lnTo>
                              <a:pt x="125" y="739"/>
                            </a:lnTo>
                            <a:lnTo>
                              <a:pt x="125" y="694"/>
                            </a:lnTo>
                            <a:lnTo>
                              <a:pt x="95" y="664"/>
                            </a:lnTo>
                            <a:lnTo>
                              <a:pt x="70" y="619"/>
                            </a:lnTo>
                            <a:lnTo>
                              <a:pt x="40" y="599"/>
                            </a:lnTo>
                            <a:lnTo>
                              <a:pt x="20" y="599"/>
                            </a:lnTo>
                            <a:lnTo>
                              <a:pt x="30" y="559"/>
                            </a:lnTo>
                            <a:lnTo>
                              <a:pt x="20" y="524"/>
                            </a:lnTo>
                            <a:lnTo>
                              <a:pt x="10" y="474"/>
                            </a:lnTo>
                            <a:lnTo>
                              <a:pt x="0" y="429"/>
                            </a:lnTo>
                            <a:lnTo>
                              <a:pt x="30" y="389"/>
                            </a:lnTo>
                            <a:lnTo>
                              <a:pt x="95" y="314"/>
                            </a:lnTo>
                            <a:lnTo>
                              <a:pt x="155" y="230"/>
                            </a:lnTo>
                            <a:lnTo>
                              <a:pt x="175" y="220"/>
                            </a:lnTo>
                            <a:lnTo>
                              <a:pt x="175" y="175"/>
                            </a:lnTo>
                            <a:lnTo>
                              <a:pt x="210" y="145"/>
                            </a:lnTo>
                            <a:lnTo>
                              <a:pt x="255" y="115"/>
                            </a:lnTo>
                            <a:lnTo>
                              <a:pt x="305" y="105"/>
                            </a:lnTo>
                            <a:lnTo>
                              <a:pt x="285" y="85"/>
                            </a:lnTo>
                            <a:lnTo>
                              <a:pt x="315" y="3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2" name="Freeform 78">
                        <a:extLst>
                          <a:ext uri="{FF2B5EF4-FFF2-40B4-BE49-F238E27FC236}">
                            <a16:creationId xmlns:a16="http://schemas.microsoft.com/office/drawing/2014/main" id="{5C8C82F7-612B-4A52-A077-13344CE9997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12" y="6528"/>
                        <a:ext cx="1156" cy="1014"/>
                      </a:xfrm>
                      <a:custGeom>
                        <a:avLst/>
                        <a:gdLst>
                          <a:gd name="T0" fmla="*/ 1 w 1569"/>
                          <a:gd name="T1" fmla="*/ 1 h 1779"/>
                          <a:gd name="T2" fmla="*/ 1 w 1569"/>
                          <a:gd name="T3" fmla="*/ 1 h 1779"/>
                          <a:gd name="T4" fmla="*/ 1 w 1569"/>
                          <a:gd name="T5" fmla="*/ 1 h 1779"/>
                          <a:gd name="T6" fmla="*/ 1 w 1569"/>
                          <a:gd name="T7" fmla="*/ 1 h 1779"/>
                          <a:gd name="T8" fmla="*/ 1 w 1569"/>
                          <a:gd name="T9" fmla="*/ 1 h 1779"/>
                          <a:gd name="T10" fmla="*/ 1 w 1569"/>
                          <a:gd name="T11" fmla="*/ 1 h 1779"/>
                          <a:gd name="T12" fmla="*/ 1 w 1569"/>
                          <a:gd name="T13" fmla="*/ 1 h 1779"/>
                          <a:gd name="T14" fmla="*/ 1 w 1569"/>
                          <a:gd name="T15" fmla="*/ 1 h 1779"/>
                          <a:gd name="T16" fmla="*/ 1 w 1569"/>
                          <a:gd name="T17" fmla="*/ 1 h 1779"/>
                          <a:gd name="T18" fmla="*/ 1 w 1569"/>
                          <a:gd name="T19" fmla="*/ 1 h 1779"/>
                          <a:gd name="T20" fmla="*/ 1 w 1569"/>
                          <a:gd name="T21" fmla="*/ 1 h 1779"/>
                          <a:gd name="T22" fmla="*/ 1 w 1569"/>
                          <a:gd name="T23" fmla="*/ 1 h 1779"/>
                          <a:gd name="T24" fmla="*/ 1 w 1569"/>
                          <a:gd name="T25" fmla="*/ 1 h 1779"/>
                          <a:gd name="T26" fmla="*/ 1 w 1569"/>
                          <a:gd name="T27" fmla="*/ 1 h 1779"/>
                          <a:gd name="T28" fmla="*/ 1 w 1569"/>
                          <a:gd name="T29" fmla="*/ 1 h 1779"/>
                          <a:gd name="T30" fmla="*/ 1 w 1569"/>
                          <a:gd name="T31" fmla="*/ 1 h 1779"/>
                          <a:gd name="T32" fmla="*/ 1 w 1569"/>
                          <a:gd name="T33" fmla="*/ 1 h 1779"/>
                          <a:gd name="T34" fmla="*/ 1 w 1569"/>
                          <a:gd name="T35" fmla="*/ 1 h 1779"/>
                          <a:gd name="T36" fmla="*/ 1 w 1569"/>
                          <a:gd name="T37" fmla="*/ 1 h 1779"/>
                          <a:gd name="T38" fmla="*/ 1 w 1569"/>
                          <a:gd name="T39" fmla="*/ 1 h 1779"/>
                          <a:gd name="T40" fmla="*/ 1 w 1569"/>
                          <a:gd name="T41" fmla="*/ 1 h 1779"/>
                          <a:gd name="T42" fmla="*/ 1 w 1569"/>
                          <a:gd name="T43" fmla="*/ 1 h 1779"/>
                          <a:gd name="T44" fmla="*/ 1 w 1569"/>
                          <a:gd name="T45" fmla="*/ 1 h 1779"/>
                          <a:gd name="T46" fmla="*/ 1 w 1569"/>
                          <a:gd name="T47" fmla="*/ 1 h 1779"/>
                          <a:gd name="T48" fmla="*/ 1 w 1569"/>
                          <a:gd name="T49" fmla="*/ 1 h 1779"/>
                          <a:gd name="T50" fmla="*/ 1 w 1569"/>
                          <a:gd name="T51" fmla="*/ 1 h 1779"/>
                          <a:gd name="T52" fmla="*/ 1 w 1569"/>
                          <a:gd name="T53" fmla="*/ 1 h 1779"/>
                          <a:gd name="T54" fmla="*/ 1 w 1569"/>
                          <a:gd name="T55" fmla="*/ 1 h 1779"/>
                          <a:gd name="T56" fmla="*/ 1 w 1569"/>
                          <a:gd name="T57" fmla="*/ 1 h 1779"/>
                          <a:gd name="T58" fmla="*/ 1 w 1569"/>
                          <a:gd name="T59" fmla="*/ 1 h 1779"/>
                          <a:gd name="T60" fmla="*/ 1 w 1569"/>
                          <a:gd name="T61" fmla="*/ 1 h 1779"/>
                          <a:gd name="T62" fmla="*/ 1 w 1569"/>
                          <a:gd name="T63" fmla="*/ 1 h 1779"/>
                          <a:gd name="T64" fmla="*/ 1 w 1569"/>
                          <a:gd name="T65" fmla="*/ 1 h 1779"/>
                          <a:gd name="T66" fmla="*/ 1 w 1569"/>
                          <a:gd name="T67" fmla="*/ 1 h 1779"/>
                          <a:gd name="T68" fmla="*/ 1 w 1569"/>
                          <a:gd name="T69" fmla="*/ 1 h 1779"/>
                          <a:gd name="T70" fmla="*/ 1 w 1569"/>
                          <a:gd name="T71" fmla="*/ 1 h 1779"/>
                          <a:gd name="T72" fmla="*/ 1 w 1569"/>
                          <a:gd name="T73" fmla="*/ 1 h 1779"/>
                          <a:gd name="T74" fmla="*/ 1 w 1569"/>
                          <a:gd name="T75" fmla="*/ 1 h 1779"/>
                          <a:gd name="T76" fmla="*/ 1 w 1569"/>
                          <a:gd name="T77" fmla="*/ 1 h 1779"/>
                          <a:gd name="T78" fmla="*/ 1 w 1569"/>
                          <a:gd name="T79" fmla="*/ 1 h 1779"/>
                          <a:gd name="T80" fmla="*/ 1 w 1569"/>
                          <a:gd name="T81" fmla="*/ 1 h 1779"/>
                          <a:gd name="T82" fmla="*/ 1 w 1569"/>
                          <a:gd name="T83" fmla="*/ 1 h 1779"/>
                          <a:gd name="T84" fmla="*/ 1 w 1569"/>
                          <a:gd name="T85" fmla="*/ 1 h 1779"/>
                          <a:gd name="T86" fmla="*/ 1 w 1569"/>
                          <a:gd name="T87" fmla="*/ 1 h 1779"/>
                          <a:gd name="T88" fmla="*/ 1 w 1569"/>
                          <a:gd name="T89" fmla="*/ 1 h 1779"/>
                          <a:gd name="T90" fmla="*/ 1 w 1569"/>
                          <a:gd name="T91" fmla="*/ 1 h 1779"/>
                          <a:gd name="T92" fmla="*/ 1 w 1569"/>
                          <a:gd name="T93" fmla="*/ 1 h 1779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1569"/>
                          <a:gd name="T142" fmla="*/ 0 h 1779"/>
                          <a:gd name="T143" fmla="*/ 1569 w 1569"/>
                          <a:gd name="T144" fmla="*/ 1779 h 1779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1569" h="1779">
                            <a:moveTo>
                              <a:pt x="1224" y="20"/>
                            </a:moveTo>
                            <a:lnTo>
                              <a:pt x="1284" y="0"/>
                            </a:lnTo>
                            <a:lnTo>
                              <a:pt x="1329" y="15"/>
                            </a:lnTo>
                            <a:lnTo>
                              <a:pt x="1389" y="45"/>
                            </a:lnTo>
                            <a:lnTo>
                              <a:pt x="1454" y="75"/>
                            </a:lnTo>
                            <a:lnTo>
                              <a:pt x="1454" y="95"/>
                            </a:lnTo>
                            <a:lnTo>
                              <a:pt x="1434" y="120"/>
                            </a:lnTo>
                            <a:lnTo>
                              <a:pt x="1389" y="170"/>
                            </a:lnTo>
                            <a:lnTo>
                              <a:pt x="1399" y="190"/>
                            </a:lnTo>
                            <a:lnTo>
                              <a:pt x="1359" y="205"/>
                            </a:lnTo>
                            <a:lnTo>
                              <a:pt x="1329" y="235"/>
                            </a:lnTo>
                            <a:lnTo>
                              <a:pt x="1284" y="275"/>
                            </a:lnTo>
                            <a:lnTo>
                              <a:pt x="1274" y="300"/>
                            </a:lnTo>
                            <a:lnTo>
                              <a:pt x="1284" y="320"/>
                            </a:lnTo>
                            <a:lnTo>
                              <a:pt x="1254" y="330"/>
                            </a:lnTo>
                            <a:lnTo>
                              <a:pt x="1234" y="370"/>
                            </a:lnTo>
                            <a:lnTo>
                              <a:pt x="1199" y="400"/>
                            </a:lnTo>
                            <a:lnTo>
                              <a:pt x="1159" y="444"/>
                            </a:lnTo>
                            <a:lnTo>
                              <a:pt x="1129" y="489"/>
                            </a:lnTo>
                            <a:lnTo>
                              <a:pt x="1109" y="519"/>
                            </a:lnTo>
                            <a:lnTo>
                              <a:pt x="1114" y="574"/>
                            </a:lnTo>
                            <a:lnTo>
                              <a:pt x="1139" y="614"/>
                            </a:lnTo>
                            <a:lnTo>
                              <a:pt x="1129" y="644"/>
                            </a:lnTo>
                            <a:lnTo>
                              <a:pt x="1114" y="689"/>
                            </a:lnTo>
                            <a:lnTo>
                              <a:pt x="1169" y="719"/>
                            </a:lnTo>
                            <a:lnTo>
                              <a:pt x="1199" y="759"/>
                            </a:lnTo>
                            <a:lnTo>
                              <a:pt x="1224" y="784"/>
                            </a:lnTo>
                            <a:lnTo>
                              <a:pt x="1234" y="804"/>
                            </a:lnTo>
                            <a:lnTo>
                              <a:pt x="1224" y="844"/>
                            </a:lnTo>
                            <a:lnTo>
                              <a:pt x="1244" y="889"/>
                            </a:lnTo>
                            <a:lnTo>
                              <a:pt x="1264" y="929"/>
                            </a:lnTo>
                            <a:lnTo>
                              <a:pt x="1294" y="949"/>
                            </a:lnTo>
                            <a:lnTo>
                              <a:pt x="1349" y="929"/>
                            </a:lnTo>
                            <a:lnTo>
                              <a:pt x="1389" y="909"/>
                            </a:lnTo>
                            <a:lnTo>
                              <a:pt x="1424" y="889"/>
                            </a:lnTo>
                            <a:lnTo>
                              <a:pt x="1464" y="909"/>
                            </a:lnTo>
                            <a:lnTo>
                              <a:pt x="1499" y="949"/>
                            </a:lnTo>
                            <a:lnTo>
                              <a:pt x="1539" y="994"/>
                            </a:lnTo>
                            <a:lnTo>
                              <a:pt x="1569" y="1034"/>
                            </a:lnTo>
                            <a:lnTo>
                              <a:pt x="1519" y="1059"/>
                            </a:lnTo>
                            <a:lnTo>
                              <a:pt x="1424" y="1069"/>
                            </a:lnTo>
                            <a:lnTo>
                              <a:pt x="1369" y="1089"/>
                            </a:lnTo>
                            <a:lnTo>
                              <a:pt x="1234" y="1119"/>
                            </a:lnTo>
                            <a:lnTo>
                              <a:pt x="1139" y="1164"/>
                            </a:lnTo>
                            <a:lnTo>
                              <a:pt x="1064" y="1204"/>
                            </a:lnTo>
                            <a:lnTo>
                              <a:pt x="1029" y="1229"/>
                            </a:lnTo>
                            <a:lnTo>
                              <a:pt x="1029" y="1279"/>
                            </a:lnTo>
                            <a:lnTo>
                              <a:pt x="1029" y="1354"/>
                            </a:lnTo>
                            <a:lnTo>
                              <a:pt x="1004" y="1494"/>
                            </a:lnTo>
                            <a:lnTo>
                              <a:pt x="989" y="1534"/>
                            </a:lnTo>
                            <a:lnTo>
                              <a:pt x="1044" y="1574"/>
                            </a:lnTo>
                            <a:lnTo>
                              <a:pt x="1114" y="1649"/>
                            </a:lnTo>
                            <a:lnTo>
                              <a:pt x="1129" y="1694"/>
                            </a:lnTo>
                            <a:lnTo>
                              <a:pt x="1114" y="1734"/>
                            </a:lnTo>
                            <a:lnTo>
                              <a:pt x="1064" y="1759"/>
                            </a:lnTo>
                            <a:lnTo>
                              <a:pt x="1004" y="1779"/>
                            </a:lnTo>
                            <a:lnTo>
                              <a:pt x="1004" y="1764"/>
                            </a:lnTo>
                            <a:lnTo>
                              <a:pt x="969" y="1724"/>
                            </a:lnTo>
                            <a:lnTo>
                              <a:pt x="949" y="1674"/>
                            </a:lnTo>
                            <a:lnTo>
                              <a:pt x="924" y="1649"/>
                            </a:lnTo>
                            <a:lnTo>
                              <a:pt x="864" y="1629"/>
                            </a:lnTo>
                            <a:lnTo>
                              <a:pt x="799" y="1619"/>
                            </a:lnTo>
                            <a:lnTo>
                              <a:pt x="749" y="1639"/>
                            </a:lnTo>
                            <a:lnTo>
                              <a:pt x="729" y="1674"/>
                            </a:lnTo>
                            <a:lnTo>
                              <a:pt x="684" y="1684"/>
                            </a:lnTo>
                            <a:lnTo>
                              <a:pt x="644" y="1649"/>
                            </a:lnTo>
                            <a:lnTo>
                              <a:pt x="600" y="1649"/>
                            </a:lnTo>
                            <a:lnTo>
                              <a:pt x="550" y="1659"/>
                            </a:lnTo>
                            <a:lnTo>
                              <a:pt x="515" y="1649"/>
                            </a:lnTo>
                            <a:lnTo>
                              <a:pt x="475" y="1639"/>
                            </a:lnTo>
                            <a:lnTo>
                              <a:pt x="445" y="1629"/>
                            </a:lnTo>
                            <a:lnTo>
                              <a:pt x="435" y="1619"/>
                            </a:lnTo>
                            <a:lnTo>
                              <a:pt x="400" y="1609"/>
                            </a:lnTo>
                            <a:lnTo>
                              <a:pt x="360" y="1589"/>
                            </a:lnTo>
                            <a:lnTo>
                              <a:pt x="340" y="1554"/>
                            </a:lnTo>
                            <a:lnTo>
                              <a:pt x="285" y="1494"/>
                            </a:lnTo>
                            <a:lnTo>
                              <a:pt x="255" y="1459"/>
                            </a:lnTo>
                            <a:lnTo>
                              <a:pt x="210" y="1419"/>
                            </a:lnTo>
                            <a:lnTo>
                              <a:pt x="180" y="1394"/>
                            </a:lnTo>
                            <a:lnTo>
                              <a:pt x="150" y="1364"/>
                            </a:lnTo>
                            <a:lnTo>
                              <a:pt x="125" y="1334"/>
                            </a:lnTo>
                            <a:lnTo>
                              <a:pt x="125" y="1309"/>
                            </a:lnTo>
                            <a:lnTo>
                              <a:pt x="120" y="1259"/>
                            </a:lnTo>
                            <a:lnTo>
                              <a:pt x="120" y="1249"/>
                            </a:lnTo>
                            <a:lnTo>
                              <a:pt x="95" y="1239"/>
                            </a:lnTo>
                            <a:lnTo>
                              <a:pt x="65" y="1259"/>
                            </a:lnTo>
                            <a:lnTo>
                              <a:pt x="35" y="1229"/>
                            </a:lnTo>
                            <a:lnTo>
                              <a:pt x="20" y="1184"/>
                            </a:lnTo>
                            <a:lnTo>
                              <a:pt x="0" y="1144"/>
                            </a:lnTo>
                            <a:lnTo>
                              <a:pt x="15" y="1099"/>
                            </a:lnTo>
                            <a:lnTo>
                              <a:pt x="20" y="1069"/>
                            </a:lnTo>
                            <a:lnTo>
                              <a:pt x="55" y="1034"/>
                            </a:lnTo>
                            <a:lnTo>
                              <a:pt x="85" y="1009"/>
                            </a:lnTo>
                            <a:lnTo>
                              <a:pt x="125" y="974"/>
                            </a:lnTo>
                            <a:lnTo>
                              <a:pt x="120" y="944"/>
                            </a:lnTo>
                            <a:lnTo>
                              <a:pt x="105" y="909"/>
                            </a:lnTo>
                            <a:lnTo>
                              <a:pt x="105" y="869"/>
                            </a:lnTo>
                            <a:lnTo>
                              <a:pt x="105" y="839"/>
                            </a:lnTo>
                            <a:lnTo>
                              <a:pt x="120" y="814"/>
                            </a:lnTo>
                            <a:lnTo>
                              <a:pt x="170" y="774"/>
                            </a:lnTo>
                            <a:lnTo>
                              <a:pt x="210" y="814"/>
                            </a:lnTo>
                            <a:lnTo>
                              <a:pt x="235" y="824"/>
                            </a:lnTo>
                            <a:lnTo>
                              <a:pt x="295" y="824"/>
                            </a:lnTo>
                            <a:lnTo>
                              <a:pt x="380" y="804"/>
                            </a:lnTo>
                            <a:lnTo>
                              <a:pt x="410" y="784"/>
                            </a:lnTo>
                            <a:lnTo>
                              <a:pt x="445" y="754"/>
                            </a:lnTo>
                            <a:lnTo>
                              <a:pt x="475" y="709"/>
                            </a:lnTo>
                            <a:lnTo>
                              <a:pt x="510" y="644"/>
                            </a:lnTo>
                            <a:lnTo>
                              <a:pt x="515" y="594"/>
                            </a:lnTo>
                            <a:lnTo>
                              <a:pt x="580" y="584"/>
                            </a:lnTo>
                            <a:lnTo>
                              <a:pt x="609" y="604"/>
                            </a:lnTo>
                            <a:lnTo>
                              <a:pt x="654" y="614"/>
                            </a:lnTo>
                            <a:lnTo>
                              <a:pt x="684" y="614"/>
                            </a:lnTo>
                            <a:lnTo>
                              <a:pt x="709" y="614"/>
                            </a:lnTo>
                            <a:lnTo>
                              <a:pt x="749" y="529"/>
                            </a:lnTo>
                            <a:lnTo>
                              <a:pt x="729" y="509"/>
                            </a:lnTo>
                            <a:lnTo>
                              <a:pt x="749" y="489"/>
                            </a:lnTo>
                            <a:lnTo>
                              <a:pt x="769" y="489"/>
                            </a:lnTo>
                            <a:lnTo>
                              <a:pt x="789" y="489"/>
                            </a:lnTo>
                            <a:lnTo>
                              <a:pt x="874" y="414"/>
                            </a:lnTo>
                            <a:lnTo>
                              <a:pt x="864" y="400"/>
                            </a:lnTo>
                            <a:lnTo>
                              <a:pt x="844" y="385"/>
                            </a:lnTo>
                            <a:lnTo>
                              <a:pt x="799" y="360"/>
                            </a:lnTo>
                            <a:lnTo>
                              <a:pt x="779" y="340"/>
                            </a:lnTo>
                            <a:lnTo>
                              <a:pt x="769" y="330"/>
                            </a:lnTo>
                            <a:lnTo>
                              <a:pt x="769" y="310"/>
                            </a:lnTo>
                            <a:lnTo>
                              <a:pt x="759" y="300"/>
                            </a:lnTo>
                            <a:lnTo>
                              <a:pt x="759" y="265"/>
                            </a:lnTo>
                            <a:lnTo>
                              <a:pt x="769" y="255"/>
                            </a:lnTo>
                            <a:lnTo>
                              <a:pt x="789" y="255"/>
                            </a:lnTo>
                            <a:lnTo>
                              <a:pt x="844" y="235"/>
                            </a:lnTo>
                            <a:lnTo>
                              <a:pt x="874" y="235"/>
                            </a:lnTo>
                            <a:lnTo>
                              <a:pt x="919" y="225"/>
                            </a:lnTo>
                            <a:lnTo>
                              <a:pt x="939" y="205"/>
                            </a:lnTo>
                            <a:lnTo>
                              <a:pt x="969" y="180"/>
                            </a:lnTo>
                            <a:lnTo>
                              <a:pt x="1004" y="150"/>
                            </a:lnTo>
                            <a:lnTo>
                              <a:pt x="1044" y="120"/>
                            </a:lnTo>
                            <a:lnTo>
                              <a:pt x="1074" y="85"/>
                            </a:lnTo>
                            <a:lnTo>
                              <a:pt x="1094" y="65"/>
                            </a:lnTo>
                            <a:lnTo>
                              <a:pt x="1129" y="45"/>
                            </a:lnTo>
                            <a:lnTo>
                              <a:pt x="1169" y="45"/>
                            </a:lnTo>
                            <a:lnTo>
                              <a:pt x="1224" y="2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" name="Freeform 79">
                        <a:extLst>
                          <a:ext uri="{FF2B5EF4-FFF2-40B4-BE49-F238E27FC236}">
                            <a16:creationId xmlns:a16="http://schemas.microsoft.com/office/drawing/2014/main" id="{CFD3A8BD-9C3E-4637-B0DC-F4DFDAC932F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804" y="7714"/>
                        <a:ext cx="1125" cy="1093"/>
                      </a:xfrm>
                      <a:custGeom>
                        <a:avLst/>
                        <a:gdLst>
                          <a:gd name="T0" fmla="*/ 1 w 1534"/>
                          <a:gd name="T1" fmla="*/ 1 h 1919"/>
                          <a:gd name="T2" fmla="*/ 1 w 1534"/>
                          <a:gd name="T3" fmla="*/ 1 h 1919"/>
                          <a:gd name="T4" fmla="*/ 1 w 1534"/>
                          <a:gd name="T5" fmla="*/ 1 h 1919"/>
                          <a:gd name="T6" fmla="*/ 1 w 1534"/>
                          <a:gd name="T7" fmla="*/ 1 h 1919"/>
                          <a:gd name="T8" fmla="*/ 1 w 1534"/>
                          <a:gd name="T9" fmla="*/ 1 h 1919"/>
                          <a:gd name="T10" fmla="*/ 1 w 1534"/>
                          <a:gd name="T11" fmla="*/ 1 h 1919"/>
                          <a:gd name="T12" fmla="*/ 1 w 1534"/>
                          <a:gd name="T13" fmla="*/ 1 h 1919"/>
                          <a:gd name="T14" fmla="*/ 1 w 1534"/>
                          <a:gd name="T15" fmla="*/ 1 h 1919"/>
                          <a:gd name="T16" fmla="*/ 1 w 1534"/>
                          <a:gd name="T17" fmla="*/ 1 h 1919"/>
                          <a:gd name="T18" fmla="*/ 1 w 1534"/>
                          <a:gd name="T19" fmla="*/ 1 h 1919"/>
                          <a:gd name="T20" fmla="*/ 1 w 1534"/>
                          <a:gd name="T21" fmla="*/ 1 h 1919"/>
                          <a:gd name="T22" fmla="*/ 1 w 1534"/>
                          <a:gd name="T23" fmla="*/ 1 h 1919"/>
                          <a:gd name="T24" fmla="*/ 1 w 1534"/>
                          <a:gd name="T25" fmla="*/ 1 h 1919"/>
                          <a:gd name="T26" fmla="*/ 1 w 1534"/>
                          <a:gd name="T27" fmla="*/ 1 h 1919"/>
                          <a:gd name="T28" fmla="*/ 1 w 1534"/>
                          <a:gd name="T29" fmla="*/ 1 h 1919"/>
                          <a:gd name="T30" fmla="*/ 1 w 1534"/>
                          <a:gd name="T31" fmla="*/ 1 h 1919"/>
                          <a:gd name="T32" fmla="*/ 1 w 1534"/>
                          <a:gd name="T33" fmla="*/ 1 h 1919"/>
                          <a:gd name="T34" fmla="*/ 1 w 1534"/>
                          <a:gd name="T35" fmla="*/ 1 h 1919"/>
                          <a:gd name="T36" fmla="*/ 1 w 1534"/>
                          <a:gd name="T37" fmla="*/ 1 h 1919"/>
                          <a:gd name="T38" fmla="*/ 1 w 1534"/>
                          <a:gd name="T39" fmla="*/ 1 h 1919"/>
                          <a:gd name="T40" fmla="*/ 1 w 1534"/>
                          <a:gd name="T41" fmla="*/ 1 h 1919"/>
                          <a:gd name="T42" fmla="*/ 1 w 1534"/>
                          <a:gd name="T43" fmla="*/ 1 h 1919"/>
                          <a:gd name="T44" fmla="*/ 1 w 1534"/>
                          <a:gd name="T45" fmla="*/ 1 h 1919"/>
                          <a:gd name="T46" fmla="*/ 1 w 1534"/>
                          <a:gd name="T47" fmla="*/ 1 h 1919"/>
                          <a:gd name="T48" fmla="*/ 1 w 1534"/>
                          <a:gd name="T49" fmla="*/ 1 h 1919"/>
                          <a:gd name="T50" fmla="*/ 1 w 1534"/>
                          <a:gd name="T51" fmla="*/ 1 h 1919"/>
                          <a:gd name="T52" fmla="*/ 1 w 1534"/>
                          <a:gd name="T53" fmla="*/ 1 h 1919"/>
                          <a:gd name="T54" fmla="*/ 1 w 1534"/>
                          <a:gd name="T55" fmla="*/ 1 h 1919"/>
                          <a:gd name="T56" fmla="*/ 1 w 1534"/>
                          <a:gd name="T57" fmla="*/ 1 h 1919"/>
                          <a:gd name="T58" fmla="*/ 1 w 1534"/>
                          <a:gd name="T59" fmla="*/ 1 h 1919"/>
                          <a:gd name="T60" fmla="*/ 1 w 1534"/>
                          <a:gd name="T61" fmla="*/ 1 h 1919"/>
                          <a:gd name="T62" fmla="*/ 1 w 1534"/>
                          <a:gd name="T63" fmla="*/ 1 h 1919"/>
                          <a:gd name="T64" fmla="*/ 1 w 1534"/>
                          <a:gd name="T65" fmla="*/ 1 h 1919"/>
                          <a:gd name="T66" fmla="*/ 1 w 1534"/>
                          <a:gd name="T67" fmla="*/ 1 h 1919"/>
                          <a:gd name="T68" fmla="*/ 1 w 1534"/>
                          <a:gd name="T69" fmla="*/ 1 h 1919"/>
                          <a:gd name="T70" fmla="*/ 1 w 1534"/>
                          <a:gd name="T71" fmla="*/ 1 h 1919"/>
                          <a:gd name="T72" fmla="*/ 1 w 1534"/>
                          <a:gd name="T73" fmla="*/ 1 h 1919"/>
                          <a:gd name="T74" fmla="*/ 1 w 1534"/>
                          <a:gd name="T75" fmla="*/ 1 h 1919"/>
                          <a:gd name="T76" fmla="*/ 1 w 1534"/>
                          <a:gd name="T77" fmla="*/ 1 h 1919"/>
                          <a:gd name="T78" fmla="*/ 1 w 1534"/>
                          <a:gd name="T79" fmla="*/ 1 h 1919"/>
                          <a:gd name="T80" fmla="*/ 1 w 1534"/>
                          <a:gd name="T81" fmla="*/ 1 h 1919"/>
                          <a:gd name="T82" fmla="*/ 1 w 1534"/>
                          <a:gd name="T83" fmla="*/ 1 h 1919"/>
                          <a:gd name="T84" fmla="*/ 1 w 1534"/>
                          <a:gd name="T85" fmla="*/ 1 h 1919"/>
                          <a:gd name="T86" fmla="*/ 1 w 1534"/>
                          <a:gd name="T87" fmla="*/ 1 h 1919"/>
                          <a:gd name="T88" fmla="*/ 1 w 1534"/>
                          <a:gd name="T89" fmla="*/ 1 h 1919"/>
                          <a:gd name="T90" fmla="*/ 1 w 1534"/>
                          <a:gd name="T91" fmla="*/ 1 h 1919"/>
                          <a:gd name="T92" fmla="*/ 1 w 1534"/>
                          <a:gd name="T93" fmla="*/ 1 h 1919"/>
                          <a:gd name="T94" fmla="*/ 1 w 1534"/>
                          <a:gd name="T95" fmla="*/ 1 h 1919"/>
                          <a:gd name="T96" fmla="*/ 1 w 1534"/>
                          <a:gd name="T97" fmla="*/ 1 h 1919"/>
                          <a:gd name="T98" fmla="*/ 1 w 1534"/>
                          <a:gd name="T99" fmla="*/ 1 h 1919"/>
                          <a:gd name="T100" fmla="*/ 1 w 1534"/>
                          <a:gd name="T101" fmla="*/ 1 h 1919"/>
                          <a:gd name="T102" fmla="*/ 1 w 1534"/>
                          <a:gd name="T103" fmla="*/ 1 h 1919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w 1534"/>
                          <a:gd name="T157" fmla="*/ 0 h 1919"/>
                          <a:gd name="T158" fmla="*/ 1534 w 1534"/>
                          <a:gd name="T159" fmla="*/ 1919 h 1919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T156" t="T157" r="T158" b="T159"/>
                        <a:pathLst>
                          <a:path w="1534" h="1919">
                            <a:moveTo>
                              <a:pt x="95" y="335"/>
                            </a:moveTo>
                            <a:lnTo>
                              <a:pt x="80" y="380"/>
                            </a:lnTo>
                            <a:lnTo>
                              <a:pt x="135" y="420"/>
                            </a:lnTo>
                            <a:lnTo>
                              <a:pt x="180" y="525"/>
                            </a:lnTo>
                            <a:lnTo>
                              <a:pt x="165" y="610"/>
                            </a:lnTo>
                            <a:lnTo>
                              <a:pt x="145" y="675"/>
                            </a:lnTo>
                            <a:lnTo>
                              <a:pt x="135" y="705"/>
                            </a:lnTo>
                            <a:lnTo>
                              <a:pt x="200" y="835"/>
                            </a:lnTo>
                            <a:lnTo>
                              <a:pt x="250" y="960"/>
                            </a:lnTo>
                            <a:lnTo>
                              <a:pt x="290" y="1065"/>
                            </a:lnTo>
                            <a:lnTo>
                              <a:pt x="315" y="1130"/>
                            </a:lnTo>
                            <a:lnTo>
                              <a:pt x="290" y="1200"/>
                            </a:lnTo>
                            <a:lnTo>
                              <a:pt x="260" y="1265"/>
                            </a:lnTo>
                            <a:lnTo>
                              <a:pt x="270" y="1320"/>
                            </a:lnTo>
                            <a:lnTo>
                              <a:pt x="325" y="1350"/>
                            </a:lnTo>
                            <a:lnTo>
                              <a:pt x="365" y="1395"/>
                            </a:lnTo>
                            <a:lnTo>
                              <a:pt x="390" y="1425"/>
                            </a:lnTo>
                            <a:lnTo>
                              <a:pt x="390" y="1480"/>
                            </a:lnTo>
                            <a:lnTo>
                              <a:pt x="450" y="1520"/>
                            </a:lnTo>
                            <a:lnTo>
                              <a:pt x="505" y="1570"/>
                            </a:lnTo>
                            <a:lnTo>
                              <a:pt x="535" y="1614"/>
                            </a:lnTo>
                            <a:lnTo>
                              <a:pt x="555" y="1664"/>
                            </a:lnTo>
                            <a:lnTo>
                              <a:pt x="590" y="1699"/>
                            </a:lnTo>
                            <a:lnTo>
                              <a:pt x="630" y="1774"/>
                            </a:lnTo>
                            <a:lnTo>
                              <a:pt x="660" y="1834"/>
                            </a:lnTo>
                            <a:lnTo>
                              <a:pt x="685" y="1879"/>
                            </a:lnTo>
                            <a:lnTo>
                              <a:pt x="725" y="1879"/>
                            </a:lnTo>
                            <a:lnTo>
                              <a:pt x="790" y="1889"/>
                            </a:lnTo>
                            <a:lnTo>
                              <a:pt x="840" y="1899"/>
                            </a:lnTo>
                            <a:lnTo>
                              <a:pt x="895" y="1919"/>
                            </a:lnTo>
                            <a:lnTo>
                              <a:pt x="905" y="1899"/>
                            </a:lnTo>
                            <a:lnTo>
                              <a:pt x="950" y="1859"/>
                            </a:lnTo>
                            <a:lnTo>
                              <a:pt x="995" y="1794"/>
                            </a:lnTo>
                            <a:lnTo>
                              <a:pt x="1015" y="1744"/>
                            </a:lnTo>
                            <a:lnTo>
                              <a:pt x="1020" y="1679"/>
                            </a:lnTo>
                            <a:lnTo>
                              <a:pt x="1060" y="1679"/>
                            </a:lnTo>
                            <a:lnTo>
                              <a:pt x="1080" y="1644"/>
                            </a:lnTo>
                            <a:lnTo>
                              <a:pt x="1125" y="1600"/>
                            </a:lnTo>
                            <a:lnTo>
                              <a:pt x="1105" y="1540"/>
                            </a:lnTo>
                            <a:lnTo>
                              <a:pt x="1135" y="1510"/>
                            </a:lnTo>
                            <a:lnTo>
                              <a:pt x="1179" y="1540"/>
                            </a:lnTo>
                            <a:lnTo>
                              <a:pt x="1219" y="1520"/>
                            </a:lnTo>
                            <a:lnTo>
                              <a:pt x="1209" y="1490"/>
                            </a:lnTo>
                            <a:lnTo>
                              <a:pt x="1259" y="1425"/>
                            </a:lnTo>
                            <a:lnTo>
                              <a:pt x="1259" y="1360"/>
                            </a:lnTo>
                            <a:lnTo>
                              <a:pt x="1304" y="1320"/>
                            </a:lnTo>
                            <a:lnTo>
                              <a:pt x="1294" y="1285"/>
                            </a:lnTo>
                            <a:lnTo>
                              <a:pt x="1319" y="1265"/>
                            </a:lnTo>
                            <a:lnTo>
                              <a:pt x="1304" y="1215"/>
                            </a:lnTo>
                            <a:lnTo>
                              <a:pt x="1294" y="1175"/>
                            </a:lnTo>
                            <a:lnTo>
                              <a:pt x="1319" y="1140"/>
                            </a:lnTo>
                            <a:lnTo>
                              <a:pt x="1359" y="1110"/>
                            </a:lnTo>
                            <a:lnTo>
                              <a:pt x="1409" y="1095"/>
                            </a:lnTo>
                            <a:lnTo>
                              <a:pt x="1444" y="1075"/>
                            </a:lnTo>
                            <a:lnTo>
                              <a:pt x="1464" y="1055"/>
                            </a:lnTo>
                            <a:lnTo>
                              <a:pt x="1444" y="1005"/>
                            </a:lnTo>
                            <a:lnTo>
                              <a:pt x="1379" y="900"/>
                            </a:lnTo>
                            <a:lnTo>
                              <a:pt x="1409" y="845"/>
                            </a:lnTo>
                            <a:lnTo>
                              <a:pt x="1464" y="855"/>
                            </a:lnTo>
                            <a:lnTo>
                              <a:pt x="1494" y="865"/>
                            </a:lnTo>
                            <a:lnTo>
                              <a:pt x="1469" y="800"/>
                            </a:lnTo>
                            <a:lnTo>
                              <a:pt x="1464" y="770"/>
                            </a:lnTo>
                            <a:lnTo>
                              <a:pt x="1484" y="735"/>
                            </a:lnTo>
                            <a:lnTo>
                              <a:pt x="1514" y="715"/>
                            </a:lnTo>
                            <a:lnTo>
                              <a:pt x="1534" y="695"/>
                            </a:lnTo>
                            <a:lnTo>
                              <a:pt x="1514" y="665"/>
                            </a:lnTo>
                            <a:lnTo>
                              <a:pt x="1484" y="645"/>
                            </a:lnTo>
                            <a:lnTo>
                              <a:pt x="1464" y="665"/>
                            </a:lnTo>
                            <a:lnTo>
                              <a:pt x="1429" y="675"/>
                            </a:lnTo>
                            <a:lnTo>
                              <a:pt x="1389" y="630"/>
                            </a:lnTo>
                            <a:lnTo>
                              <a:pt x="1379" y="600"/>
                            </a:lnTo>
                            <a:lnTo>
                              <a:pt x="1359" y="570"/>
                            </a:lnTo>
                            <a:lnTo>
                              <a:pt x="1284" y="505"/>
                            </a:lnTo>
                            <a:lnTo>
                              <a:pt x="1239" y="495"/>
                            </a:lnTo>
                            <a:lnTo>
                              <a:pt x="1189" y="485"/>
                            </a:lnTo>
                            <a:lnTo>
                              <a:pt x="1169" y="465"/>
                            </a:lnTo>
                            <a:lnTo>
                              <a:pt x="1169" y="410"/>
                            </a:lnTo>
                            <a:lnTo>
                              <a:pt x="1169" y="380"/>
                            </a:lnTo>
                            <a:lnTo>
                              <a:pt x="1125" y="335"/>
                            </a:lnTo>
                            <a:lnTo>
                              <a:pt x="1095" y="345"/>
                            </a:lnTo>
                            <a:lnTo>
                              <a:pt x="1000" y="345"/>
                            </a:lnTo>
                            <a:lnTo>
                              <a:pt x="955" y="325"/>
                            </a:lnTo>
                            <a:lnTo>
                              <a:pt x="935" y="335"/>
                            </a:lnTo>
                            <a:lnTo>
                              <a:pt x="915" y="345"/>
                            </a:lnTo>
                            <a:lnTo>
                              <a:pt x="870" y="335"/>
                            </a:lnTo>
                            <a:lnTo>
                              <a:pt x="840" y="335"/>
                            </a:lnTo>
                            <a:lnTo>
                              <a:pt x="765" y="280"/>
                            </a:lnTo>
                            <a:lnTo>
                              <a:pt x="640" y="275"/>
                            </a:lnTo>
                            <a:lnTo>
                              <a:pt x="610" y="260"/>
                            </a:lnTo>
                            <a:lnTo>
                              <a:pt x="565" y="210"/>
                            </a:lnTo>
                            <a:lnTo>
                              <a:pt x="515" y="170"/>
                            </a:lnTo>
                            <a:lnTo>
                              <a:pt x="440" y="125"/>
                            </a:lnTo>
                            <a:lnTo>
                              <a:pt x="375" y="115"/>
                            </a:lnTo>
                            <a:lnTo>
                              <a:pt x="290" y="105"/>
                            </a:lnTo>
                            <a:lnTo>
                              <a:pt x="200" y="70"/>
                            </a:lnTo>
                            <a:lnTo>
                              <a:pt x="155" y="65"/>
                            </a:lnTo>
                            <a:lnTo>
                              <a:pt x="135" y="50"/>
                            </a:lnTo>
                            <a:lnTo>
                              <a:pt x="115" y="20"/>
                            </a:lnTo>
                            <a:lnTo>
                              <a:pt x="80" y="0"/>
                            </a:lnTo>
                            <a:lnTo>
                              <a:pt x="20" y="50"/>
                            </a:lnTo>
                            <a:lnTo>
                              <a:pt x="0" y="135"/>
                            </a:lnTo>
                            <a:lnTo>
                              <a:pt x="50" y="205"/>
                            </a:lnTo>
                            <a:lnTo>
                              <a:pt x="115" y="240"/>
                            </a:lnTo>
                            <a:lnTo>
                              <a:pt x="140" y="305"/>
                            </a:lnTo>
                            <a:lnTo>
                              <a:pt x="95" y="33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/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4" name="Freeform 80">
                        <a:extLst>
                          <a:ext uri="{FF2B5EF4-FFF2-40B4-BE49-F238E27FC236}">
                            <a16:creationId xmlns:a16="http://schemas.microsoft.com/office/drawing/2014/main" id="{D1976FFE-42E1-4B12-98F2-1ED0757CA3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78" y="11030"/>
                        <a:ext cx="1693" cy="871"/>
                      </a:xfrm>
                      <a:custGeom>
                        <a:avLst/>
                        <a:gdLst>
                          <a:gd name="T0" fmla="*/ 1 w 2309"/>
                          <a:gd name="T1" fmla="*/ 1 h 1529"/>
                          <a:gd name="T2" fmla="*/ 1 w 2309"/>
                          <a:gd name="T3" fmla="*/ 1 h 1529"/>
                          <a:gd name="T4" fmla="*/ 1 w 2309"/>
                          <a:gd name="T5" fmla="*/ 1 h 1529"/>
                          <a:gd name="T6" fmla="*/ 1 w 2309"/>
                          <a:gd name="T7" fmla="*/ 1 h 1529"/>
                          <a:gd name="T8" fmla="*/ 1 w 2309"/>
                          <a:gd name="T9" fmla="*/ 1 h 1529"/>
                          <a:gd name="T10" fmla="*/ 1 w 2309"/>
                          <a:gd name="T11" fmla="*/ 1 h 1529"/>
                          <a:gd name="T12" fmla="*/ 1 w 2309"/>
                          <a:gd name="T13" fmla="*/ 1 h 1529"/>
                          <a:gd name="T14" fmla="*/ 1 w 2309"/>
                          <a:gd name="T15" fmla="*/ 1 h 1529"/>
                          <a:gd name="T16" fmla="*/ 1 w 2309"/>
                          <a:gd name="T17" fmla="*/ 1 h 1529"/>
                          <a:gd name="T18" fmla="*/ 1 w 2309"/>
                          <a:gd name="T19" fmla="*/ 1 h 1529"/>
                          <a:gd name="T20" fmla="*/ 1 w 2309"/>
                          <a:gd name="T21" fmla="*/ 1 h 1529"/>
                          <a:gd name="T22" fmla="*/ 1 w 2309"/>
                          <a:gd name="T23" fmla="*/ 1 h 1529"/>
                          <a:gd name="T24" fmla="*/ 1 w 2309"/>
                          <a:gd name="T25" fmla="*/ 1 h 1529"/>
                          <a:gd name="T26" fmla="*/ 1 w 2309"/>
                          <a:gd name="T27" fmla="*/ 1 h 1529"/>
                          <a:gd name="T28" fmla="*/ 1 w 2309"/>
                          <a:gd name="T29" fmla="*/ 1 h 1529"/>
                          <a:gd name="T30" fmla="*/ 1 w 2309"/>
                          <a:gd name="T31" fmla="*/ 1 h 1529"/>
                          <a:gd name="T32" fmla="*/ 1 w 2309"/>
                          <a:gd name="T33" fmla="*/ 1 h 1529"/>
                          <a:gd name="T34" fmla="*/ 1 w 2309"/>
                          <a:gd name="T35" fmla="*/ 1 h 1529"/>
                          <a:gd name="T36" fmla="*/ 1 w 2309"/>
                          <a:gd name="T37" fmla="*/ 1 h 1529"/>
                          <a:gd name="T38" fmla="*/ 1 w 2309"/>
                          <a:gd name="T39" fmla="*/ 1 h 1529"/>
                          <a:gd name="T40" fmla="*/ 1 w 2309"/>
                          <a:gd name="T41" fmla="*/ 1 h 1529"/>
                          <a:gd name="T42" fmla="*/ 1 w 2309"/>
                          <a:gd name="T43" fmla="*/ 1 h 1529"/>
                          <a:gd name="T44" fmla="*/ 1 w 2309"/>
                          <a:gd name="T45" fmla="*/ 1 h 1529"/>
                          <a:gd name="T46" fmla="*/ 1 w 2309"/>
                          <a:gd name="T47" fmla="*/ 1 h 1529"/>
                          <a:gd name="T48" fmla="*/ 1 w 2309"/>
                          <a:gd name="T49" fmla="*/ 1 h 1529"/>
                          <a:gd name="T50" fmla="*/ 1 w 2309"/>
                          <a:gd name="T51" fmla="*/ 1 h 1529"/>
                          <a:gd name="T52" fmla="*/ 1 w 2309"/>
                          <a:gd name="T53" fmla="*/ 1 h 1529"/>
                          <a:gd name="T54" fmla="*/ 1 w 2309"/>
                          <a:gd name="T55" fmla="*/ 1 h 1529"/>
                          <a:gd name="T56" fmla="*/ 1 w 2309"/>
                          <a:gd name="T57" fmla="*/ 1 h 1529"/>
                          <a:gd name="T58" fmla="*/ 1 w 2309"/>
                          <a:gd name="T59" fmla="*/ 1 h 1529"/>
                          <a:gd name="T60" fmla="*/ 1 w 2309"/>
                          <a:gd name="T61" fmla="*/ 1 h 1529"/>
                          <a:gd name="T62" fmla="*/ 0 w 2309"/>
                          <a:gd name="T63" fmla="*/ 1 h 1529"/>
                          <a:gd name="T64" fmla="*/ 1 w 2309"/>
                          <a:gd name="T65" fmla="*/ 1 h 1529"/>
                          <a:gd name="T66" fmla="*/ 1 w 2309"/>
                          <a:gd name="T67" fmla="*/ 1 h 1529"/>
                          <a:gd name="T68" fmla="*/ 1 w 2309"/>
                          <a:gd name="T69" fmla="*/ 1 h 1529"/>
                          <a:gd name="T70" fmla="*/ 1 w 2309"/>
                          <a:gd name="T71" fmla="*/ 1 h 1529"/>
                          <a:gd name="T72" fmla="*/ 1 w 2309"/>
                          <a:gd name="T73" fmla="*/ 1 h 1529"/>
                          <a:gd name="T74" fmla="*/ 1 w 2309"/>
                          <a:gd name="T75" fmla="*/ 1 h 1529"/>
                          <a:gd name="T76" fmla="*/ 1 w 2309"/>
                          <a:gd name="T77" fmla="*/ 1 h 1529"/>
                          <a:gd name="T78" fmla="*/ 1 w 2309"/>
                          <a:gd name="T79" fmla="*/ 1 h 1529"/>
                          <a:gd name="T80" fmla="*/ 1 w 2309"/>
                          <a:gd name="T81" fmla="*/ 1 h 1529"/>
                          <a:gd name="T82" fmla="*/ 1 w 2309"/>
                          <a:gd name="T83" fmla="*/ 1 h 1529"/>
                          <a:gd name="T84" fmla="*/ 1 w 2309"/>
                          <a:gd name="T85" fmla="*/ 1 h 1529"/>
                          <a:gd name="T86" fmla="*/ 1 w 2309"/>
                          <a:gd name="T87" fmla="*/ 1 h 1529"/>
                          <a:gd name="T88" fmla="*/ 1 w 2309"/>
                          <a:gd name="T89" fmla="*/ 1 h 1529"/>
                          <a:gd name="T90" fmla="*/ 1 w 2309"/>
                          <a:gd name="T91" fmla="*/ 1 h 1529"/>
                          <a:gd name="T92" fmla="*/ 1 w 2309"/>
                          <a:gd name="T93" fmla="*/ 1 h 1529"/>
                          <a:gd name="T94" fmla="*/ 1 w 2309"/>
                          <a:gd name="T95" fmla="*/ 1 h 1529"/>
                          <a:gd name="T96" fmla="*/ 1 w 2309"/>
                          <a:gd name="T97" fmla="*/ 1 h 1529"/>
                          <a:gd name="T98" fmla="*/ 1 w 2309"/>
                          <a:gd name="T99" fmla="*/ 1 h 1529"/>
                          <a:gd name="T100" fmla="*/ 1 w 2309"/>
                          <a:gd name="T101" fmla="*/ 1 h 152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2309"/>
                          <a:gd name="T154" fmla="*/ 0 h 1529"/>
                          <a:gd name="T155" fmla="*/ 2309 w 2309"/>
                          <a:gd name="T156" fmla="*/ 1529 h 152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2309" h="1529">
                            <a:moveTo>
                              <a:pt x="2289" y="0"/>
                            </a:moveTo>
                            <a:lnTo>
                              <a:pt x="2309" y="45"/>
                            </a:lnTo>
                            <a:lnTo>
                              <a:pt x="2224" y="180"/>
                            </a:lnTo>
                            <a:lnTo>
                              <a:pt x="2184" y="300"/>
                            </a:lnTo>
                            <a:lnTo>
                              <a:pt x="2119" y="415"/>
                            </a:lnTo>
                            <a:lnTo>
                              <a:pt x="2054" y="540"/>
                            </a:lnTo>
                            <a:lnTo>
                              <a:pt x="2014" y="580"/>
                            </a:lnTo>
                            <a:lnTo>
                              <a:pt x="2034" y="685"/>
                            </a:lnTo>
                            <a:lnTo>
                              <a:pt x="1909" y="759"/>
                            </a:lnTo>
                            <a:lnTo>
                              <a:pt x="1929" y="834"/>
                            </a:lnTo>
                            <a:lnTo>
                              <a:pt x="1929" y="919"/>
                            </a:lnTo>
                            <a:lnTo>
                              <a:pt x="2004" y="984"/>
                            </a:lnTo>
                            <a:lnTo>
                              <a:pt x="1994" y="1034"/>
                            </a:lnTo>
                            <a:lnTo>
                              <a:pt x="2044" y="1119"/>
                            </a:lnTo>
                            <a:lnTo>
                              <a:pt x="2079" y="1139"/>
                            </a:lnTo>
                            <a:lnTo>
                              <a:pt x="2079" y="1204"/>
                            </a:lnTo>
                            <a:lnTo>
                              <a:pt x="1959" y="1319"/>
                            </a:lnTo>
                            <a:lnTo>
                              <a:pt x="1949" y="1374"/>
                            </a:lnTo>
                            <a:lnTo>
                              <a:pt x="1959" y="1439"/>
                            </a:lnTo>
                            <a:lnTo>
                              <a:pt x="1939" y="1499"/>
                            </a:lnTo>
                            <a:lnTo>
                              <a:pt x="1889" y="1529"/>
                            </a:lnTo>
                            <a:lnTo>
                              <a:pt x="1854" y="1529"/>
                            </a:lnTo>
                            <a:lnTo>
                              <a:pt x="1804" y="1489"/>
                            </a:lnTo>
                            <a:lnTo>
                              <a:pt x="1769" y="1459"/>
                            </a:lnTo>
                            <a:lnTo>
                              <a:pt x="1709" y="1459"/>
                            </a:lnTo>
                            <a:lnTo>
                              <a:pt x="1614" y="1439"/>
                            </a:lnTo>
                            <a:lnTo>
                              <a:pt x="1579" y="1444"/>
                            </a:lnTo>
                            <a:lnTo>
                              <a:pt x="1539" y="1404"/>
                            </a:lnTo>
                            <a:lnTo>
                              <a:pt x="1494" y="1359"/>
                            </a:lnTo>
                            <a:lnTo>
                              <a:pt x="1454" y="1359"/>
                            </a:lnTo>
                            <a:lnTo>
                              <a:pt x="1424" y="1339"/>
                            </a:lnTo>
                            <a:lnTo>
                              <a:pt x="1424" y="1289"/>
                            </a:lnTo>
                            <a:lnTo>
                              <a:pt x="1404" y="1224"/>
                            </a:lnTo>
                            <a:lnTo>
                              <a:pt x="1369" y="1194"/>
                            </a:lnTo>
                            <a:lnTo>
                              <a:pt x="1304" y="1129"/>
                            </a:lnTo>
                            <a:lnTo>
                              <a:pt x="1189" y="1044"/>
                            </a:lnTo>
                            <a:lnTo>
                              <a:pt x="1125" y="1044"/>
                            </a:lnTo>
                            <a:lnTo>
                              <a:pt x="1055" y="1044"/>
                            </a:lnTo>
                            <a:lnTo>
                              <a:pt x="1000" y="1004"/>
                            </a:lnTo>
                            <a:lnTo>
                              <a:pt x="915" y="969"/>
                            </a:lnTo>
                            <a:lnTo>
                              <a:pt x="885" y="939"/>
                            </a:lnTo>
                            <a:lnTo>
                              <a:pt x="810" y="909"/>
                            </a:lnTo>
                            <a:lnTo>
                              <a:pt x="725" y="899"/>
                            </a:lnTo>
                            <a:lnTo>
                              <a:pt x="685" y="899"/>
                            </a:lnTo>
                            <a:lnTo>
                              <a:pt x="620" y="824"/>
                            </a:lnTo>
                            <a:lnTo>
                              <a:pt x="600" y="799"/>
                            </a:lnTo>
                            <a:lnTo>
                              <a:pt x="555" y="794"/>
                            </a:lnTo>
                            <a:lnTo>
                              <a:pt x="550" y="759"/>
                            </a:lnTo>
                            <a:lnTo>
                              <a:pt x="505" y="685"/>
                            </a:lnTo>
                            <a:lnTo>
                              <a:pt x="450" y="685"/>
                            </a:lnTo>
                            <a:lnTo>
                              <a:pt x="400" y="665"/>
                            </a:lnTo>
                            <a:lnTo>
                              <a:pt x="360" y="600"/>
                            </a:lnTo>
                            <a:lnTo>
                              <a:pt x="345" y="595"/>
                            </a:lnTo>
                            <a:lnTo>
                              <a:pt x="295" y="595"/>
                            </a:lnTo>
                            <a:lnTo>
                              <a:pt x="240" y="615"/>
                            </a:lnTo>
                            <a:lnTo>
                              <a:pt x="190" y="615"/>
                            </a:lnTo>
                            <a:lnTo>
                              <a:pt x="145" y="580"/>
                            </a:lnTo>
                            <a:lnTo>
                              <a:pt x="145" y="540"/>
                            </a:lnTo>
                            <a:lnTo>
                              <a:pt x="125" y="495"/>
                            </a:lnTo>
                            <a:lnTo>
                              <a:pt x="70" y="510"/>
                            </a:lnTo>
                            <a:lnTo>
                              <a:pt x="50" y="490"/>
                            </a:lnTo>
                            <a:lnTo>
                              <a:pt x="70" y="470"/>
                            </a:lnTo>
                            <a:lnTo>
                              <a:pt x="0" y="415"/>
                            </a:lnTo>
                            <a:lnTo>
                              <a:pt x="0" y="370"/>
                            </a:lnTo>
                            <a:lnTo>
                              <a:pt x="20" y="340"/>
                            </a:lnTo>
                            <a:lnTo>
                              <a:pt x="50" y="305"/>
                            </a:lnTo>
                            <a:lnTo>
                              <a:pt x="50" y="275"/>
                            </a:lnTo>
                            <a:lnTo>
                              <a:pt x="20" y="245"/>
                            </a:lnTo>
                            <a:lnTo>
                              <a:pt x="30" y="200"/>
                            </a:lnTo>
                            <a:lnTo>
                              <a:pt x="60" y="160"/>
                            </a:lnTo>
                            <a:lnTo>
                              <a:pt x="200" y="55"/>
                            </a:lnTo>
                            <a:lnTo>
                              <a:pt x="260" y="65"/>
                            </a:lnTo>
                            <a:lnTo>
                              <a:pt x="280" y="95"/>
                            </a:lnTo>
                            <a:lnTo>
                              <a:pt x="365" y="140"/>
                            </a:lnTo>
                            <a:lnTo>
                              <a:pt x="410" y="95"/>
                            </a:lnTo>
                            <a:lnTo>
                              <a:pt x="440" y="45"/>
                            </a:lnTo>
                            <a:lnTo>
                              <a:pt x="695" y="45"/>
                            </a:lnTo>
                            <a:lnTo>
                              <a:pt x="705" y="85"/>
                            </a:lnTo>
                            <a:lnTo>
                              <a:pt x="790" y="130"/>
                            </a:lnTo>
                            <a:lnTo>
                              <a:pt x="810" y="170"/>
                            </a:lnTo>
                            <a:lnTo>
                              <a:pt x="845" y="190"/>
                            </a:lnTo>
                            <a:lnTo>
                              <a:pt x="875" y="170"/>
                            </a:lnTo>
                            <a:lnTo>
                              <a:pt x="980" y="225"/>
                            </a:lnTo>
                            <a:lnTo>
                              <a:pt x="1035" y="245"/>
                            </a:lnTo>
                            <a:lnTo>
                              <a:pt x="1095" y="225"/>
                            </a:lnTo>
                            <a:lnTo>
                              <a:pt x="1170" y="180"/>
                            </a:lnTo>
                            <a:lnTo>
                              <a:pt x="1234" y="180"/>
                            </a:lnTo>
                            <a:lnTo>
                              <a:pt x="1304" y="225"/>
                            </a:lnTo>
                            <a:lnTo>
                              <a:pt x="1349" y="235"/>
                            </a:lnTo>
                            <a:lnTo>
                              <a:pt x="1429" y="215"/>
                            </a:lnTo>
                            <a:lnTo>
                              <a:pt x="1514" y="225"/>
                            </a:lnTo>
                            <a:lnTo>
                              <a:pt x="1569" y="200"/>
                            </a:lnTo>
                            <a:lnTo>
                              <a:pt x="1634" y="180"/>
                            </a:lnTo>
                            <a:lnTo>
                              <a:pt x="1709" y="130"/>
                            </a:lnTo>
                            <a:lnTo>
                              <a:pt x="1769" y="105"/>
                            </a:lnTo>
                            <a:lnTo>
                              <a:pt x="1864" y="95"/>
                            </a:lnTo>
                            <a:lnTo>
                              <a:pt x="1939" y="105"/>
                            </a:lnTo>
                            <a:lnTo>
                              <a:pt x="2004" y="95"/>
                            </a:lnTo>
                            <a:lnTo>
                              <a:pt x="2069" y="35"/>
                            </a:lnTo>
                            <a:lnTo>
                              <a:pt x="2099" y="20"/>
                            </a:lnTo>
                            <a:lnTo>
                              <a:pt x="2139" y="35"/>
                            </a:lnTo>
                            <a:lnTo>
                              <a:pt x="2224" y="35"/>
                            </a:lnTo>
                            <a:lnTo>
                              <a:pt x="2289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4" name="Freeform 81">
                      <a:extLst>
                        <a:ext uri="{FF2B5EF4-FFF2-40B4-BE49-F238E27FC236}">
                          <a16:creationId xmlns:a16="http://schemas.microsoft.com/office/drawing/2014/main" id="{B5D30B5E-FDA5-456A-B1B4-7AE1354A02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3" y="6287"/>
                      <a:ext cx="1023" cy="427"/>
                    </a:xfrm>
                    <a:custGeom>
                      <a:avLst/>
                      <a:gdLst>
                        <a:gd name="T0" fmla="*/ 2147483646 w 559"/>
                        <a:gd name="T1" fmla="*/ 2147483646 h 234"/>
                        <a:gd name="T2" fmla="*/ 2147483646 w 559"/>
                        <a:gd name="T3" fmla="*/ 2147483646 h 234"/>
                        <a:gd name="T4" fmla="*/ 2147483646 w 559"/>
                        <a:gd name="T5" fmla="*/ 2147483646 h 234"/>
                        <a:gd name="T6" fmla="*/ 2147483646 w 559"/>
                        <a:gd name="T7" fmla="*/ 2147483646 h 234"/>
                        <a:gd name="T8" fmla="*/ 2147483646 w 559"/>
                        <a:gd name="T9" fmla="*/ 2147483646 h 234"/>
                        <a:gd name="T10" fmla="*/ 2147483646 w 559"/>
                        <a:gd name="T11" fmla="*/ 2147483646 h 234"/>
                        <a:gd name="T12" fmla="*/ 2147483646 w 559"/>
                        <a:gd name="T13" fmla="*/ 2147483646 h 234"/>
                        <a:gd name="T14" fmla="*/ 2147483646 w 559"/>
                        <a:gd name="T15" fmla="*/ 2147483646 h 234"/>
                        <a:gd name="T16" fmla="*/ 2147483646 w 559"/>
                        <a:gd name="T17" fmla="*/ 2147483646 h 234"/>
                        <a:gd name="T18" fmla="*/ 2147483646 w 559"/>
                        <a:gd name="T19" fmla="*/ 2147483646 h 234"/>
                        <a:gd name="T20" fmla="*/ 2147483646 w 559"/>
                        <a:gd name="T21" fmla="*/ 2147483646 h 234"/>
                        <a:gd name="T22" fmla="*/ 2147483646 w 559"/>
                        <a:gd name="T23" fmla="*/ 2147483646 h 234"/>
                        <a:gd name="T24" fmla="*/ 2147483646 w 559"/>
                        <a:gd name="T25" fmla="*/ 2147483646 h 234"/>
                        <a:gd name="T26" fmla="*/ 2147483646 w 559"/>
                        <a:gd name="T27" fmla="*/ 2147483646 h 234"/>
                        <a:gd name="T28" fmla="*/ 2147483646 w 559"/>
                        <a:gd name="T29" fmla="*/ 2147483646 h 234"/>
                        <a:gd name="T30" fmla="*/ 2147483646 w 559"/>
                        <a:gd name="T31" fmla="*/ 2147483646 h 234"/>
                        <a:gd name="T32" fmla="*/ 2147483646 w 559"/>
                        <a:gd name="T33" fmla="*/ 2147483646 h 234"/>
                        <a:gd name="T34" fmla="*/ 2147483646 w 559"/>
                        <a:gd name="T35" fmla="*/ 2147483646 h 234"/>
                        <a:gd name="T36" fmla="*/ 2147483646 w 559"/>
                        <a:gd name="T37" fmla="*/ 2147483646 h 234"/>
                        <a:gd name="T38" fmla="*/ 2147483646 w 559"/>
                        <a:gd name="T39" fmla="*/ 2147483646 h 234"/>
                        <a:gd name="T40" fmla="*/ 2147483646 w 559"/>
                        <a:gd name="T41" fmla="*/ 2147483646 h 234"/>
                        <a:gd name="T42" fmla="*/ 2147483646 w 559"/>
                        <a:gd name="T43" fmla="*/ 2147483646 h 234"/>
                        <a:gd name="T44" fmla="*/ 2147483646 w 559"/>
                        <a:gd name="T45" fmla="*/ 2147483646 h 234"/>
                        <a:gd name="T46" fmla="*/ 2147483646 w 559"/>
                        <a:gd name="T47" fmla="*/ 2147483646 h 234"/>
                        <a:gd name="T48" fmla="*/ 2147483646 w 559"/>
                        <a:gd name="T49" fmla="*/ 2147483646 h 234"/>
                        <a:gd name="T50" fmla="*/ 2147483646 w 559"/>
                        <a:gd name="T51" fmla="*/ 2147483646 h 234"/>
                        <a:gd name="T52" fmla="*/ 2147483646 w 559"/>
                        <a:gd name="T53" fmla="*/ 2147483646 h 234"/>
                        <a:gd name="T54" fmla="*/ 2147483646 w 559"/>
                        <a:gd name="T55" fmla="*/ 2147483646 h 234"/>
                        <a:gd name="T56" fmla="*/ 2147483646 w 559"/>
                        <a:gd name="T57" fmla="*/ 2147483646 h 234"/>
                        <a:gd name="T58" fmla="*/ 2147483646 w 559"/>
                        <a:gd name="T59" fmla="*/ 2147483646 h 234"/>
                        <a:gd name="T60" fmla="*/ 2147483646 w 559"/>
                        <a:gd name="T61" fmla="*/ 2147483646 h 234"/>
                        <a:gd name="T62" fmla="*/ 2147483646 w 559"/>
                        <a:gd name="T63" fmla="*/ 2147483646 h 234"/>
                        <a:gd name="T64" fmla="*/ 2147483646 w 559"/>
                        <a:gd name="T65" fmla="*/ 2147483646 h 234"/>
                        <a:gd name="T66" fmla="*/ 2147483646 w 559"/>
                        <a:gd name="T67" fmla="*/ 2147483646 h 234"/>
                        <a:gd name="T68" fmla="*/ 2147483646 w 559"/>
                        <a:gd name="T69" fmla="*/ 2147483646 h 234"/>
                        <a:gd name="T70" fmla="*/ 2147483646 w 559"/>
                        <a:gd name="T71" fmla="*/ 2147483646 h 234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59"/>
                        <a:gd name="T109" fmla="*/ 0 h 234"/>
                        <a:gd name="T110" fmla="*/ 559 w 559"/>
                        <a:gd name="T111" fmla="*/ 234 h 234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59" h="234">
                          <a:moveTo>
                            <a:pt x="0" y="125"/>
                          </a:moveTo>
                          <a:lnTo>
                            <a:pt x="4" y="99"/>
                          </a:lnTo>
                          <a:lnTo>
                            <a:pt x="22" y="89"/>
                          </a:lnTo>
                          <a:lnTo>
                            <a:pt x="50" y="71"/>
                          </a:lnTo>
                          <a:lnTo>
                            <a:pt x="56" y="60"/>
                          </a:lnTo>
                          <a:lnTo>
                            <a:pt x="42" y="47"/>
                          </a:lnTo>
                          <a:lnTo>
                            <a:pt x="98" y="0"/>
                          </a:lnTo>
                          <a:lnTo>
                            <a:pt x="110" y="9"/>
                          </a:lnTo>
                          <a:lnTo>
                            <a:pt x="118" y="24"/>
                          </a:lnTo>
                          <a:lnTo>
                            <a:pt x="118" y="33"/>
                          </a:lnTo>
                          <a:lnTo>
                            <a:pt x="148" y="39"/>
                          </a:lnTo>
                          <a:lnTo>
                            <a:pt x="217" y="56"/>
                          </a:lnTo>
                          <a:lnTo>
                            <a:pt x="221" y="60"/>
                          </a:lnTo>
                          <a:lnTo>
                            <a:pt x="255" y="44"/>
                          </a:lnTo>
                          <a:lnTo>
                            <a:pt x="297" y="13"/>
                          </a:lnTo>
                          <a:lnTo>
                            <a:pt x="318" y="13"/>
                          </a:lnTo>
                          <a:lnTo>
                            <a:pt x="344" y="27"/>
                          </a:lnTo>
                          <a:lnTo>
                            <a:pt x="377" y="33"/>
                          </a:lnTo>
                          <a:lnTo>
                            <a:pt x="421" y="24"/>
                          </a:lnTo>
                          <a:lnTo>
                            <a:pt x="437" y="13"/>
                          </a:lnTo>
                          <a:lnTo>
                            <a:pt x="459" y="13"/>
                          </a:lnTo>
                          <a:lnTo>
                            <a:pt x="479" y="6"/>
                          </a:lnTo>
                          <a:lnTo>
                            <a:pt x="493" y="24"/>
                          </a:lnTo>
                          <a:lnTo>
                            <a:pt x="489" y="39"/>
                          </a:lnTo>
                          <a:lnTo>
                            <a:pt x="493" y="60"/>
                          </a:lnTo>
                          <a:lnTo>
                            <a:pt x="513" y="66"/>
                          </a:lnTo>
                          <a:lnTo>
                            <a:pt x="531" y="83"/>
                          </a:lnTo>
                          <a:lnTo>
                            <a:pt x="539" y="104"/>
                          </a:lnTo>
                          <a:lnTo>
                            <a:pt x="559" y="125"/>
                          </a:lnTo>
                          <a:lnTo>
                            <a:pt x="559" y="140"/>
                          </a:lnTo>
                          <a:lnTo>
                            <a:pt x="531" y="143"/>
                          </a:lnTo>
                          <a:lnTo>
                            <a:pt x="505" y="152"/>
                          </a:lnTo>
                          <a:lnTo>
                            <a:pt x="479" y="173"/>
                          </a:lnTo>
                          <a:lnTo>
                            <a:pt x="455" y="190"/>
                          </a:lnTo>
                          <a:lnTo>
                            <a:pt x="433" y="202"/>
                          </a:lnTo>
                          <a:lnTo>
                            <a:pt x="411" y="209"/>
                          </a:lnTo>
                          <a:lnTo>
                            <a:pt x="390" y="206"/>
                          </a:lnTo>
                          <a:lnTo>
                            <a:pt x="369" y="198"/>
                          </a:lnTo>
                          <a:lnTo>
                            <a:pt x="351" y="203"/>
                          </a:lnTo>
                          <a:lnTo>
                            <a:pt x="339" y="209"/>
                          </a:lnTo>
                          <a:lnTo>
                            <a:pt x="332" y="215"/>
                          </a:lnTo>
                          <a:lnTo>
                            <a:pt x="320" y="219"/>
                          </a:lnTo>
                          <a:lnTo>
                            <a:pt x="311" y="222"/>
                          </a:lnTo>
                          <a:lnTo>
                            <a:pt x="305" y="230"/>
                          </a:lnTo>
                          <a:lnTo>
                            <a:pt x="294" y="233"/>
                          </a:lnTo>
                          <a:lnTo>
                            <a:pt x="282" y="234"/>
                          </a:lnTo>
                          <a:lnTo>
                            <a:pt x="276" y="225"/>
                          </a:lnTo>
                          <a:lnTo>
                            <a:pt x="278" y="216"/>
                          </a:lnTo>
                          <a:lnTo>
                            <a:pt x="284" y="207"/>
                          </a:lnTo>
                          <a:lnTo>
                            <a:pt x="279" y="197"/>
                          </a:lnTo>
                          <a:lnTo>
                            <a:pt x="267" y="194"/>
                          </a:lnTo>
                          <a:lnTo>
                            <a:pt x="249" y="192"/>
                          </a:lnTo>
                          <a:lnTo>
                            <a:pt x="236" y="191"/>
                          </a:lnTo>
                          <a:lnTo>
                            <a:pt x="221" y="191"/>
                          </a:lnTo>
                          <a:lnTo>
                            <a:pt x="209" y="189"/>
                          </a:lnTo>
                          <a:lnTo>
                            <a:pt x="200" y="195"/>
                          </a:lnTo>
                          <a:lnTo>
                            <a:pt x="192" y="194"/>
                          </a:lnTo>
                          <a:lnTo>
                            <a:pt x="188" y="197"/>
                          </a:lnTo>
                          <a:lnTo>
                            <a:pt x="182" y="203"/>
                          </a:lnTo>
                          <a:lnTo>
                            <a:pt x="171" y="206"/>
                          </a:lnTo>
                          <a:lnTo>
                            <a:pt x="164" y="206"/>
                          </a:lnTo>
                          <a:lnTo>
                            <a:pt x="156" y="209"/>
                          </a:lnTo>
                          <a:lnTo>
                            <a:pt x="138" y="207"/>
                          </a:lnTo>
                          <a:lnTo>
                            <a:pt x="120" y="204"/>
                          </a:lnTo>
                          <a:lnTo>
                            <a:pt x="96" y="201"/>
                          </a:lnTo>
                          <a:lnTo>
                            <a:pt x="81" y="200"/>
                          </a:lnTo>
                          <a:lnTo>
                            <a:pt x="64" y="196"/>
                          </a:lnTo>
                          <a:lnTo>
                            <a:pt x="60" y="185"/>
                          </a:lnTo>
                          <a:lnTo>
                            <a:pt x="46" y="176"/>
                          </a:lnTo>
                          <a:lnTo>
                            <a:pt x="30" y="169"/>
                          </a:lnTo>
                          <a:lnTo>
                            <a:pt x="14" y="152"/>
                          </a:lnTo>
                          <a:lnTo>
                            <a:pt x="8" y="146"/>
                          </a:lnTo>
                          <a:lnTo>
                            <a:pt x="0" y="12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99" name="Text Box 82">
                    <a:extLst>
                      <a:ext uri="{FF2B5EF4-FFF2-40B4-BE49-F238E27FC236}">
                        <a16:creationId xmlns:a16="http://schemas.microsoft.com/office/drawing/2014/main" id="{16599E96-A87D-4BD9-ABE4-70B9DEBB0C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9235" y="2643257"/>
                    <a:ext cx="337800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Text Box 83">
                    <a:extLst>
                      <a:ext uri="{FF2B5EF4-FFF2-40B4-BE49-F238E27FC236}">
                        <a16:creationId xmlns:a16="http://schemas.microsoft.com/office/drawing/2014/main" id="{F00F7C7F-CC11-46A7-93A1-5C00EE5C7E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7540" y="3117849"/>
                    <a:ext cx="369887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Text Box 85">
                    <a:extLst>
                      <a:ext uri="{FF2B5EF4-FFF2-40B4-BE49-F238E27FC236}">
                        <a16:creationId xmlns:a16="http://schemas.microsoft.com/office/drawing/2014/main" id="{D02073B3-F8F9-4A24-8E44-B455906FB36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6408" y="2426536"/>
                    <a:ext cx="387339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102" name="Text Box 86">
                    <a:extLst>
                      <a:ext uri="{FF2B5EF4-FFF2-40B4-BE49-F238E27FC236}">
                        <a16:creationId xmlns:a16="http://schemas.microsoft.com/office/drawing/2014/main" id="{2F07BF47-0B52-45B5-9C16-9E830D162D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7876" y="2238949"/>
                    <a:ext cx="277812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" name="Text Box 88">
                    <a:extLst>
                      <a:ext uri="{FF2B5EF4-FFF2-40B4-BE49-F238E27FC236}">
                        <a16:creationId xmlns:a16="http://schemas.microsoft.com/office/drawing/2014/main" id="{01F5FDC3-5C16-4FED-828B-61F4B145D9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9194" y="2553279"/>
                    <a:ext cx="329698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Text Box 89">
                    <a:extLst>
                      <a:ext uri="{FF2B5EF4-FFF2-40B4-BE49-F238E27FC236}">
                        <a16:creationId xmlns:a16="http://schemas.microsoft.com/office/drawing/2014/main" id="{AE6B945D-D9F4-4F1C-9E8D-E93B8A502B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4998" y="2320610"/>
                    <a:ext cx="290366" cy="31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467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</a:t>
                    </a:r>
                  </a:p>
                </p:txBody>
              </p:sp>
              <p:sp>
                <p:nvSpPr>
                  <p:cNvPr id="105" name="Text Box 90">
                    <a:extLst>
                      <a:ext uri="{FF2B5EF4-FFF2-40B4-BE49-F238E27FC236}">
                        <a16:creationId xmlns:a16="http://schemas.microsoft.com/office/drawing/2014/main" id="{82757749-2BB1-467C-9F4F-56E79DD675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3340" y="2938781"/>
                    <a:ext cx="628650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Text Box 91">
                    <a:extLst>
                      <a:ext uri="{FF2B5EF4-FFF2-40B4-BE49-F238E27FC236}">
                        <a16:creationId xmlns:a16="http://schemas.microsoft.com/office/drawing/2014/main" id="{AE52E5CD-4853-4B65-AAB7-66048102DC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4913" y="3462957"/>
                    <a:ext cx="321840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</a:t>
                    </a:r>
                  </a:p>
                </p:txBody>
              </p:sp>
              <p:sp>
                <p:nvSpPr>
                  <p:cNvPr id="107" name="Text Box 94">
                    <a:extLst>
                      <a:ext uri="{FF2B5EF4-FFF2-40B4-BE49-F238E27FC236}">
                        <a16:creationId xmlns:a16="http://schemas.microsoft.com/office/drawing/2014/main" id="{A218C6BE-0ACC-4C64-BFD1-98C2ADB447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0361" y="4137915"/>
                    <a:ext cx="329157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108" name="Text Box 97">
                    <a:extLst>
                      <a:ext uri="{FF2B5EF4-FFF2-40B4-BE49-F238E27FC236}">
                        <a16:creationId xmlns:a16="http://schemas.microsoft.com/office/drawing/2014/main" id="{4CA4EDB7-9D9D-499E-BCD8-9A55FDEA08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3146" y="4555799"/>
                    <a:ext cx="358668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109" name="Text Box 98">
                    <a:extLst>
                      <a:ext uri="{FF2B5EF4-FFF2-40B4-BE49-F238E27FC236}">
                        <a16:creationId xmlns:a16="http://schemas.microsoft.com/office/drawing/2014/main" id="{D471AA55-A6CC-45EA-9F61-46077E172D8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7439" y="4838701"/>
                    <a:ext cx="369887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Text Box 99">
                    <a:extLst>
                      <a:ext uri="{FF2B5EF4-FFF2-40B4-BE49-F238E27FC236}">
                        <a16:creationId xmlns:a16="http://schemas.microsoft.com/office/drawing/2014/main" id="{AD978087-FAC7-4417-95B3-35423B3D1F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3047" y="4728788"/>
                    <a:ext cx="296218" cy="340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1333"/>
                      </a:spcAft>
                      <a:defRPr/>
                    </a:pPr>
                    <a:r>
                      <a:rPr 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111" name="Text Box 101">
                    <a:extLst>
                      <a:ext uri="{FF2B5EF4-FFF2-40B4-BE49-F238E27FC236}">
                        <a16:creationId xmlns:a16="http://schemas.microsoft.com/office/drawing/2014/main" id="{A35D760C-A65A-4C9C-8D36-9C6356631A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1690" y="4843812"/>
                    <a:ext cx="371475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Text Box 102">
                    <a:extLst>
                      <a:ext uri="{FF2B5EF4-FFF2-40B4-BE49-F238E27FC236}">
                        <a16:creationId xmlns:a16="http://schemas.microsoft.com/office/drawing/2014/main" id="{C2E9CD91-DE81-40FF-BCBA-21FC7895FC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3420" y="6111696"/>
                    <a:ext cx="359158" cy="340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7" name="Text Box 98">
                  <a:extLst>
                    <a:ext uri="{FF2B5EF4-FFF2-40B4-BE49-F238E27FC236}">
                      <a16:creationId xmlns:a16="http://schemas.microsoft.com/office/drawing/2014/main" id="{CB7CBF4A-0759-4E2E-8573-4003D5BE6A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6512" y="3796341"/>
                  <a:ext cx="368254" cy="364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it-IT" altLang="it-IT" sz="1867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5" name="Text Box 98">
                <a:extLst>
                  <a:ext uri="{FF2B5EF4-FFF2-40B4-BE49-F238E27FC236}">
                    <a16:creationId xmlns:a16="http://schemas.microsoft.com/office/drawing/2014/main" id="{F058B1E8-EA14-4232-B355-7B08988F9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5404" y="5181658"/>
                <a:ext cx="368254" cy="364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ts val="1333"/>
                  </a:spcAft>
                  <a:buNone/>
                </a:pPr>
                <a:r>
                  <a:rPr lang="it-IT" altLang="it-IT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it-IT" altLang="it-IT" sz="1867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 Box 98">
              <a:extLst>
                <a:ext uri="{FF2B5EF4-FFF2-40B4-BE49-F238E27FC236}">
                  <a16:creationId xmlns:a16="http://schemas.microsoft.com/office/drawing/2014/main" id="{2E006650-93D3-4F5D-8457-6DC2BF68B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807" y="3473598"/>
              <a:ext cx="3682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altLang="it-IT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37C6CD59-3643-4C16-AF9D-41F2E8986C5D}"/>
              </a:ext>
            </a:extLst>
          </p:cNvPr>
          <p:cNvGrpSpPr/>
          <p:nvPr/>
        </p:nvGrpSpPr>
        <p:grpSpPr>
          <a:xfrm>
            <a:off x="8669198" y="1897316"/>
            <a:ext cx="3456000" cy="3780000"/>
            <a:chOff x="8669198" y="1897316"/>
            <a:chExt cx="3456000" cy="3780000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827BAEE8-DFB2-42C1-9A74-D2716AEF3990}"/>
                </a:ext>
              </a:extLst>
            </p:cNvPr>
            <p:cNvGrpSpPr/>
            <p:nvPr/>
          </p:nvGrpSpPr>
          <p:grpSpPr>
            <a:xfrm>
              <a:off x="8669198" y="1897316"/>
              <a:ext cx="3456000" cy="3780000"/>
              <a:chOff x="8669198" y="1897316"/>
              <a:chExt cx="3456000" cy="3780000"/>
            </a:xfrm>
          </p:grpSpPr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59B5A426-108E-4ADB-A20D-3FAA025FFEA4}"/>
                  </a:ext>
                </a:extLst>
              </p:cNvPr>
              <p:cNvGrpSpPr/>
              <p:nvPr/>
            </p:nvGrpSpPr>
            <p:grpSpPr>
              <a:xfrm>
                <a:off x="8669198" y="1897316"/>
                <a:ext cx="3456000" cy="3780000"/>
                <a:chOff x="8669198" y="1897316"/>
                <a:chExt cx="3456000" cy="3780000"/>
              </a:xfrm>
            </p:grpSpPr>
            <p:grpSp>
              <p:nvGrpSpPr>
                <p:cNvPr id="186" name="Gruppo 185">
                  <a:extLst>
                    <a:ext uri="{FF2B5EF4-FFF2-40B4-BE49-F238E27FC236}">
                      <a16:creationId xmlns:a16="http://schemas.microsoft.com/office/drawing/2014/main" id="{A1BDDB99-9A0A-40BB-ACFF-F514049E260E}"/>
                    </a:ext>
                  </a:extLst>
                </p:cNvPr>
                <p:cNvGrpSpPr/>
                <p:nvPr/>
              </p:nvGrpSpPr>
              <p:grpSpPr>
                <a:xfrm>
                  <a:off x="8669198" y="1897316"/>
                  <a:ext cx="3456000" cy="3780000"/>
                  <a:chOff x="1627189" y="1976439"/>
                  <a:chExt cx="4329380" cy="4738687"/>
                </a:xfrm>
              </p:grpSpPr>
              <p:grpSp>
                <p:nvGrpSpPr>
                  <p:cNvPr id="187" name="Group 59">
                    <a:extLst>
                      <a:ext uri="{FF2B5EF4-FFF2-40B4-BE49-F238E27FC236}">
                        <a16:creationId xmlns:a16="http://schemas.microsoft.com/office/drawing/2014/main" id="{B5017C25-BCDC-4D5E-8490-695B26491F3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7189" y="1976439"/>
                    <a:ext cx="4329380" cy="4738687"/>
                    <a:chOff x="2304" y="6287"/>
                    <a:chExt cx="5590" cy="5614"/>
                  </a:xfrm>
                </p:grpSpPr>
                <p:grpSp>
                  <p:nvGrpSpPr>
                    <p:cNvPr id="202" name="Group 60">
                      <a:extLst>
                        <a:ext uri="{FF2B5EF4-FFF2-40B4-BE49-F238E27FC236}">
                          <a16:creationId xmlns:a16="http://schemas.microsoft.com/office/drawing/2014/main" id="{DA20CE25-8C6B-45C7-AE1F-6A94483ED1D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04" y="6287"/>
                      <a:ext cx="5590" cy="5614"/>
                      <a:chOff x="2304" y="6287"/>
                      <a:chExt cx="5590" cy="5614"/>
                    </a:xfrm>
                  </p:grpSpPr>
                  <p:sp>
                    <p:nvSpPr>
                      <p:cNvPr id="204" name="Freeform 61">
                        <a:extLst>
                          <a:ext uri="{FF2B5EF4-FFF2-40B4-BE49-F238E27FC236}">
                            <a16:creationId xmlns:a16="http://schemas.microsoft.com/office/drawing/2014/main" id="{AE6BB9F2-E044-4A26-824A-F8E3C4C3714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23" y="9311"/>
                        <a:ext cx="963" cy="797"/>
                      </a:xfrm>
                      <a:custGeom>
                        <a:avLst/>
                        <a:gdLst>
                          <a:gd name="T0" fmla="*/ 1 w 1309"/>
                          <a:gd name="T1" fmla="*/ 0 h 1394"/>
                          <a:gd name="T2" fmla="*/ 1 w 1309"/>
                          <a:gd name="T3" fmla="*/ 1 h 1394"/>
                          <a:gd name="T4" fmla="*/ 1 w 1309"/>
                          <a:gd name="T5" fmla="*/ 1 h 1394"/>
                          <a:gd name="T6" fmla="*/ 1 w 1309"/>
                          <a:gd name="T7" fmla="*/ 1 h 1394"/>
                          <a:gd name="T8" fmla="*/ 1 w 1309"/>
                          <a:gd name="T9" fmla="*/ 1 h 1394"/>
                          <a:gd name="T10" fmla="*/ 1 w 1309"/>
                          <a:gd name="T11" fmla="*/ 1 h 1394"/>
                          <a:gd name="T12" fmla="*/ 1 w 1309"/>
                          <a:gd name="T13" fmla="*/ 1 h 1394"/>
                          <a:gd name="T14" fmla="*/ 1 w 1309"/>
                          <a:gd name="T15" fmla="*/ 1 h 1394"/>
                          <a:gd name="T16" fmla="*/ 0 w 1309"/>
                          <a:gd name="T17" fmla="*/ 1 h 1394"/>
                          <a:gd name="T18" fmla="*/ 1 w 1309"/>
                          <a:gd name="T19" fmla="*/ 1 h 1394"/>
                          <a:gd name="T20" fmla="*/ 1 w 1309"/>
                          <a:gd name="T21" fmla="*/ 1 h 1394"/>
                          <a:gd name="T22" fmla="*/ 1 w 1309"/>
                          <a:gd name="T23" fmla="*/ 1 h 1394"/>
                          <a:gd name="T24" fmla="*/ 1 w 1309"/>
                          <a:gd name="T25" fmla="*/ 1 h 1394"/>
                          <a:gd name="T26" fmla="*/ 1 w 1309"/>
                          <a:gd name="T27" fmla="*/ 1 h 1394"/>
                          <a:gd name="T28" fmla="*/ 1 w 1309"/>
                          <a:gd name="T29" fmla="*/ 1 h 1394"/>
                          <a:gd name="T30" fmla="*/ 1 w 1309"/>
                          <a:gd name="T31" fmla="*/ 1 h 1394"/>
                          <a:gd name="T32" fmla="*/ 1 w 1309"/>
                          <a:gd name="T33" fmla="*/ 1 h 1394"/>
                          <a:gd name="T34" fmla="*/ 1 w 1309"/>
                          <a:gd name="T35" fmla="*/ 1 h 1394"/>
                          <a:gd name="T36" fmla="*/ 1 w 1309"/>
                          <a:gd name="T37" fmla="*/ 1 h 1394"/>
                          <a:gd name="T38" fmla="*/ 1 w 1309"/>
                          <a:gd name="T39" fmla="*/ 1 h 1394"/>
                          <a:gd name="T40" fmla="*/ 1 w 1309"/>
                          <a:gd name="T41" fmla="*/ 1 h 1394"/>
                          <a:gd name="T42" fmla="*/ 1 w 1309"/>
                          <a:gd name="T43" fmla="*/ 1 h 1394"/>
                          <a:gd name="T44" fmla="*/ 1 w 1309"/>
                          <a:gd name="T45" fmla="*/ 1 h 1394"/>
                          <a:gd name="T46" fmla="*/ 1 w 1309"/>
                          <a:gd name="T47" fmla="*/ 1 h 1394"/>
                          <a:gd name="T48" fmla="*/ 1 w 1309"/>
                          <a:gd name="T49" fmla="*/ 1 h 1394"/>
                          <a:gd name="T50" fmla="*/ 1 w 1309"/>
                          <a:gd name="T51" fmla="*/ 1 h 1394"/>
                          <a:gd name="T52" fmla="*/ 1 w 1309"/>
                          <a:gd name="T53" fmla="*/ 1 h 1394"/>
                          <a:gd name="T54" fmla="*/ 1 w 1309"/>
                          <a:gd name="T55" fmla="*/ 1 h 1394"/>
                          <a:gd name="T56" fmla="*/ 1 w 1309"/>
                          <a:gd name="T57" fmla="*/ 1 h 1394"/>
                          <a:gd name="T58" fmla="*/ 1 w 1309"/>
                          <a:gd name="T59" fmla="*/ 1 h 1394"/>
                          <a:gd name="T60" fmla="*/ 1 w 1309"/>
                          <a:gd name="T61" fmla="*/ 1 h 1394"/>
                          <a:gd name="T62" fmla="*/ 1 w 1309"/>
                          <a:gd name="T63" fmla="*/ 1 h 1394"/>
                          <a:gd name="T64" fmla="*/ 1 w 1309"/>
                          <a:gd name="T65" fmla="*/ 1 h 1394"/>
                          <a:gd name="T66" fmla="*/ 1 w 1309"/>
                          <a:gd name="T67" fmla="*/ 1 h 1394"/>
                          <a:gd name="T68" fmla="*/ 1 w 1309"/>
                          <a:gd name="T69" fmla="*/ 1 h 1394"/>
                          <a:gd name="T70" fmla="*/ 1 w 1309"/>
                          <a:gd name="T71" fmla="*/ 1 h 1394"/>
                          <a:gd name="T72" fmla="*/ 1 w 1309"/>
                          <a:gd name="T73" fmla="*/ 1 h 1394"/>
                          <a:gd name="T74" fmla="*/ 1 w 1309"/>
                          <a:gd name="T75" fmla="*/ 1 h 1394"/>
                          <a:gd name="T76" fmla="*/ 1 w 1309"/>
                          <a:gd name="T77" fmla="*/ 1 h 1394"/>
                          <a:gd name="T78" fmla="*/ 1 w 1309"/>
                          <a:gd name="T79" fmla="*/ 1 h 1394"/>
                          <a:gd name="T80" fmla="*/ 1 w 1309"/>
                          <a:gd name="T81" fmla="*/ 1 h 1394"/>
                          <a:gd name="T82" fmla="*/ 1 w 1309"/>
                          <a:gd name="T83" fmla="*/ 0 h 1394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309"/>
                          <a:gd name="T127" fmla="*/ 0 h 1394"/>
                          <a:gd name="T128" fmla="*/ 1309 w 1309"/>
                          <a:gd name="T129" fmla="*/ 1394 h 1394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309" h="1394">
                            <a:moveTo>
                              <a:pt x="769" y="0"/>
                            </a:moveTo>
                            <a:lnTo>
                              <a:pt x="704" y="0"/>
                            </a:lnTo>
                            <a:lnTo>
                              <a:pt x="664" y="60"/>
                            </a:lnTo>
                            <a:lnTo>
                              <a:pt x="599" y="85"/>
                            </a:lnTo>
                            <a:lnTo>
                              <a:pt x="524" y="70"/>
                            </a:lnTo>
                            <a:lnTo>
                              <a:pt x="474" y="20"/>
                            </a:lnTo>
                            <a:lnTo>
                              <a:pt x="409" y="10"/>
                            </a:lnTo>
                            <a:lnTo>
                              <a:pt x="334" y="30"/>
                            </a:lnTo>
                            <a:lnTo>
                              <a:pt x="269" y="50"/>
                            </a:lnTo>
                            <a:lnTo>
                              <a:pt x="229" y="70"/>
                            </a:lnTo>
                            <a:lnTo>
                              <a:pt x="199" y="30"/>
                            </a:lnTo>
                            <a:lnTo>
                              <a:pt x="159" y="30"/>
                            </a:lnTo>
                            <a:lnTo>
                              <a:pt x="124" y="50"/>
                            </a:lnTo>
                            <a:lnTo>
                              <a:pt x="79" y="60"/>
                            </a:lnTo>
                            <a:lnTo>
                              <a:pt x="59" y="105"/>
                            </a:lnTo>
                            <a:lnTo>
                              <a:pt x="79" y="170"/>
                            </a:lnTo>
                            <a:lnTo>
                              <a:pt x="39" y="220"/>
                            </a:lnTo>
                            <a:lnTo>
                              <a:pt x="0" y="280"/>
                            </a:lnTo>
                            <a:lnTo>
                              <a:pt x="10" y="380"/>
                            </a:lnTo>
                            <a:lnTo>
                              <a:pt x="44" y="474"/>
                            </a:lnTo>
                            <a:lnTo>
                              <a:pt x="104" y="539"/>
                            </a:lnTo>
                            <a:lnTo>
                              <a:pt x="104" y="579"/>
                            </a:lnTo>
                            <a:lnTo>
                              <a:pt x="54" y="609"/>
                            </a:lnTo>
                            <a:lnTo>
                              <a:pt x="20" y="644"/>
                            </a:lnTo>
                            <a:lnTo>
                              <a:pt x="20" y="694"/>
                            </a:lnTo>
                            <a:lnTo>
                              <a:pt x="79" y="734"/>
                            </a:lnTo>
                            <a:lnTo>
                              <a:pt x="114" y="734"/>
                            </a:lnTo>
                            <a:lnTo>
                              <a:pt x="199" y="674"/>
                            </a:lnTo>
                            <a:lnTo>
                              <a:pt x="264" y="684"/>
                            </a:lnTo>
                            <a:lnTo>
                              <a:pt x="354" y="704"/>
                            </a:lnTo>
                            <a:lnTo>
                              <a:pt x="354" y="769"/>
                            </a:lnTo>
                            <a:lnTo>
                              <a:pt x="314" y="814"/>
                            </a:lnTo>
                            <a:lnTo>
                              <a:pt x="334" y="854"/>
                            </a:lnTo>
                            <a:lnTo>
                              <a:pt x="374" y="894"/>
                            </a:lnTo>
                            <a:lnTo>
                              <a:pt x="419" y="834"/>
                            </a:lnTo>
                            <a:lnTo>
                              <a:pt x="434" y="819"/>
                            </a:lnTo>
                            <a:lnTo>
                              <a:pt x="504" y="874"/>
                            </a:lnTo>
                            <a:lnTo>
                              <a:pt x="579" y="844"/>
                            </a:lnTo>
                            <a:lnTo>
                              <a:pt x="644" y="854"/>
                            </a:lnTo>
                            <a:lnTo>
                              <a:pt x="694" y="959"/>
                            </a:lnTo>
                            <a:lnTo>
                              <a:pt x="749" y="1024"/>
                            </a:lnTo>
                            <a:lnTo>
                              <a:pt x="789" y="1084"/>
                            </a:lnTo>
                            <a:lnTo>
                              <a:pt x="779" y="1119"/>
                            </a:lnTo>
                            <a:lnTo>
                              <a:pt x="734" y="1169"/>
                            </a:lnTo>
                            <a:lnTo>
                              <a:pt x="749" y="1224"/>
                            </a:lnTo>
                            <a:lnTo>
                              <a:pt x="779" y="1244"/>
                            </a:lnTo>
                            <a:lnTo>
                              <a:pt x="834" y="1274"/>
                            </a:lnTo>
                            <a:lnTo>
                              <a:pt x="884" y="1339"/>
                            </a:lnTo>
                            <a:lnTo>
                              <a:pt x="929" y="1379"/>
                            </a:lnTo>
                            <a:lnTo>
                              <a:pt x="979" y="1394"/>
                            </a:lnTo>
                            <a:lnTo>
                              <a:pt x="1009" y="1359"/>
                            </a:lnTo>
                            <a:lnTo>
                              <a:pt x="1064" y="1394"/>
                            </a:lnTo>
                            <a:lnTo>
                              <a:pt x="1159" y="1394"/>
                            </a:lnTo>
                            <a:lnTo>
                              <a:pt x="1234" y="1359"/>
                            </a:lnTo>
                            <a:lnTo>
                              <a:pt x="1224" y="1374"/>
                            </a:lnTo>
                            <a:lnTo>
                              <a:pt x="1264" y="1309"/>
                            </a:lnTo>
                            <a:lnTo>
                              <a:pt x="1284" y="1269"/>
                            </a:lnTo>
                            <a:lnTo>
                              <a:pt x="1309" y="1224"/>
                            </a:lnTo>
                            <a:lnTo>
                              <a:pt x="1309" y="1149"/>
                            </a:lnTo>
                            <a:lnTo>
                              <a:pt x="1284" y="1074"/>
                            </a:lnTo>
                            <a:lnTo>
                              <a:pt x="1234" y="949"/>
                            </a:lnTo>
                            <a:lnTo>
                              <a:pt x="1104" y="819"/>
                            </a:lnTo>
                            <a:lnTo>
                              <a:pt x="1129" y="749"/>
                            </a:lnTo>
                            <a:lnTo>
                              <a:pt x="1169" y="684"/>
                            </a:lnTo>
                            <a:lnTo>
                              <a:pt x="1084" y="599"/>
                            </a:lnTo>
                            <a:lnTo>
                              <a:pt x="1104" y="559"/>
                            </a:lnTo>
                            <a:lnTo>
                              <a:pt x="1179" y="559"/>
                            </a:lnTo>
                            <a:lnTo>
                              <a:pt x="1234" y="474"/>
                            </a:lnTo>
                            <a:lnTo>
                              <a:pt x="1254" y="444"/>
                            </a:lnTo>
                            <a:lnTo>
                              <a:pt x="1294" y="400"/>
                            </a:lnTo>
                            <a:lnTo>
                              <a:pt x="1234" y="365"/>
                            </a:lnTo>
                            <a:lnTo>
                              <a:pt x="1189" y="390"/>
                            </a:lnTo>
                            <a:lnTo>
                              <a:pt x="1104" y="345"/>
                            </a:lnTo>
                            <a:lnTo>
                              <a:pt x="1084" y="325"/>
                            </a:lnTo>
                            <a:lnTo>
                              <a:pt x="1094" y="295"/>
                            </a:lnTo>
                            <a:lnTo>
                              <a:pt x="1094" y="275"/>
                            </a:lnTo>
                            <a:lnTo>
                              <a:pt x="1104" y="240"/>
                            </a:lnTo>
                            <a:lnTo>
                              <a:pt x="1054" y="210"/>
                            </a:lnTo>
                            <a:lnTo>
                              <a:pt x="1009" y="230"/>
                            </a:lnTo>
                            <a:lnTo>
                              <a:pt x="979" y="240"/>
                            </a:lnTo>
                            <a:lnTo>
                              <a:pt x="854" y="105"/>
                            </a:lnTo>
                            <a:lnTo>
                              <a:pt x="864" y="40"/>
                            </a:lnTo>
                            <a:lnTo>
                              <a:pt x="834" y="10"/>
                            </a:lnTo>
                            <a:lnTo>
                              <a:pt x="769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5" name="Freeform 62">
                        <a:extLst>
                          <a:ext uri="{FF2B5EF4-FFF2-40B4-BE49-F238E27FC236}">
                            <a16:creationId xmlns:a16="http://schemas.microsoft.com/office/drawing/2014/main" id="{AA2E9E4C-2C7D-43D6-9D60-1FF9ADA80AF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161" y="6515"/>
                        <a:ext cx="1312" cy="1006"/>
                      </a:xfrm>
                      <a:custGeom>
                        <a:avLst/>
                        <a:gdLst>
                          <a:gd name="T0" fmla="*/ 1 w 1784"/>
                          <a:gd name="T1" fmla="*/ 1 h 1764"/>
                          <a:gd name="T2" fmla="*/ 1 w 1784"/>
                          <a:gd name="T3" fmla="*/ 1 h 1764"/>
                          <a:gd name="T4" fmla="*/ 1 w 1784"/>
                          <a:gd name="T5" fmla="*/ 1 h 1764"/>
                          <a:gd name="T6" fmla="*/ 1 w 1784"/>
                          <a:gd name="T7" fmla="*/ 1 h 1764"/>
                          <a:gd name="T8" fmla="*/ 1 w 1784"/>
                          <a:gd name="T9" fmla="*/ 1 h 1764"/>
                          <a:gd name="T10" fmla="*/ 1 w 1784"/>
                          <a:gd name="T11" fmla="*/ 1 h 1764"/>
                          <a:gd name="T12" fmla="*/ 1 w 1784"/>
                          <a:gd name="T13" fmla="*/ 1 h 1764"/>
                          <a:gd name="T14" fmla="*/ 1 w 1784"/>
                          <a:gd name="T15" fmla="*/ 1 h 1764"/>
                          <a:gd name="T16" fmla="*/ 1 w 1784"/>
                          <a:gd name="T17" fmla="*/ 1 h 1764"/>
                          <a:gd name="T18" fmla="*/ 1 w 1784"/>
                          <a:gd name="T19" fmla="*/ 1 h 1764"/>
                          <a:gd name="T20" fmla="*/ 1 w 1784"/>
                          <a:gd name="T21" fmla="*/ 0 h 1764"/>
                          <a:gd name="T22" fmla="*/ 1 w 1784"/>
                          <a:gd name="T23" fmla="*/ 1 h 1764"/>
                          <a:gd name="T24" fmla="*/ 1 w 1784"/>
                          <a:gd name="T25" fmla="*/ 1 h 1764"/>
                          <a:gd name="T26" fmla="*/ 1 w 1784"/>
                          <a:gd name="T27" fmla="*/ 1 h 1764"/>
                          <a:gd name="T28" fmla="*/ 1 w 1784"/>
                          <a:gd name="T29" fmla="*/ 1 h 1764"/>
                          <a:gd name="T30" fmla="*/ 1 w 1784"/>
                          <a:gd name="T31" fmla="*/ 1 h 1764"/>
                          <a:gd name="T32" fmla="*/ 1 w 1784"/>
                          <a:gd name="T33" fmla="*/ 1 h 1764"/>
                          <a:gd name="T34" fmla="*/ 1 w 1784"/>
                          <a:gd name="T35" fmla="*/ 1 h 1764"/>
                          <a:gd name="T36" fmla="*/ 1 w 1784"/>
                          <a:gd name="T37" fmla="*/ 1 h 1764"/>
                          <a:gd name="T38" fmla="*/ 1 w 1784"/>
                          <a:gd name="T39" fmla="*/ 1 h 1764"/>
                          <a:gd name="T40" fmla="*/ 1 w 1784"/>
                          <a:gd name="T41" fmla="*/ 1 h 1764"/>
                          <a:gd name="T42" fmla="*/ 1 w 1784"/>
                          <a:gd name="T43" fmla="*/ 1 h 1764"/>
                          <a:gd name="T44" fmla="*/ 1 w 1784"/>
                          <a:gd name="T45" fmla="*/ 1 h 1764"/>
                          <a:gd name="T46" fmla="*/ 1 w 1784"/>
                          <a:gd name="T47" fmla="*/ 1 h 1764"/>
                          <a:gd name="T48" fmla="*/ 1 w 1784"/>
                          <a:gd name="T49" fmla="*/ 1 h 1764"/>
                          <a:gd name="T50" fmla="*/ 1 w 1784"/>
                          <a:gd name="T51" fmla="*/ 1 h 1764"/>
                          <a:gd name="T52" fmla="*/ 1 w 1784"/>
                          <a:gd name="T53" fmla="*/ 1 h 1764"/>
                          <a:gd name="T54" fmla="*/ 1 w 1784"/>
                          <a:gd name="T55" fmla="*/ 1 h 1764"/>
                          <a:gd name="T56" fmla="*/ 1 w 1784"/>
                          <a:gd name="T57" fmla="*/ 1 h 1764"/>
                          <a:gd name="T58" fmla="*/ 1 w 1784"/>
                          <a:gd name="T59" fmla="*/ 1 h 1764"/>
                          <a:gd name="T60" fmla="*/ 1 w 1784"/>
                          <a:gd name="T61" fmla="*/ 1 h 1764"/>
                          <a:gd name="T62" fmla="*/ 1 w 1784"/>
                          <a:gd name="T63" fmla="*/ 1 h 1764"/>
                          <a:gd name="T64" fmla="*/ 1 w 1784"/>
                          <a:gd name="T65" fmla="*/ 1 h 1764"/>
                          <a:gd name="T66" fmla="*/ 1 w 1784"/>
                          <a:gd name="T67" fmla="*/ 1 h 1764"/>
                          <a:gd name="T68" fmla="*/ 1 w 1784"/>
                          <a:gd name="T69" fmla="*/ 1 h 1764"/>
                          <a:gd name="T70" fmla="*/ 1 w 1784"/>
                          <a:gd name="T71" fmla="*/ 1 h 1764"/>
                          <a:gd name="T72" fmla="*/ 1 w 1784"/>
                          <a:gd name="T73" fmla="*/ 1 h 1764"/>
                          <a:gd name="T74" fmla="*/ 1 w 1784"/>
                          <a:gd name="T75" fmla="*/ 1 h 1764"/>
                          <a:gd name="T76" fmla="*/ 1 w 1784"/>
                          <a:gd name="T77" fmla="*/ 1 h 1764"/>
                          <a:gd name="T78" fmla="*/ 1 w 1784"/>
                          <a:gd name="T79" fmla="*/ 1 h 1764"/>
                          <a:gd name="T80" fmla="*/ 1 w 1784"/>
                          <a:gd name="T81" fmla="*/ 1 h 1764"/>
                          <a:gd name="T82" fmla="*/ 1 w 1784"/>
                          <a:gd name="T83" fmla="*/ 1 h 1764"/>
                          <a:gd name="T84" fmla="*/ 1 w 1784"/>
                          <a:gd name="T85" fmla="*/ 1 h 1764"/>
                          <a:gd name="T86" fmla="*/ 1 w 1784"/>
                          <a:gd name="T87" fmla="*/ 1 h 1764"/>
                          <a:gd name="T88" fmla="*/ 1 w 1784"/>
                          <a:gd name="T89" fmla="*/ 1 h 1764"/>
                          <a:gd name="T90" fmla="*/ 1 w 1784"/>
                          <a:gd name="T91" fmla="*/ 1 h 1764"/>
                          <a:gd name="T92" fmla="*/ 1 w 1784"/>
                          <a:gd name="T93" fmla="*/ 1 h 1764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1784"/>
                          <a:gd name="T142" fmla="*/ 0 h 1764"/>
                          <a:gd name="T143" fmla="*/ 1784 w 1784"/>
                          <a:gd name="T144" fmla="*/ 1764 h 1764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1784" h="1764">
                            <a:moveTo>
                              <a:pt x="225" y="320"/>
                            </a:moveTo>
                            <a:lnTo>
                              <a:pt x="295" y="320"/>
                            </a:lnTo>
                            <a:lnTo>
                              <a:pt x="350" y="360"/>
                            </a:lnTo>
                            <a:lnTo>
                              <a:pt x="350" y="390"/>
                            </a:lnTo>
                            <a:lnTo>
                              <a:pt x="350" y="434"/>
                            </a:lnTo>
                            <a:lnTo>
                              <a:pt x="330" y="474"/>
                            </a:lnTo>
                            <a:lnTo>
                              <a:pt x="295" y="489"/>
                            </a:lnTo>
                            <a:lnTo>
                              <a:pt x="320" y="549"/>
                            </a:lnTo>
                            <a:lnTo>
                              <a:pt x="360" y="594"/>
                            </a:lnTo>
                            <a:lnTo>
                              <a:pt x="415" y="539"/>
                            </a:lnTo>
                            <a:lnTo>
                              <a:pt x="445" y="509"/>
                            </a:lnTo>
                            <a:lnTo>
                              <a:pt x="495" y="454"/>
                            </a:lnTo>
                            <a:lnTo>
                              <a:pt x="495" y="405"/>
                            </a:lnTo>
                            <a:lnTo>
                              <a:pt x="540" y="380"/>
                            </a:lnTo>
                            <a:lnTo>
                              <a:pt x="615" y="340"/>
                            </a:lnTo>
                            <a:lnTo>
                              <a:pt x="665" y="265"/>
                            </a:lnTo>
                            <a:lnTo>
                              <a:pt x="680" y="235"/>
                            </a:lnTo>
                            <a:lnTo>
                              <a:pt x="685" y="75"/>
                            </a:lnTo>
                            <a:lnTo>
                              <a:pt x="730" y="55"/>
                            </a:lnTo>
                            <a:lnTo>
                              <a:pt x="779" y="65"/>
                            </a:lnTo>
                            <a:lnTo>
                              <a:pt x="779" y="120"/>
                            </a:lnTo>
                            <a:lnTo>
                              <a:pt x="769" y="205"/>
                            </a:lnTo>
                            <a:lnTo>
                              <a:pt x="824" y="245"/>
                            </a:lnTo>
                            <a:lnTo>
                              <a:pt x="864" y="275"/>
                            </a:lnTo>
                            <a:lnTo>
                              <a:pt x="874" y="310"/>
                            </a:lnTo>
                            <a:lnTo>
                              <a:pt x="919" y="330"/>
                            </a:lnTo>
                            <a:lnTo>
                              <a:pt x="1004" y="235"/>
                            </a:lnTo>
                            <a:lnTo>
                              <a:pt x="1054" y="255"/>
                            </a:lnTo>
                            <a:lnTo>
                              <a:pt x="1089" y="210"/>
                            </a:lnTo>
                            <a:lnTo>
                              <a:pt x="1074" y="170"/>
                            </a:lnTo>
                            <a:lnTo>
                              <a:pt x="1129" y="65"/>
                            </a:lnTo>
                            <a:lnTo>
                              <a:pt x="1159" y="15"/>
                            </a:lnTo>
                            <a:lnTo>
                              <a:pt x="1214" y="0"/>
                            </a:lnTo>
                            <a:lnTo>
                              <a:pt x="1264" y="15"/>
                            </a:lnTo>
                            <a:lnTo>
                              <a:pt x="1299" y="85"/>
                            </a:lnTo>
                            <a:lnTo>
                              <a:pt x="1344" y="140"/>
                            </a:lnTo>
                            <a:lnTo>
                              <a:pt x="1404" y="180"/>
                            </a:lnTo>
                            <a:lnTo>
                              <a:pt x="1424" y="210"/>
                            </a:lnTo>
                            <a:lnTo>
                              <a:pt x="1414" y="265"/>
                            </a:lnTo>
                            <a:lnTo>
                              <a:pt x="1414" y="370"/>
                            </a:lnTo>
                            <a:lnTo>
                              <a:pt x="1414" y="424"/>
                            </a:lnTo>
                            <a:lnTo>
                              <a:pt x="1394" y="489"/>
                            </a:lnTo>
                            <a:lnTo>
                              <a:pt x="1394" y="549"/>
                            </a:lnTo>
                            <a:lnTo>
                              <a:pt x="1369" y="614"/>
                            </a:lnTo>
                            <a:lnTo>
                              <a:pt x="1369" y="719"/>
                            </a:lnTo>
                            <a:lnTo>
                              <a:pt x="1369" y="784"/>
                            </a:lnTo>
                            <a:lnTo>
                              <a:pt x="1394" y="859"/>
                            </a:lnTo>
                            <a:lnTo>
                              <a:pt x="1424" y="879"/>
                            </a:lnTo>
                            <a:lnTo>
                              <a:pt x="1474" y="834"/>
                            </a:lnTo>
                            <a:lnTo>
                              <a:pt x="1509" y="784"/>
                            </a:lnTo>
                            <a:lnTo>
                              <a:pt x="1554" y="814"/>
                            </a:lnTo>
                            <a:lnTo>
                              <a:pt x="1539" y="864"/>
                            </a:lnTo>
                            <a:lnTo>
                              <a:pt x="1554" y="964"/>
                            </a:lnTo>
                            <a:lnTo>
                              <a:pt x="1559" y="1004"/>
                            </a:lnTo>
                            <a:lnTo>
                              <a:pt x="1529" y="1029"/>
                            </a:lnTo>
                            <a:lnTo>
                              <a:pt x="1474" y="1079"/>
                            </a:lnTo>
                            <a:lnTo>
                              <a:pt x="1449" y="1134"/>
                            </a:lnTo>
                            <a:lnTo>
                              <a:pt x="1434" y="1184"/>
                            </a:lnTo>
                            <a:lnTo>
                              <a:pt x="1454" y="1259"/>
                            </a:lnTo>
                            <a:lnTo>
                              <a:pt x="1499" y="1289"/>
                            </a:lnTo>
                            <a:lnTo>
                              <a:pt x="1529" y="1259"/>
                            </a:lnTo>
                            <a:lnTo>
                              <a:pt x="1574" y="1269"/>
                            </a:lnTo>
                            <a:lnTo>
                              <a:pt x="1554" y="1299"/>
                            </a:lnTo>
                            <a:lnTo>
                              <a:pt x="1574" y="1374"/>
                            </a:lnTo>
                            <a:lnTo>
                              <a:pt x="1594" y="1404"/>
                            </a:lnTo>
                            <a:lnTo>
                              <a:pt x="1644" y="1449"/>
                            </a:lnTo>
                            <a:lnTo>
                              <a:pt x="1679" y="1479"/>
                            </a:lnTo>
                            <a:lnTo>
                              <a:pt x="1719" y="1524"/>
                            </a:lnTo>
                            <a:lnTo>
                              <a:pt x="1749" y="1564"/>
                            </a:lnTo>
                            <a:lnTo>
                              <a:pt x="1784" y="1584"/>
                            </a:lnTo>
                            <a:lnTo>
                              <a:pt x="1744" y="1609"/>
                            </a:lnTo>
                            <a:lnTo>
                              <a:pt x="1594" y="1609"/>
                            </a:lnTo>
                            <a:lnTo>
                              <a:pt x="1554" y="1629"/>
                            </a:lnTo>
                            <a:lnTo>
                              <a:pt x="1489" y="1619"/>
                            </a:lnTo>
                            <a:lnTo>
                              <a:pt x="1404" y="1554"/>
                            </a:lnTo>
                            <a:lnTo>
                              <a:pt x="1364" y="1574"/>
                            </a:lnTo>
                            <a:lnTo>
                              <a:pt x="1319" y="1594"/>
                            </a:lnTo>
                            <a:lnTo>
                              <a:pt x="1289" y="1584"/>
                            </a:lnTo>
                            <a:lnTo>
                              <a:pt x="1234" y="1534"/>
                            </a:lnTo>
                            <a:lnTo>
                              <a:pt x="1214" y="1544"/>
                            </a:lnTo>
                            <a:lnTo>
                              <a:pt x="1174" y="1554"/>
                            </a:lnTo>
                            <a:lnTo>
                              <a:pt x="1119" y="1534"/>
                            </a:lnTo>
                            <a:lnTo>
                              <a:pt x="1034" y="1489"/>
                            </a:lnTo>
                            <a:lnTo>
                              <a:pt x="959" y="1439"/>
                            </a:lnTo>
                            <a:lnTo>
                              <a:pt x="899" y="1374"/>
                            </a:lnTo>
                            <a:lnTo>
                              <a:pt x="864" y="1384"/>
                            </a:lnTo>
                            <a:lnTo>
                              <a:pt x="834" y="1404"/>
                            </a:lnTo>
                            <a:lnTo>
                              <a:pt x="794" y="1404"/>
                            </a:lnTo>
                            <a:lnTo>
                              <a:pt x="740" y="1364"/>
                            </a:lnTo>
                            <a:lnTo>
                              <a:pt x="700" y="1344"/>
                            </a:lnTo>
                            <a:lnTo>
                              <a:pt x="665" y="1354"/>
                            </a:lnTo>
                            <a:lnTo>
                              <a:pt x="635" y="1364"/>
                            </a:lnTo>
                            <a:lnTo>
                              <a:pt x="615" y="1384"/>
                            </a:lnTo>
                            <a:lnTo>
                              <a:pt x="595" y="1414"/>
                            </a:lnTo>
                            <a:lnTo>
                              <a:pt x="605" y="1479"/>
                            </a:lnTo>
                            <a:lnTo>
                              <a:pt x="595" y="1534"/>
                            </a:lnTo>
                            <a:lnTo>
                              <a:pt x="570" y="1619"/>
                            </a:lnTo>
                            <a:lnTo>
                              <a:pt x="550" y="1649"/>
                            </a:lnTo>
                            <a:lnTo>
                              <a:pt x="520" y="1699"/>
                            </a:lnTo>
                            <a:lnTo>
                              <a:pt x="510" y="1724"/>
                            </a:lnTo>
                            <a:lnTo>
                              <a:pt x="465" y="1764"/>
                            </a:lnTo>
                            <a:lnTo>
                              <a:pt x="455" y="1744"/>
                            </a:lnTo>
                            <a:lnTo>
                              <a:pt x="435" y="1724"/>
                            </a:lnTo>
                            <a:lnTo>
                              <a:pt x="435" y="1629"/>
                            </a:lnTo>
                            <a:lnTo>
                              <a:pt x="275" y="1449"/>
                            </a:lnTo>
                            <a:lnTo>
                              <a:pt x="245" y="1354"/>
                            </a:lnTo>
                            <a:lnTo>
                              <a:pt x="190" y="1354"/>
                            </a:lnTo>
                            <a:lnTo>
                              <a:pt x="150" y="1354"/>
                            </a:lnTo>
                            <a:lnTo>
                              <a:pt x="125" y="1364"/>
                            </a:lnTo>
                            <a:lnTo>
                              <a:pt x="95" y="1364"/>
                            </a:lnTo>
                            <a:lnTo>
                              <a:pt x="65" y="1329"/>
                            </a:lnTo>
                            <a:lnTo>
                              <a:pt x="40" y="1309"/>
                            </a:lnTo>
                            <a:lnTo>
                              <a:pt x="40" y="1259"/>
                            </a:lnTo>
                            <a:lnTo>
                              <a:pt x="40" y="1174"/>
                            </a:lnTo>
                            <a:lnTo>
                              <a:pt x="15" y="1154"/>
                            </a:lnTo>
                            <a:lnTo>
                              <a:pt x="0" y="1134"/>
                            </a:lnTo>
                            <a:lnTo>
                              <a:pt x="20" y="1109"/>
                            </a:lnTo>
                            <a:lnTo>
                              <a:pt x="55" y="1069"/>
                            </a:lnTo>
                            <a:lnTo>
                              <a:pt x="75" y="1054"/>
                            </a:lnTo>
                            <a:lnTo>
                              <a:pt x="125" y="1069"/>
                            </a:lnTo>
                            <a:lnTo>
                              <a:pt x="180" y="1099"/>
                            </a:lnTo>
                            <a:lnTo>
                              <a:pt x="210" y="1069"/>
                            </a:lnTo>
                            <a:lnTo>
                              <a:pt x="235" y="1034"/>
                            </a:lnTo>
                            <a:lnTo>
                              <a:pt x="235" y="1014"/>
                            </a:lnTo>
                            <a:lnTo>
                              <a:pt x="205" y="964"/>
                            </a:lnTo>
                            <a:lnTo>
                              <a:pt x="150" y="899"/>
                            </a:lnTo>
                            <a:lnTo>
                              <a:pt x="140" y="844"/>
                            </a:lnTo>
                            <a:lnTo>
                              <a:pt x="125" y="774"/>
                            </a:lnTo>
                            <a:lnTo>
                              <a:pt x="75" y="719"/>
                            </a:lnTo>
                            <a:lnTo>
                              <a:pt x="75" y="664"/>
                            </a:lnTo>
                            <a:lnTo>
                              <a:pt x="85" y="624"/>
                            </a:lnTo>
                            <a:lnTo>
                              <a:pt x="75" y="579"/>
                            </a:lnTo>
                            <a:lnTo>
                              <a:pt x="55" y="559"/>
                            </a:lnTo>
                            <a:lnTo>
                              <a:pt x="65" y="529"/>
                            </a:lnTo>
                            <a:lnTo>
                              <a:pt x="75" y="509"/>
                            </a:lnTo>
                            <a:lnTo>
                              <a:pt x="95" y="509"/>
                            </a:lnTo>
                            <a:lnTo>
                              <a:pt x="140" y="509"/>
                            </a:lnTo>
                            <a:lnTo>
                              <a:pt x="190" y="454"/>
                            </a:lnTo>
                            <a:lnTo>
                              <a:pt x="210" y="410"/>
                            </a:lnTo>
                            <a:lnTo>
                              <a:pt x="210" y="390"/>
                            </a:lnTo>
                            <a:lnTo>
                              <a:pt x="225" y="32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6" name="Freeform 63">
                        <a:extLst>
                          <a:ext uri="{FF2B5EF4-FFF2-40B4-BE49-F238E27FC236}">
                            <a16:creationId xmlns:a16="http://schemas.microsoft.com/office/drawing/2014/main" id="{01A9CD08-8C75-4642-B3BA-8449308841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444" y="8578"/>
                        <a:ext cx="1245" cy="919"/>
                      </a:xfrm>
                      <a:custGeom>
                        <a:avLst/>
                        <a:gdLst>
                          <a:gd name="T0" fmla="*/ 1 w 1698"/>
                          <a:gd name="T1" fmla="*/ 1 h 1614"/>
                          <a:gd name="T2" fmla="*/ 1 w 1698"/>
                          <a:gd name="T3" fmla="*/ 1 h 1614"/>
                          <a:gd name="T4" fmla="*/ 1 w 1698"/>
                          <a:gd name="T5" fmla="*/ 1 h 1614"/>
                          <a:gd name="T6" fmla="*/ 1 w 1698"/>
                          <a:gd name="T7" fmla="*/ 1 h 1614"/>
                          <a:gd name="T8" fmla="*/ 1 w 1698"/>
                          <a:gd name="T9" fmla="*/ 1 h 1614"/>
                          <a:gd name="T10" fmla="*/ 1 w 1698"/>
                          <a:gd name="T11" fmla="*/ 1 h 1614"/>
                          <a:gd name="T12" fmla="*/ 1 w 1698"/>
                          <a:gd name="T13" fmla="*/ 1 h 1614"/>
                          <a:gd name="T14" fmla="*/ 1 w 1698"/>
                          <a:gd name="T15" fmla="*/ 1 h 1614"/>
                          <a:gd name="T16" fmla="*/ 1 w 1698"/>
                          <a:gd name="T17" fmla="*/ 1 h 1614"/>
                          <a:gd name="T18" fmla="*/ 1 w 1698"/>
                          <a:gd name="T19" fmla="*/ 1 h 1614"/>
                          <a:gd name="T20" fmla="*/ 1 w 1698"/>
                          <a:gd name="T21" fmla="*/ 1 h 1614"/>
                          <a:gd name="T22" fmla="*/ 1 w 1698"/>
                          <a:gd name="T23" fmla="*/ 1 h 1614"/>
                          <a:gd name="T24" fmla="*/ 1 w 1698"/>
                          <a:gd name="T25" fmla="*/ 1 h 1614"/>
                          <a:gd name="T26" fmla="*/ 1 w 1698"/>
                          <a:gd name="T27" fmla="*/ 1 h 1614"/>
                          <a:gd name="T28" fmla="*/ 1 w 1698"/>
                          <a:gd name="T29" fmla="*/ 1 h 1614"/>
                          <a:gd name="T30" fmla="*/ 1 w 1698"/>
                          <a:gd name="T31" fmla="*/ 1 h 1614"/>
                          <a:gd name="T32" fmla="*/ 1 w 1698"/>
                          <a:gd name="T33" fmla="*/ 1 h 1614"/>
                          <a:gd name="T34" fmla="*/ 1 w 1698"/>
                          <a:gd name="T35" fmla="*/ 1 h 1614"/>
                          <a:gd name="T36" fmla="*/ 1 w 1698"/>
                          <a:gd name="T37" fmla="*/ 1 h 1614"/>
                          <a:gd name="T38" fmla="*/ 1 w 1698"/>
                          <a:gd name="T39" fmla="*/ 1 h 1614"/>
                          <a:gd name="T40" fmla="*/ 1 w 1698"/>
                          <a:gd name="T41" fmla="*/ 1 h 1614"/>
                          <a:gd name="T42" fmla="*/ 1 w 1698"/>
                          <a:gd name="T43" fmla="*/ 1 h 1614"/>
                          <a:gd name="T44" fmla="*/ 1 w 1698"/>
                          <a:gd name="T45" fmla="*/ 1 h 1614"/>
                          <a:gd name="T46" fmla="*/ 1 w 1698"/>
                          <a:gd name="T47" fmla="*/ 1 h 1614"/>
                          <a:gd name="T48" fmla="*/ 1 w 1698"/>
                          <a:gd name="T49" fmla="*/ 1 h 1614"/>
                          <a:gd name="T50" fmla="*/ 1 w 1698"/>
                          <a:gd name="T51" fmla="*/ 1 h 1614"/>
                          <a:gd name="T52" fmla="*/ 1 w 1698"/>
                          <a:gd name="T53" fmla="*/ 1 h 1614"/>
                          <a:gd name="T54" fmla="*/ 1 w 1698"/>
                          <a:gd name="T55" fmla="*/ 1 h 1614"/>
                          <a:gd name="T56" fmla="*/ 2 w 1698"/>
                          <a:gd name="T57" fmla="*/ 1 h 1614"/>
                          <a:gd name="T58" fmla="*/ 2 w 1698"/>
                          <a:gd name="T59" fmla="*/ 1 h 1614"/>
                          <a:gd name="T60" fmla="*/ 1 w 1698"/>
                          <a:gd name="T61" fmla="*/ 1 h 1614"/>
                          <a:gd name="T62" fmla="*/ 1 w 1698"/>
                          <a:gd name="T63" fmla="*/ 1 h 1614"/>
                          <a:gd name="T64" fmla="*/ 1 w 1698"/>
                          <a:gd name="T65" fmla="*/ 1 h 1614"/>
                          <a:gd name="T66" fmla="*/ 1 w 1698"/>
                          <a:gd name="T67" fmla="*/ 1 h 1614"/>
                          <a:gd name="T68" fmla="*/ 1 w 1698"/>
                          <a:gd name="T69" fmla="*/ 1 h 1614"/>
                          <a:gd name="T70" fmla="*/ 1 w 1698"/>
                          <a:gd name="T71" fmla="*/ 1 h 1614"/>
                          <a:gd name="T72" fmla="*/ 1 w 1698"/>
                          <a:gd name="T73" fmla="*/ 1 h 1614"/>
                          <a:gd name="T74" fmla="*/ 1 w 1698"/>
                          <a:gd name="T75" fmla="*/ 1 h 1614"/>
                          <a:gd name="T76" fmla="*/ 1 w 1698"/>
                          <a:gd name="T77" fmla="*/ 1 h 1614"/>
                          <a:gd name="T78" fmla="*/ 1 w 1698"/>
                          <a:gd name="T79" fmla="*/ 1 h 1614"/>
                          <a:gd name="T80" fmla="*/ 1 w 1698"/>
                          <a:gd name="T81" fmla="*/ 1 h 1614"/>
                          <a:gd name="T82" fmla="*/ 1 w 1698"/>
                          <a:gd name="T83" fmla="*/ 1 h 1614"/>
                          <a:gd name="T84" fmla="*/ 1 w 1698"/>
                          <a:gd name="T85" fmla="*/ 1 h 1614"/>
                          <a:gd name="T86" fmla="*/ 1 w 1698"/>
                          <a:gd name="T87" fmla="*/ 1 h 1614"/>
                          <a:gd name="T88" fmla="*/ 1 w 1698"/>
                          <a:gd name="T89" fmla="*/ 1 h 1614"/>
                          <a:gd name="T90" fmla="*/ 0 w 1698"/>
                          <a:gd name="T91" fmla="*/ 1 h 1614"/>
                          <a:gd name="T92" fmla="*/ 1 w 1698"/>
                          <a:gd name="T93" fmla="*/ 1 h 1614"/>
                          <a:gd name="T94" fmla="*/ 1 w 1698"/>
                          <a:gd name="T95" fmla="*/ 1 h 1614"/>
                          <a:gd name="T96" fmla="*/ 1 w 1698"/>
                          <a:gd name="T97" fmla="*/ 1 h 1614"/>
                          <a:gd name="T98" fmla="*/ 1 w 1698"/>
                          <a:gd name="T99" fmla="*/ 1 h 1614"/>
                          <a:gd name="T100" fmla="*/ 1 w 1698"/>
                          <a:gd name="T101" fmla="*/ 1 h 1614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1698"/>
                          <a:gd name="T154" fmla="*/ 0 h 1614"/>
                          <a:gd name="T155" fmla="*/ 1698 w 1698"/>
                          <a:gd name="T156" fmla="*/ 1614 h 1614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1698" h="1614">
                            <a:moveTo>
                              <a:pt x="299" y="35"/>
                            </a:moveTo>
                            <a:lnTo>
                              <a:pt x="349" y="55"/>
                            </a:lnTo>
                            <a:lnTo>
                              <a:pt x="349" y="85"/>
                            </a:lnTo>
                            <a:lnTo>
                              <a:pt x="309" y="134"/>
                            </a:lnTo>
                            <a:lnTo>
                              <a:pt x="339" y="199"/>
                            </a:lnTo>
                            <a:lnTo>
                              <a:pt x="379" y="179"/>
                            </a:lnTo>
                            <a:lnTo>
                              <a:pt x="444" y="179"/>
                            </a:lnTo>
                            <a:lnTo>
                              <a:pt x="464" y="179"/>
                            </a:lnTo>
                            <a:lnTo>
                              <a:pt x="499" y="214"/>
                            </a:lnTo>
                            <a:lnTo>
                              <a:pt x="519" y="264"/>
                            </a:lnTo>
                            <a:lnTo>
                              <a:pt x="519" y="299"/>
                            </a:lnTo>
                            <a:lnTo>
                              <a:pt x="539" y="319"/>
                            </a:lnTo>
                            <a:lnTo>
                              <a:pt x="559" y="319"/>
                            </a:lnTo>
                            <a:lnTo>
                              <a:pt x="594" y="369"/>
                            </a:lnTo>
                            <a:lnTo>
                              <a:pt x="614" y="404"/>
                            </a:lnTo>
                            <a:lnTo>
                              <a:pt x="634" y="409"/>
                            </a:lnTo>
                            <a:lnTo>
                              <a:pt x="699" y="404"/>
                            </a:lnTo>
                            <a:lnTo>
                              <a:pt x="719" y="409"/>
                            </a:lnTo>
                            <a:lnTo>
                              <a:pt x="759" y="409"/>
                            </a:lnTo>
                            <a:lnTo>
                              <a:pt x="814" y="369"/>
                            </a:lnTo>
                            <a:lnTo>
                              <a:pt x="859" y="324"/>
                            </a:lnTo>
                            <a:lnTo>
                              <a:pt x="889" y="324"/>
                            </a:lnTo>
                            <a:lnTo>
                              <a:pt x="944" y="324"/>
                            </a:lnTo>
                            <a:lnTo>
                              <a:pt x="969" y="304"/>
                            </a:lnTo>
                            <a:lnTo>
                              <a:pt x="1029" y="219"/>
                            </a:lnTo>
                            <a:lnTo>
                              <a:pt x="1049" y="219"/>
                            </a:lnTo>
                            <a:lnTo>
                              <a:pt x="1069" y="234"/>
                            </a:lnTo>
                            <a:lnTo>
                              <a:pt x="1109" y="219"/>
                            </a:lnTo>
                            <a:lnTo>
                              <a:pt x="1159" y="214"/>
                            </a:lnTo>
                            <a:lnTo>
                              <a:pt x="1184" y="199"/>
                            </a:lnTo>
                            <a:lnTo>
                              <a:pt x="1244" y="169"/>
                            </a:lnTo>
                            <a:lnTo>
                              <a:pt x="1269" y="199"/>
                            </a:lnTo>
                            <a:lnTo>
                              <a:pt x="1259" y="219"/>
                            </a:lnTo>
                            <a:lnTo>
                              <a:pt x="1224" y="239"/>
                            </a:lnTo>
                            <a:lnTo>
                              <a:pt x="1204" y="274"/>
                            </a:lnTo>
                            <a:lnTo>
                              <a:pt x="1154" y="274"/>
                            </a:lnTo>
                            <a:lnTo>
                              <a:pt x="1099" y="304"/>
                            </a:lnTo>
                            <a:lnTo>
                              <a:pt x="1079" y="349"/>
                            </a:lnTo>
                            <a:lnTo>
                              <a:pt x="1079" y="379"/>
                            </a:lnTo>
                            <a:lnTo>
                              <a:pt x="1089" y="409"/>
                            </a:lnTo>
                            <a:lnTo>
                              <a:pt x="1054" y="424"/>
                            </a:lnTo>
                            <a:lnTo>
                              <a:pt x="1049" y="454"/>
                            </a:lnTo>
                            <a:lnTo>
                              <a:pt x="1034" y="494"/>
                            </a:lnTo>
                            <a:lnTo>
                              <a:pt x="1079" y="569"/>
                            </a:lnTo>
                            <a:lnTo>
                              <a:pt x="1079" y="599"/>
                            </a:lnTo>
                            <a:lnTo>
                              <a:pt x="1079" y="644"/>
                            </a:lnTo>
                            <a:lnTo>
                              <a:pt x="1054" y="729"/>
                            </a:lnTo>
                            <a:lnTo>
                              <a:pt x="1054" y="794"/>
                            </a:lnTo>
                            <a:lnTo>
                              <a:pt x="1089" y="824"/>
                            </a:lnTo>
                            <a:lnTo>
                              <a:pt x="1154" y="814"/>
                            </a:lnTo>
                            <a:lnTo>
                              <a:pt x="1244" y="844"/>
                            </a:lnTo>
                            <a:lnTo>
                              <a:pt x="1299" y="879"/>
                            </a:lnTo>
                            <a:lnTo>
                              <a:pt x="1374" y="949"/>
                            </a:lnTo>
                            <a:lnTo>
                              <a:pt x="1499" y="1044"/>
                            </a:lnTo>
                            <a:lnTo>
                              <a:pt x="1544" y="1044"/>
                            </a:lnTo>
                            <a:lnTo>
                              <a:pt x="1608" y="1069"/>
                            </a:lnTo>
                            <a:lnTo>
                              <a:pt x="1668" y="1129"/>
                            </a:lnTo>
                            <a:lnTo>
                              <a:pt x="1688" y="1204"/>
                            </a:lnTo>
                            <a:lnTo>
                              <a:pt x="1698" y="1254"/>
                            </a:lnTo>
                            <a:lnTo>
                              <a:pt x="1688" y="1289"/>
                            </a:lnTo>
                            <a:lnTo>
                              <a:pt x="1688" y="1319"/>
                            </a:lnTo>
                            <a:lnTo>
                              <a:pt x="1658" y="1339"/>
                            </a:lnTo>
                            <a:lnTo>
                              <a:pt x="1633" y="1349"/>
                            </a:lnTo>
                            <a:lnTo>
                              <a:pt x="1613" y="1349"/>
                            </a:lnTo>
                            <a:lnTo>
                              <a:pt x="1608" y="1394"/>
                            </a:lnTo>
                            <a:lnTo>
                              <a:pt x="1608" y="1444"/>
                            </a:lnTo>
                            <a:lnTo>
                              <a:pt x="1583" y="1489"/>
                            </a:lnTo>
                            <a:lnTo>
                              <a:pt x="1554" y="1519"/>
                            </a:lnTo>
                            <a:lnTo>
                              <a:pt x="1534" y="1549"/>
                            </a:lnTo>
                            <a:lnTo>
                              <a:pt x="1534" y="1584"/>
                            </a:lnTo>
                            <a:lnTo>
                              <a:pt x="1489" y="1594"/>
                            </a:lnTo>
                            <a:lnTo>
                              <a:pt x="1414" y="1614"/>
                            </a:lnTo>
                            <a:lnTo>
                              <a:pt x="1384" y="1594"/>
                            </a:lnTo>
                            <a:lnTo>
                              <a:pt x="1329" y="1549"/>
                            </a:lnTo>
                            <a:lnTo>
                              <a:pt x="1259" y="1509"/>
                            </a:lnTo>
                            <a:lnTo>
                              <a:pt x="1194" y="1499"/>
                            </a:lnTo>
                            <a:lnTo>
                              <a:pt x="1099" y="1509"/>
                            </a:lnTo>
                            <a:lnTo>
                              <a:pt x="1014" y="1519"/>
                            </a:lnTo>
                            <a:lnTo>
                              <a:pt x="944" y="1434"/>
                            </a:lnTo>
                            <a:lnTo>
                              <a:pt x="949" y="1394"/>
                            </a:lnTo>
                            <a:lnTo>
                              <a:pt x="889" y="1329"/>
                            </a:lnTo>
                            <a:lnTo>
                              <a:pt x="794" y="1299"/>
                            </a:lnTo>
                            <a:lnTo>
                              <a:pt x="709" y="1234"/>
                            </a:lnTo>
                            <a:lnTo>
                              <a:pt x="604" y="1139"/>
                            </a:lnTo>
                            <a:lnTo>
                              <a:pt x="474" y="1004"/>
                            </a:lnTo>
                            <a:lnTo>
                              <a:pt x="434" y="919"/>
                            </a:lnTo>
                            <a:lnTo>
                              <a:pt x="369" y="864"/>
                            </a:lnTo>
                            <a:lnTo>
                              <a:pt x="319" y="779"/>
                            </a:lnTo>
                            <a:lnTo>
                              <a:pt x="265" y="694"/>
                            </a:lnTo>
                            <a:lnTo>
                              <a:pt x="180" y="599"/>
                            </a:lnTo>
                            <a:lnTo>
                              <a:pt x="110" y="509"/>
                            </a:lnTo>
                            <a:lnTo>
                              <a:pt x="0" y="409"/>
                            </a:lnTo>
                            <a:lnTo>
                              <a:pt x="65" y="349"/>
                            </a:lnTo>
                            <a:lnTo>
                              <a:pt x="110" y="299"/>
                            </a:lnTo>
                            <a:lnTo>
                              <a:pt x="130" y="234"/>
                            </a:lnTo>
                            <a:lnTo>
                              <a:pt x="130" y="179"/>
                            </a:lnTo>
                            <a:lnTo>
                              <a:pt x="180" y="159"/>
                            </a:lnTo>
                            <a:lnTo>
                              <a:pt x="215" y="114"/>
                            </a:lnTo>
                            <a:lnTo>
                              <a:pt x="235" y="94"/>
                            </a:lnTo>
                            <a:lnTo>
                              <a:pt x="215" y="35"/>
                            </a:lnTo>
                            <a:lnTo>
                              <a:pt x="245" y="0"/>
                            </a:lnTo>
                            <a:lnTo>
                              <a:pt x="299" y="3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7" name="Freeform 64">
                        <a:extLst>
                          <a:ext uri="{FF2B5EF4-FFF2-40B4-BE49-F238E27FC236}">
                            <a16:creationId xmlns:a16="http://schemas.microsoft.com/office/drawing/2014/main" id="{233EE4EC-ED8D-40CB-8B62-4CDA250C651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661" y="9287"/>
                        <a:ext cx="867" cy="1288"/>
                      </a:xfrm>
                      <a:custGeom>
                        <a:avLst/>
                        <a:gdLst>
                          <a:gd name="T0" fmla="*/ 1 w 1184"/>
                          <a:gd name="T1" fmla="*/ 1 h 2263"/>
                          <a:gd name="T2" fmla="*/ 1 w 1184"/>
                          <a:gd name="T3" fmla="*/ 1 h 2263"/>
                          <a:gd name="T4" fmla="*/ 1 w 1184"/>
                          <a:gd name="T5" fmla="*/ 1 h 2263"/>
                          <a:gd name="T6" fmla="*/ 1 w 1184"/>
                          <a:gd name="T7" fmla="*/ 1 h 2263"/>
                          <a:gd name="T8" fmla="*/ 1 w 1184"/>
                          <a:gd name="T9" fmla="*/ 1 h 2263"/>
                          <a:gd name="T10" fmla="*/ 1 w 1184"/>
                          <a:gd name="T11" fmla="*/ 1 h 2263"/>
                          <a:gd name="T12" fmla="*/ 1 w 1184"/>
                          <a:gd name="T13" fmla="*/ 1 h 2263"/>
                          <a:gd name="T14" fmla="*/ 1 w 1184"/>
                          <a:gd name="T15" fmla="*/ 1 h 2263"/>
                          <a:gd name="T16" fmla="*/ 1 w 1184"/>
                          <a:gd name="T17" fmla="*/ 1 h 2263"/>
                          <a:gd name="T18" fmla="*/ 1 w 1184"/>
                          <a:gd name="T19" fmla="*/ 1 h 2263"/>
                          <a:gd name="T20" fmla="*/ 1 w 1184"/>
                          <a:gd name="T21" fmla="*/ 1 h 2263"/>
                          <a:gd name="T22" fmla="*/ 1 w 1184"/>
                          <a:gd name="T23" fmla="*/ 1 h 2263"/>
                          <a:gd name="T24" fmla="*/ 1 w 1184"/>
                          <a:gd name="T25" fmla="*/ 1 h 2263"/>
                          <a:gd name="T26" fmla="*/ 1 w 1184"/>
                          <a:gd name="T27" fmla="*/ 1 h 2263"/>
                          <a:gd name="T28" fmla="*/ 1 w 1184"/>
                          <a:gd name="T29" fmla="*/ 1 h 2263"/>
                          <a:gd name="T30" fmla="*/ 1 w 1184"/>
                          <a:gd name="T31" fmla="*/ 1 h 2263"/>
                          <a:gd name="T32" fmla="*/ 1 w 1184"/>
                          <a:gd name="T33" fmla="*/ 1 h 2263"/>
                          <a:gd name="T34" fmla="*/ 1 w 1184"/>
                          <a:gd name="T35" fmla="*/ 1 h 2263"/>
                          <a:gd name="T36" fmla="*/ 1 w 1184"/>
                          <a:gd name="T37" fmla="*/ 1 h 2263"/>
                          <a:gd name="T38" fmla="*/ 1 w 1184"/>
                          <a:gd name="T39" fmla="*/ 1 h 2263"/>
                          <a:gd name="T40" fmla="*/ 1 w 1184"/>
                          <a:gd name="T41" fmla="*/ 1 h 2263"/>
                          <a:gd name="T42" fmla="*/ 1 w 1184"/>
                          <a:gd name="T43" fmla="*/ 1 h 2263"/>
                          <a:gd name="T44" fmla="*/ 1 w 1184"/>
                          <a:gd name="T45" fmla="*/ 1 h 2263"/>
                          <a:gd name="T46" fmla="*/ 1 w 1184"/>
                          <a:gd name="T47" fmla="*/ 1 h 2263"/>
                          <a:gd name="T48" fmla="*/ 1 w 1184"/>
                          <a:gd name="T49" fmla="*/ 1 h 2263"/>
                          <a:gd name="T50" fmla="*/ 1 w 1184"/>
                          <a:gd name="T51" fmla="*/ 1 h 2263"/>
                          <a:gd name="T52" fmla="*/ 1 w 1184"/>
                          <a:gd name="T53" fmla="*/ 1 h 2263"/>
                          <a:gd name="T54" fmla="*/ 1 w 1184"/>
                          <a:gd name="T55" fmla="*/ 1 h 2263"/>
                          <a:gd name="T56" fmla="*/ 1 w 1184"/>
                          <a:gd name="T57" fmla="*/ 1 h 2263"/>
                          <a:gd name="T58" fmla="*/ 1 w 1184"/>
                          <a:gd name="T59" fmla="*/ 1 h 2263"/>
                          <a:gd name="T60" fmla="*/ 1 w 1184"/>
                          <a:gd name="T61" fmla="*/ 1 h 2263"/>
                          <a:gd name="T62" fmla="*/ 1 w 1184"/>
                          <a:gd name="T63" fmla="*/ 1 h 2263"/>
                          <a:gd name="T64" fmla="*/ 1 w 1184"/>
                          <a:gd name="T65" fmla="*/ 1 h 2263"/>
                          <a:gd name="T66" fmla="*/ 1 w 1184"/>
                          <a:gd name="T67" fmla="*/ 1 h 2263"/>
                          <a:gd name="T68" fmla="*/ 1 w 1184"/>
                          <a:gd name="T69" fmla="*/ 1 h 2263"/>
                          <a:gd name="T70" fmla="*/ 1 w 1184"/>
                          <a:gd name="T71" fmla="*/ 1 h 2263"/>
                          <a:gd name="T72" fmla="*/ 1 w 1184"/>
                          <a:gd name="T73" fmla="*/ 1 h 2263"/>
                          <a:gd name="T74" fmla="*/ 1 w 1184"/>
                          <a:gd name="T75" fmla="*/ 1 h 2263"/>
                          <a:gd name="T76" fmla="*/ 1 w 1184"/>
                          <a:gd name="T77" fmla="*/ 1 h 2263"/>
                          <a:gd name="T78" fmla="*/ 1 w 1184"/>
                          <a:gd name="T79" fmla="*/ 1 h 2263"/>
                          <a:gd name="T80" fmla="*/ 1 w 1184"/>
                          <a:gd name="T81" fmla="*/ 1 h 2263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184"/>
                          <a:gd name="T124" fmla="*/ 0 h 2263"/>
                          <a:gd name="T125" fmla="*/ 1184 w 1184"/>
                          <a:gd name="T126" fmla="*/ 2263 h 2263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184" h="2263">
                            <a:moveTo>
                              <a:pt x="95" y="235"/>
                            </a:moveTo>
                            <a:lnTo>
                              <a:pt x="40" y="275"/>
                            </a:lnTo>
                            <a:lnTo>
                              <a:pt x="40" y="340"/>
                            </a:lnTo>
                            <a:lnTo>
                              <a:pt x="55" y="390"/>
                            </a:lnTo>
                            <a:lnTo>
                              <a:pt x="15" y="445"/>
                            </a:lnTo>
                            <a:lnTo>
                              <a:pt x="35" y="499"/>
                            </a:lnTo>
                            <a:lnTo>
                              <a:pt x="15" y="569"/>
                            </a:lnTo>
                            <a:lnTo>
                              <a:pt x="40" y="584"/>
                            </a:lnTo>
                            <a:lnTo>
                              <a:pt x="120" y="569"/>
                            </a:lnTo>
                            <a:lnTo>
                              <a:pt x="145" y="644"/>
                            </a:lnTo>
                            <a:lnTo>
                              <a:pt x="169" y="759"/>
                            </a:lnTo>
                            <a:lnTo>
                              <a:pt x="159" y="844"/>
                            </a:lnTo>
                            <a:lnTo>
                              <a:pt x="199" y="919"/>
                            </a:lnTo>
                            <a:lnTo>
                              <a:pt x="179" y="994"/>
                            </a:lnTo>
                            <a:lnTo>
                              <a:pt x="169" y="1034"/>
                            </a:lnTo>
                            <a:lnTo>
                              <a:pt x="169" y="1099"/>
                            </a:lnTo>
                            <a:lnTo>
                              <a:pt x="120" y="1154"/>
                            </a:lnTo>
                            <a:lnTo>
                              <a:pt x="120" y="1229"/>
                            </a:lnTo>
                            <a:lnTo>
                              <a:pt x="120" y="1279"/>
                            </a:lnTo>
                            <a:lnTo>
                              <a:pt x="159" y="1334"/>
                            </a:lnTo>
                            <a:lnTo>
                              <a:pt x="169" y="1384"/>
                            </a:lnTo>
                            <a:lnTo>
                              <a:pt x="169" y="1449"/>
                            </a:lnTo>
                            <a:lnTo>
                              <a:pt x="105" y="1509"/>
                            </a:lnTo>
                            <a:lnTo>
                              <a:pt x="85" y="1544"/>
                            </a:lnTo>
                            <a:lnTo>
                              <a:pt x="75" y="1629"/>
                            </a:lnTo>
                            <a:lnTo>
                              <a:pt x="55" y="1659"/>
                            </a:lnTo>
                            <a:lnTo>
                              <a:pt x="20" y="1679"/>
                            </a:lnTo>
                            <a:lnTo>
                              <a:pt x="15" y="1784"/>
                            </a:lnTo>
                            <a:lnTo>
                              <a:pt x="0" y="1869"/>
                            </a:lnTo>
                            <a:lnTo>
                              <a:pt x="35" y="1914"/>
                            </a:lnTo>
                            <a:lnTo>
                              <a:pt x="85" y="1979"/>
                            </a:lnTo>
                            <a:lnTo>
                              <a:pt x="125" y="2009"/>
                            </a:lnTo>
                            <a:lnTo>
                              <a:pt x="155" y="2094"/>
                            </a:lnTo>
                            <a:lnTo>
                              <a:pt x="159" y="2188"/>
                            </a:lnTo>
                            <a:lnTo>
                              <a:pt x="199" y="2228"/>
                            </a:lnTo>
                            <a:lnTo>
                              <a:pt x="244" y="2178"/>
                            </a:lnTo>
                            <a:lnTo>
                              <a:pt x="284" y="2178"/>
                            </a:lnTo>
                            <a:lnTo>
                              <a:pt x="379" y="2263"/>
                            </a:lnTo>
                            <a:lnTo>
                              <a:pt x="424" y="2188"/>
                            </a:lnTo>
                            <a:lnTo>
                              <a:pt x="509" y="2138"/>
                            </a:lnTo>
                            <a:lnTo>
                              <a:pt x="559" y="2114"/>
                            </a:lnTo>
                            <a:lnTo>
                              <a:pt x="529" y="2039"/>
                            </a:lnTo>
                            <a:lnTo>
                              <a:pt x="519" y="1979"/>
                            </a:lnTo>
                            <a:lnTo>
                              <a:pt x="594" y="1989"/>
                            </a:lnTo>
                            <a:lnTo>
                              <a:pt x="684" y="1954"/>
                            </a:lnTo>
                            <a:lnTo>
                              <a:pt x="729" y="2029"/>
                            </a:lnTo>
                            <a:lnTo>
                              <a:pt x="769" y="2039"/>
                            </a:lnTo>
                            <a:lnTo>
                              <a:pt x="869" y="2084"/>
                            </a:lnTo>
                            <a:lnTo>
                              <a:pt x="899" y="2064"/>
                            </a:lnTo>
                            <a:lnTo>
                              <a:pt x="889" y="1714"/>
                            </a:lnTo>
                            <a:lnTo>
                              <a:pt x="954" y="1504"/>
                            </a:lnTo>
                            <a:lnTo>
                              <a:pt x="1034" y="1174"/>
                            </a:lnTo>
                            <a:lnTo>
                              <a:pt x="1044" y="974"/>
                            </a:lnTo>
                            <a:lnTo>
                              <a:pt x="1164" y="859"/>
                            </a:lnTo>
                            <a:lnTo>
                              <a:pt x="1184" y="814"/>
                            </a:lnTo>
                            <a:lnTo>
                              <a:pt x="1144" y="759"/>
                            </a:lnTo>
                            <a:lnTo>
                              <a:pt x="1129" y="674"/>
                            </a:lnTo>
                            <a:lnTo>
                              <a:pt x="1119" y="594"/>
                            </a:lnTo>
                            <a:lnTo>
                              <a:pt x="1064" y="509"/>
                            </a:lnTo>
                            <a:lnTo>
                              <a:pt x="1099" y="435"/>
                            </a:lnTo>
                            <a:lnTo>
                              <a:pt x="1024" y="370"/>
                            </a:lnTo>
                            <a:lnTo>
                              <a:pt x="1024" y="190"/>
                            </a:lnTo>
                            <a:lnTo>
                              <a:pt x="959" y="140"/>
                            </a:lnTo>
                            <a:lnTo>
                              <a:pt x="974" y="75"/>
                            </a:lnTo>
                            <a:lnTo>
                              <a:pt x="899" y="55"/>
                            </a:lnTo>
                            <a:lnTo>
                              <a:pt x="854" y="75"/>
                            </a:lnTo>
                            <a:lnTo>
                              <a:pt x="814" y="0"/>
                            </a:lnTo>
                            <a:lnTo>
                              <a:pt x="729" y="85"/>
                            </a:lnTo>
                            <a:lnTo>
                              <a:pt x="719" y="130"/>
                            </a:lnTo>
                            <a:lnTo>
                              <a:pt x="664" y="150"/>
                            </a:lnTo>
                            <a:lnTo>
                              <a:pt x="634" y="140"/>
                            </a:lnTo>
                            <a:lnTo>
                              <a:pt x="579" y="205"/>
                            </a:lnTo>
                            <a:lnTo>
                              <a:pt x="569" y="245"/>
                            </a:lnTo>
                            <a:lnTo>
                              <a:pt x="474" y="320"/>
                            </a:lnTo>
                            <a:lnTo>
                              <a:pt x="444" y="300"/>
                            </a:lnTo>
                            <a:lnTo>
                              <a:pt x="379" y="310"/>
                            </a:lnTo>
                            <a:lnTo>
                              <a:pt x="349" y="360"/>
                            </a:lnTo>
                            <a:lnTo>
                              <a:pt x="284" y="405"/>
                            </a:lnTo>
                            <a:lnTo>
                              <a:pt x="219" y="390"/>
                            </a:lnTo>
                            <a:lnTo>
                              <a:pt x="169" y="340"/>
                            </a:lnTo>
                            <a:lnTo>
                              <a:pt x="140" y="340"/>
                            </a:lnTo>
                            <a:lnTo>
                              <a:pt x="95" y="310"/>
                            </a:lnTo>
                            <a:lnTo>
                              <a:pt x="95" y="23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8" name="Freeform 65">
                        <a:extLst>
                          <a:ext uri="{FF2B5EF4-FFF2-40B4-BE49-F238E27FC236}">
                            <a16:creationId xmlns:a16="http://schemas.microsoft.com/office/drawing/2014/main" id="{1BE8AF99-B3A8-4196-8209-98AB01A53D4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408" y="10065"/>
                        <a:ext cx="773" cy="1194"/>
                      </a:xfrm>
                      <a:custGeom>
                        <a:avLst/>
                        <a:gdLst>
                          <a:gd name="T0" fmla="*/ 0 w 1059"/>
                          <a:gd name="T1" fmla="*/ 1 h 2094"/>
                          <a:gd name="T2" fmla="*/ 1 w 1059"/>
                          <a:gd name="T3" fmla="*/ 1 h 2094"/>
                          <a:gd name="T4" fmla="*/ 1 w 1059"/>
                          <a:gd name="T5" fmla="*/ 1 h 2094"/>
                          <a:gd name="T6" fmla="*/ 1 w 1059"/>
                          <a:gd name="T7" fmla="*/ 1 h 2094"/>
                          <a:gd name="T8" fmla="*/ 1 w 1059"/>
                          <a:gd name="T9" fmla="*/ 1 h 2094"/>
                          <a:gd name="T10" fmla="*/ 1 w 1059"/>
                          <a:gd name="T11" fmla="*/ 1 h 2094"/>
                          <a:gd name="T12" fmla="*/ 1 w 1059"/>
                          <a:gd name="T13" fmla="*/ 1 h 2094"/>
                          <a:gd name="T14" fmla="*/ 1 w 1059"/>
                          <a:gd name="T15" fmla="*/ 1 h 2094"/>
                          <a:gd name="T16" fmla="*/ 1 w 1059"/>
                          <a:gd name="T17" fmla="*/ 1 h 2094"/>
                          <a:gd name="T18" fmla="*/ 1 w 1059"/>
                          <a:gd name="T19" fmla="*/ 1 h 2094"/>
                          <a:gd name="T20" fmla="*/ 1 w 1059"/>
                          <a:gd name="T21" fmla="*/ 1 h 2094"/>
                          <a:gd name="T22" fmla="*/ 1 w 1059"/>
                          <a:gd name="T23" fmla="*/ 1 h 2094"/>
                          <a:gd name="T24" fmla="*/ 1 w 1059"/>
                          <a:gd name="T25" fmla="*/ 1 h 2094"/>
                          <a:gd name="T26" fmla="*/ 1 w 1059"/>
                          <a:gd name="T27" fmla="*/ 1 h 2094"/>
                          <a:gd name="T28" fmla="*/ 1 w 1059"/>
                          <a:gd name="T29" fmla="*/ 1 h 2094"/>
                          <a:gd name="T30" fmla="*/ 1 w 1059"/>
                          <a:gd name="T31" fmla="*/ 1 h 2094"/>
                          <a:gd name="T32" fmla="*/ 1 w 1059"/>
                          <a:gd name="T33" fmla="*/ 1 h 2094"/>
                          <a:gd name="T34" fmla="*/ 1 w 1059"/>
                          <a:gd name="T35" fmla="*/ 1 h 2094"/>
                          <a:gd name="T36" fmla="*/ 1 w 1059"/>
                          <a:gd name="T37" fmla="*/ 1 h 2094"/>
                          <a:gd name="T38" fmla="*/ 1 w 1059"/>
                          <a:gd name="T39" fmla="*/ 1 h 2094"/>
                          <a:gd name="T40" fmla="*/ 1 w 1059"/>
                          <a:gd name="T41" fmla="*/ 1 h 2094"/>
                          <a:gd name="T42" fmla="*/ 1 w 1059"/>
                          <a:gd name="T43" fmla="*/ 1 h 2094"/>
                          <a:gd name="T44" fmla="*/ 1 w 1059"/>
                          <a:gd name="T45" fmla="*/ 1 h 2094"/>
                          <a:gd name="T46" fmla="*/ 0 w 1059"/>
                          <a:gd name="T47" fmla="*/ 1 h 2094"/>
                          <a:gd name="T48" fmla="*/ 1 w 1059"/>
                          <a:gd name="T49" fmla="*/ 1 h 2094"/>
                          <a:gd name="T50" fmla="*/ 0 w 1059"/>
                          <a:gd name="T51" fmla="*/ 1 h 2094"/>
                          <a:gd name="T52" fmla="*/ 1 w 1059"/>
                          <a:gd name="T53" fmla="*/ 1 h 2094"/>
                          <a:gd name="T54" fmla="*/ 1 w 1059"/>
                          <a:gd name="T55" fmla="*/ 1 h 2094"/>
                          <a:gd name="T56" fmla="*/ 1 w 1059"/>
                          <a:gd name="T57" fmla="*/ 1 h 2094"/>
                          <a:gd name="T58" fmla="*/ 1 w 1059"/>
                          <a:gd name="T59" fmla="*/ 1 h 2094"/>
                          <a:gd name="T60" fmla="*/ 1 w 1059"/>
                          <a:gd name="T61" fmla="*/ 1 h 2094"/>
                          <a:gd name="T62" fmla="*/ 1 w 1059"/>
                          <a:gd name="T63" fmla="*/ 1 h 2094"/>
                          <a:gd name="T64" fmla="*/ 1 w 1059"/>
                          <a:gd name="T65" fmla="*/ 1 h 2094"/>
                          <a:gd name="T66" fmla="*/ 1 w 1059"/>
                          <a:gd name="T67" fmla="*/ 1 h 2094"/>
                          <a:gd name="T68" fmla="*/ 1 w 1059"/>
                          <a:gd name="T69" fmla="*/ 1 h 2094"/>
                          <a:gd name="T70" fmla="*/ 1 w 1059"/>
                          <a:gd name="T71" fmla="*/ 1 h 2094"/>
                          <a:gd name="T72" fmla="*/ 1 w 1059"/>
                          <a:gd name="T73" fmla="*/ 1 h 2094"/>
                          <a:gd name="T74" fmla="*/ 1 w 1059"/>
                          <a:gd name="T75" fmla="*/ 1 h 2094"/>
                          <a:gd name="T76" fmla="*/ 1 w 1059"/>
                          <a:gd name="T77" fmla="*/ 1 h 2094"/>
                          <a:gd name="T78" fmla="*/ 1 w 1059"/>
                          <a:gd name="T79" fmla="*/ 1 h 2094"/>
                          <a:gd name="T80" fmla="*/ 1 w 1059"/>
                          <a:gd name="T81" fmla="*/ 1 h 2094"/>
                          <a:gd name="T82" fmla="*/ 1 w 1059"/>
                          <a:gd name="T83" fmla="*/ 1 h 2094"/>
                          <a:gd name="T84" fmla="*/ 1 w 1059"/>
                          <a:gd name="T85" fmla="*/ 1 h 2094"/>
                          <a:gd name="T86" fmla="*/ 1 w 1059"/>
                          <a:gd name="T87" fmla="*/ 1 h 2094"/>
                          <a:gd name="T88" fmla="*/ 1 w 1059"/>
                          <a:gd name="T89" fmla="*/ 1 h 2094"/>
                          <a:gd name="T90" fmla="*/ 1 w 1059"/>
                          <a:gd name="T91" fmla="*/ 1 h 2094"/>
                          <a:gd name="T92" fmla="*/ 1 w 1059"/>
                          <a:gd name="T93" fmla="*/ 1 h 2094"/>
                          <a:gd name="T94" fmla="*/ 1 w 1059"/>
                          <a:gd name="T95" fmla="*/ 1 h 2094"/>
                          <a:gd name="T96" fmla="*/ 1 w 1059"/>
                          <a:gd name="T97" fmla="*/ 1 h 2094"/>
                          <a:gd name="T98" fmla="*/ 1 w 1059"/>
                          <a:gd name="T99" fmla="*/ 1 h 2094"/>
                          <a:gd name="T100" fmla="*/ 1 w 1059"/>
                          <a:gd name="T101" fmla="*/ 1 h 2094"/>
                          <a:gd name="T102" fmla="*/ 1 w 1059"/>
                          <a:gd name="T103" fmla="*/ 0 h 2094"/>
                          <a:gd name="T104" fmla="*/ 1 w 1059"/>
                          <a:gd name="T105" fmla="*/ 1 h 2094"/>
                          <a:gd name="T106" fmla="*/ 1 w 1059"/>
                          <a:gd name="T107" fmla="*/ 1 h 2094"/>
                          <a:gd name="T108" fmla="*/ 1 w 1059"/>
                          <a:gd name="T109" fmla="*/ 1 h 2094"/>
                          <a:gd name="T110" fmla="*/ 1 w 1059"/>
                          <a:gd name="T111" fmla="*/ 1 h 2094"/>
                          <a:gd name="T112" fmla="*/ 1 w 1059"/>
                          <a:gd name="T113" fmla="*/ 1 h 2094"/>
                          <a:gd name="T114" fmla="*/ 1 w 1059"/>
                          <a:gd name="T115" fmla="*/ 1 h 2094"/>
                          <a:gd name="T116" fmla="*/ 1 w 1059"/>
                          <a:gd name="T117" fmla="*/ 1 h 2094"/>
                          <a:gd name="T118" fmla="*/ 1 w 1059"/>
                          <a:gd name="T119" fmla="*/ 1 h 2094"/>
                          <a:gd name="T120" fmla="*/ 0 w 1059"/>
                          <a:gd name="T121" fmla="*/ 1 h 2094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1059"/>
                          <a:gd name="T184" fmla="*/ 0 h 2094"/>
                          <a:gd name="T185" fmla="*/ 1059 w 1059"/>
                          <a:gd name="T186" fmla="*/ 2094 h 2094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1059" h="2094">
                            <a:moveTo>
                              <a:pt x="0" y="55"/>
                            </a:moveTo>
                            <a:lnTo>
                              <a:pt x="50" y="150"/>
                            </a:lnTo>
                            <a:lnTo>
                              <a:pt x="40" y="225"/>
                            </a:lnTo>
                            <a:lnTo>
                              <a:pt x="60" y="295"/>
                            </a:lnTo>
                            <a:lnTo>
                              <a:pt x="144" y="455"/>
                            </a:lnTo>
                            <a:lnTo>
                              <a:pt x="229" y="605"/>
                            </a:lnTo>
                            <a:lnTo>
                              <a:pt x="249" y="665"/>
                            </a:lnTo>
                            <a:lnTo>
                              <a:pt x="249" y="814"/>
                            </a:lnTo>
                            <a:lnTo>
                              <a:pt x="269" y="889"/>
                            </a:lnTo>
                            <a:lnTo>
                              <a:pt x="344" y="1014"/>
                            </a:lnTo>
                            <a:lnTo>
                              <a:pt x="369" y="1054"/>
                            </a:lnTo>
                            <a:lnTo>
                              <a:pt x="374" y="1159"/>
                            </a:lnTo>
                            <a:lnTo>
                              <a:pt x="369" y="1224"/>
                            </a:lnTo>
                            <a:lnTo>
                              <a:pt x="269" y="1269"/>
                            </a:lnTo>
                            <a:lnTo>
                              <a:pt x="239" y="1289"/>
                            </a:lnTo>
                            <a:lnTo>
                              <a:pt x="239" y="1329"/>
                            </a:lnTo>
                            <a:lnTo>
                              <a:pt x="219" y="1329"/>
                            </a:lnTo>
                            <a:lnTo>
                              <a:pt x="134" y="1344"/>
                            </a:lnTo>
                            <a:lnTo>
                              <a:pt x="114" y="1404"/>
                            </a:lnTo>
                            <a:lnTo>
                              <a:pt x="134" y="1499"/>
                            </a:lnTo>
                            <a:lnTo>
                              <a:pt x="99" y="1604"/>
                            </a:lnTo>
                            <a:lnTo>
                              <a:pt x="70" y="1689"/>
                            </a:lnTo>
                            <a:lnTo>
                              <a:pt x="10" y="1744"/>
                            </a:lnTo>
                            <a:lnTo>
                              <a:pt x="0" y="1809"/>
                            </a:lnTo>
                            <a:lnTo>
                              <a:pt x="20" y="1904"/>
                            </a:lnTo>
                            <a:lnTo>
                              <a:pt x="0" y="1999"/>
                            </a:lnTo>
                            <a:lnTo>
                              <a:pt x="70" y="2094"/>
                            </a:lnTo>
                            <a:lnTo>
                              <a:pt x="164" y="2049"/>
                            </a:lnTo>
                            <a:lnTo>
                              <a:pt x="259" y="2049"/>
                            </a:lnTo>
                            <a:lnTo>
                              <a:pt x="334" y="1964"/>
                            </a:lnTo>
                            <a:lnTo>
                              <a:pt x="344" y="1819"/>
                            </a:lnTo>
                            <a:lnTo>
                              <a:pt x="459" y="1724"/>
                            </a:lnTo>
                            <a:lnTo>
                              <a:pt x="574" y="1619"/>
                            </a:lnTo>
                            <a:lnTo>
                              <a:pt x="649" y="1489"/>
                            </a:lnTo>
                            <a:lnTo>
                              <a:pt x="649" y="1329"/>
                            </a:lnTo>
                            <a:lnTo>
                              <a:pt x="884" y="1159"/>
                            </a:lnTo>
                            <a:lnTo>
                              <a:pt x="974" y="1139"/>
                            </a:lnTo>
                            <a:lnTo>
                              <a:pt x="1039" y="1079"/>
                            </a:lnTo>
                            <a:lnTo>
                              <a:pt x="1049" y="929"/>
                            </a:lnTo>
                            <a:lnTo>
                              <a:pt x="1019" y="854"/>
                            </a:lnTo>
                            <a:lnTo>
                              <a:pt x="1059" y="720"/>
                            </a:lnTo>
                            <a:lnTo>
                              <a:pt x="1059" y="635"/>
                            </a:lnTo>
                            <a:lnTo>
                              <a:pt x="1029" y="590"/>
                            </a:lnTo>
                            <a:lnTo>
                              <a:pt x="934" y="560"/>
                            </a:lnTo>
                            <a:lnTo>
                              <a:pt x="774" y="420"/>
                            </a:lnTo>
                            <a:lnTo>
                              <a:pt x="659" y="420"/>
                            </a:lnTo>
                            <a:lnTo>
                              <a:pt x="619" y="310"/>
                            </a:lnTo>
                            <a:lnTo>
                              <a:pt x="659" y="265"/>
                            </a:lnTo>
                            <a:lnTo>
                              <a:pt x="704" y="210"/>
                            </a:lnTo>
                            <a:lnTo>
                              <a:pt x="704" y="115"/>
                            </a:lnTo>
                            <a:lnTo>
                              <a:pt x="679" y="10"/>
                            </a:lnTo>
                            <a:lnTo>
                              <a:pt x="574" y="0"/>
                            </a:lnTo>
                            <a:lnTo>
                              <a:pt x="534" y="150"/>
                            </a:lnTo>
                            <a:lnTo>
                              <a:pt x="449" y="170"/>
                            </a:lnTo>
                            <a:lnTo>
                              <a:pt x="389" y="170"/>
                            </a:lnTo>
                            <a:lnTo>
                              <a:pt x="354" y="200"/>
                            </a:lnTo>
                            <a:lnTo>
                              <a:pt x="229" y="105"/>
                            </a:lnTo>
                            <a:lnTo>
                              <a:pt x="164" y="140"/>
                            </a:lnTo>
                            <a:lnTo>
                              <a:pt x="104" y="140"/>
                            </a:lnTo>
                            <a:lnTo>
                              <a:pt x="50" y="65"/>
                            </a:lnTo>
                            <a:lnTo>
                              <a:pt x="0" y="5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9" name="Freeform 66">
                        <a:extLst>
                          <a:ext uri="{FF2B5EF4-FFF2-40B4-BE49-F238E27FC236}">
                            <a16:creationId xmlns:a16="http://schemas.microsoft.com/office/drawing/2014/main" id="{E464DD7A-5D5E-4ED5-A64C-D5426358652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5" y="9533"/>
                        <a:ext cx="756" cy="651"/>
                      </a:xfrm>
                      <a:custGeom>
                        <a:avLst/>
                        <a:gdLst>
                          <a:gd name="T0" fmla="*/ 1 w 1034"/>
                          <a:gd name="T1" fmla="*/ 1 h 1139"/>
                          <a:gd name="T2" fmla="*/ 1 w 1034"/>
                          <a:gd name="T3" fmla="*/ 1 h 1139"/>
                          <a:gd name="T4" fmla="*/ 1 w 1034"/>
                          <a:gd name="T5" fmla="*/ 1 h 1139"/>
                          <a:gd name="T6" fmla="*/ 1 w 1034"/>
                          <a:gd name="T7" fmla="*/ 1 h 1139"/>
                          <a:gd name="T8" fmla="*/ 1 w 1034"/>
                          <a:gd name="T9" fmla="*/ 1 h 1139"/>
                          <a:gd name="T10" fmla="*/ 1 w 1034"/>
                          <a:gd name="T11" fmla="*/ 1 h 1139"/>
                          <a:gd name="T12" fmla="*/ 1 w 1034"/>
                          <a:gd name="T13" fmla="*/ 1 h 1139"/>
                          <a:gd name="T14" fmla="*/ 1 w 1034"/>
                          <a:gd name="T15" fmla="*/ 1 h 1139"/>
                          <a:gd name="T16" fmla="*/ 1 w 1034"/>
                          <a:gd name="T17" fmla="*/ 1 h 1139"/>
                          <a:gd name="T18" fmla="*/ 1 w 1034"/>
                          <a:gd name="T19" fmla="*/ 1 h 1139"/>
                          <a:gd name="T20" fmla="*/ 1 w 1034"/>
                          <a:gd name="T21" fmla="*/ 1 h 1139"/>
                          <a:gd name="T22" fmla="*/ 1 w 1034"/>
                          <a:gd name="T23" fmla="*/ 1 h 1139"/>
                          <a:gd name="T24" fmla="*/ 1 w 1034"/>
                          <a:gd name="T25" fmla="*/ 1 h 1139"/>
                          <a:gd name="T26" fmla="*/ 1 w 1034"/>
                          <a:gd name="T27" fmla="*/ 1 h 1139"/>
                          <a:gd name="T28" fmla="*/ 1 w 1034"/>
                          <a:gd name="T29" fmla="*/ 1 h 1139"/>
                          <a:gd name="T30" fmla="*/ 1 w 1034"/>
                          <a:gd name="T31" fmla="*/ 1 h 1139"/>
                          <a:gd name="T32" fmla="*/ 1 w 1034"/>
                          <a:gd name="T33" fmla="*/ 1 h 1139"/>
                          <a:gd name="T34" fmla="*/ 1 w 1034"/>
                          <a:gd name="T35" fmla="*/ 1 h 1139"/>
                          <a:gd name="T36" fmla="*/ 1 w 1034"/>
                          <a:gd name="T37" fmla="*/ 0 h 1139"/>
                          <a:gd name="T38" fmla="*/ 1 w 1034"/>
                          <a:gd name="T39" fmla="*/ 1 h 1139"/>
                          <a:gd name="T40" fmla="*/ 1 w 1034"/>
                          <a:gd name="T41" fmla="*/ 1 h 1139"/>
                          <a:gd name="T42" fmla="*/ 1 w 1034"/>
                          <a:gd name="T43" fmla="*/ 1 h 1139"/>
                          <a:gd name="T44" fmla="*/ 1 w 1034"/>
                          <a:gd name="T45" fmla="*/ 1 h 1139"/>
                          <a:gd name="T46" fmla="*/ 1 w 1034"/>
                          <a:gd name="T47" fmla="*/ 1 h 1139"/>
                          <a:gd name="T48" fmla="*/ 0 w 1034"/>
                          <a:gd name="T49" fmla="*/ 1 h 1139"/>
                          <a:gd name="T50" fmla="*/ 1 w 1034"/>
                          <a:gd name="T51" fmla="*/ 1 h 1139"/>
                          <a:gd name="T52" fmla="*/ 1 w 1034"/>
                          <a:gd name="T53" fmla="*/ 1 h 1139"/>
                          <a:gd name="T54" fmla="*/ 1 w 1034"/>
                          <a:gd name="T55" fmla="*/ 1 h 1139"/>
                          <a:gd name="T56" fmla="*/ 1 w 1034"/>
                          <a:gd name="T57" fmla="*/ 1 h 1139"/>
                          <a:gd name="T58" fmla="*/ 1 w 1034"/>
                          <a:gd name="T59" fmla="*/ 1 h 1139"/>
                          <a:gd name="T60" fmla="*/ 1 w 1034"/>
                          <a:gd name="T61" fmla="*/ 1 h 1139"/>
                          <a:gd name="T62" fmla="*/ 1 w 1034"/>
                          <a:gd name="T63" fmla="*/ 1 h 1139"/>
                          <a:gd name="T64" fmla="*/ 1 w 1034"/>
                          <a:gd name="T65" fmla="*/ 1 h 1139"/>
                          <a:gd name="T66" fmla="*/ 1 w 1034"/>
                          <a:gd name="T67" fmla="*/ 1 h 1139"/>
                          <a:gd name="T68" fmla="*/ 1 w 1034"/>
                          <a:gd name="T69" fmla="*/ 1 h 1139"/>
                          <a:gd name="T70" fmla="*/ 1 w 1034"/>
                          <a:gd name="T71" fmla="*/ 1 h 1139"/>
                          <a:gd name="T72" fmla="*/ 1 w 1034"/>
                          <a:gd name="T73" fmla="*/ 1 h 1139"/>
                          <a:gd name="T74" fmla="*/ 1 w 1034"/>
                          <a:gd name="T75" fmla="*/ 1 h 1139"/>
                          <a:gd name="T76" fmla="*/ 1 w 1034"/>
                          <a:gd name="T77" fmla="*/ 1 h 1139"/>
                          <a:gd name="T78" fmla="*/ 1 w 1034"/>
                          <a:gd name="T79" fmla="*/ 1 h 1139"/>
                          <a:gd name="T80" fmla="*/ 1 w 1034"/>
                          <a:gd name="T81" fmla="*/ 1 h 1139"/>
                          <a:gd name="T82" fmla="*/ 1 w 1034"/>
                          <a:gd name="T83" fmla="*/ 1 h 1139"/>
                          <a:gd name="T84" fmla="*/ 1 w 1034"/>
                          <a:gd name="T85" fmla="*/ 1 h 1139"/>
                          <a:gd name="T86" fmla="*/ 1 w 1034"/>
                          <a:gd name="T87" fmla="*/ 1 h 1139"/>
                          <a:gd name="T88" fmla="*/ 1 w 1034"/>
                          <a:gd name="T89" fmla="*/ 1 h 1139"/>
                          <a:gd name="T90" fmla="*/ 1 w 1034"/>
                          <a:gd name="T91" fmla="*/ 1 h 1139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1034"/>
                          <a:gd name="T139" fmla="*/ 0 h 1139"/>
                          <a:gd name="T140" fmla="*/ 1034 w 1034"/>
                          <a:gd name="T141" fmla="*/ 1139 h 1139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1034" h="1139">
                            <a:moveTo>
                              <a:pt x="809" y="959"/>
                            </a:moveTo>
                            <a:lnTo>
                              <a:pt x="914" y="824"/>
                            </a:lnTo>
                            <a:lnTo>
                              <a:pt x="904" y="779"/>
                            </a:lnTo>
                            <a:lnTo>
                              <a:pt x="979" y="694"/>
                            </a:lnTo>
                            <a:lnTo>
                              <a:pt x="1034" y="674"/>
                            </a:lnTo>
                            <a:lnTo>
                              <a:pt x="969" y="579"/>
                            </a:lnTo>
                            <a:lnTo>
                              <a:pt x="914" y="464"/>
                            </a:lnTo>
                            <a:lnTo>
                              <a:pt x="894" y="369"/>
                            </a:lnTo>
                            <a:lnTo>
                              <a:pt x="844" y="354"/>
                            </a:lnTo>
                            <a:lnTo>
                              <a:pt x="694" y="379"/>
                            </a:lnTo>
                            <a:lnTo>
                              <a:pt x="654" y="354"/>
                            </a:lnTo>
                            <a:lnTo>
                              <a:pt x="654" y="304"/>
                            </a:lnTo>
                            <a:lnTo>
                              <a:pt x="654" y="244"/>
                            </a:lnTo>
                            <a:lnTo>
                              <a:pt x="619" y="209"/>
                            </a:lnTo>
                            <a:lnTo>
                              <a:pt x="559" y="209"/>
                            </a:lnTo>
                            <a:lnTo>
                              <a:pt x="484" y="164"/>
                            </a:lnTo>
                            <a:lnTo>
                              <a:pt x="429" y="79"/>
                            </a:lnTo>
                            <a:lnTo>
                              <a:pt x="409" y="20"/>
                            </a:lnTo>
                            <a:lnTo>
                              <a:pt x="369" y="0"/>
                            </a:lnTo>
                            <a:lnTo>
                              <a:pt x="304" y="40"/>
                            </a:lnTo>
                            <a:lnTo>
                              <a:pt x="180" y="30"/>
                            </a:lnTo>
                            <a:lnTo>
                              <a:pt x="115" y="159"/>
                            </a:lnTo>
                            <a:lnTo>
                              <a:pt x="95" y="179"/>
                            </a:lnTo>
                            <a:lnTo>
                              <a:pt x="20" y="189"/>
                            </a:lnTo>
                            <a:lnTo>
                              <a:pt x="0" y="229"/>
                            </a:lnTo>
                            <a:lnTo>
                              <a:pt x="70" y="294"/>
                            </a:lnTo>
                            <a:lnTo>
                              <a:pt x="65" y="354"/>
                            </a:lnTo>
                            <a:lnTo>
                              <a:pt x="20" y="454"/>
                            </a:lnTo>
                            <a:lnTo>
                              <a:pt x="135" y="559"/>
                            </a:lnTo>
                            <a:lnTo>
                              <a:pt x="170" y="644"/>
                            </a:lnTo>
                            <a:lnTo>
                              <a:pt x="210" y="759"/>
                            </a:lnTo>
                            <a:lnTo>
                              <a:pt x="220" y="844"/>
                            </a:lnTo>
                            <a:lnTo>
                              <a:pt x="190" y="894"/>
                            </a:lnTo>
                            <a:lnTo>
                              <a:pt x="170" y="949"/>
                            </a:lnTo>
                            <a:lnTo>
                              <a:pt x="125" y="969"/>
                            </a:lnTo>
                            <a:lnTo>
                              <a:pt x="170" y="994"/>
                            </a:lnTo>
                            <a:lnTo>
                              <a:pt x="234" y="1064"/>
                            </a:lnTo>
                            <a:lnTo>
                              <a:pt x="304" y="1074"/>
                            </a:lnTo>
                            <a:lnTo>
                              <a:pt x="349" y="1044"/>
                            </a:lnTo>
                            <a:lnTo>
                              <a:pt x="474" y="1139"/>
                            </a:lnTo>
                            <a:lnTo>
                              <a:pt x="514" y="1104"/>
                            </a:lnTo>
                            <a:lnTo>
                              <a:pt x="609" y="1099"/>
                            </a:lnTo>
                            <a:lnTo>
                              <a:pt x="644" y="1074"/>
                            </a:lnTo>
                            <a:lnTo>
                              <a:pt x="674" y="999"/>
                            </a:lnTo>
                            <a:lnTo>
                              <a:pt x="704" y="929"/>
                            </a:lnTo>
                            <a:lnTo>
                              <a:pt x="809" y="959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0" name="Freeform 67">
                        <a:extLst>
                          <a:ext uri="{FF2B5EF4-FFF2-40B4-BE49-F238E27FC236}">
                            <a16:creationId xmlns:a16="http://schemas.microsoft.com/office/drawing/2014/main" id="{D5B89FDC-2B59-4B91-92F3-3370D3CA993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086" y="9101"/>
                        <a:ext cx="1808" cy="1153"/>
                      </a:xfrm>
                      <a:custGeom>
                        <a:avLst/>
                        <a:gdLst>
                          <a:gd name="T0" fmla="*/ 1 w 2463"/>
                          <a:gd name="T1" fmla="*/ 1 h 2019"/>
                          <a:gd name="T2" fmla="*/ 1 w 2463"/>
                          <a:gd name="T3" fmla="*/ 1 h 2019"/>
                          <a:gd name="T4" fmla="*/ 1 w 2463"/>
                          <a:gd name="T5" fmla="*/ 1 h 2019"/>
                          <a:gd name="T6" fmla="*/ 1 w 2463"/>
                          <a:gd name="T7" fmla="*/ 1 h 2019"/>
                          <a:gd name="T8" fmla="*/ 1 w 2463"/>
                          <a:gd name="T9" fmla="*/ 1 h 2019"/>
                          <a:gd name="T10" fmla="*/ 1 w 2463"/>
                          <a:gd name="T11" fmla="*/ 1 h 2019"/>
                          <a:gd name="T12" fmla="*/ 1 w 2463"/>
                          <a:gd name="T13" fmla="*/ 1 h 2019"/>
                          <a:gd name="T14" fmla="*/ 1 w 2463"/>
                          <a:gd name="T15" fmla="*/ 1 h 2019"/>
                          <a:gd name="T16" fmla="*/ 1 w 2463"/>
                          <a:gd name="T17" fmla="*/ 1 h 2019"/>
                          <a:gd name="T18" fmla="*/ 1 w 2463"/>
                          <a:gd name="T19" fmla="*/ 1 h 2019"/>
                          <a:gd name="T20" fmla="*/ 1 w 2463"/>
                          <a:gd name="T21" fmla="*/ 1 h 2019"/>
                          <a:gd name="T22" fmla="*/ 1 w 2463"/>
                          <a:gd name="T23" fmla="*/ 1 h 2019"/>
                          <a:gd name="T24" fmla="*/ 1 w 2463"/>
                          <a:gd name="T25" fmla="*/ 1 h 2019"/>
                          <a:gd name="T26" fmla="*/ 1 w 2463"/>
                          <a:gd name="T27" fmla="*/ 1 h 2019"/>
                          <a:gd name="T28" fmla="*/ 1 w 2463"/>
                          <a:gd name="T29" fmla="*/ 1 h 2019"/>
                          <a:gd name="T30" fmla="*/ 1 w 2463"/>
                          <a:gd name="T31" fmla="*/ 1 h 2019"/>
                          <a:gd name="T32" fmla="*/ 1 w 2463"/>
                          <a:gd name="T33" fmla="*/ 1 h 2019"/>
                          <a:gd name="T34" fmla="*/ 1 w 2463"/>
                          <a:gd name="T35" fmla="*/ 1 h 2019"/>
                          <a:gd name="T36" fmla="*/ 1 w 2463"/>
                          <a:gd name="T37" fmla="*/ 1 h 2019"/>
                          <a:gd name="T38" fmla="*/ 1 w 2463"/>
                          <a:gd name="T39" fmla="*/ 1 h 2019"/>
                          <a:gd name="T40" fmla="*/ 1 w 2463"/>
                          <a:gd name="T41" fmla="*/ 1 h 2019"/>
                          <a:gd name="T42" fmla="*/ 1 w 2463"/>
                          <a:gd name="T43" fmla="*/ 1 h 2019"/>
                          <a:gd name="T44" fmla="*/ 1 w 2463"/>
                          <a:gd name="T45" fmla="*/ 1 h 2019"/>
                          <a:gd name="T46" fmla="*/ 1 w 2463"/>
                          <a:gd name="T47" fmla="*/ 1 h 2019"/>
                          <a:gd name="T48" fmla="*/ 1 w 2463"/>
                          <a:gd name="T49" fmla="*/ 1 h 2019"/>
                          <a:gd name="T50" fmla="*/ 1 w 2463"/>
                          <a:gd name="T51" fmla="*/ 1 h 2019"/>
                          <a:gd name="T52" fmla="*/ 1 w 2463"/>
                          <a:gd name="T53" fmla="*/ 1 h 2019"/>
                          <a:gd name="T54" fmla="*/ 1 w 2463"/>
                          <a:gd name="T55" fmla="*/ 1 h 2019"/>
                          <a:gd name="T56" fmla="*/ 1 w 2463"/>
                          <a:gd name="T57" fmla="*/ 1 h 2019"/>
                          <a:gd name="T58" fmla="*/ 1 w 2463"/>
                          <a:gd name="T59" fmla="*/ 1 h 2019"/>
                          <a:gd name="T60" fmla="*/ 1 w 2463"/>
                          <a:gd name="T61" fmla="*/ 1 h 2019"/>
                          <a:gd name="T62" fmla="*/ 1 w 2463"/>
                          <a:gd name="T63" fmla="*/ 1 h 2019"/>
                          <a:gd name="T64" fmla="*/ 1 w 2463"/>
                          <a:gd name="T65" fmla="*/ 1 h 2019"/>
                          <a:gd name="T66" fmla="*/ 1 w 2463"/>
                          <a:gd name="T67" fmla="*/ 1 h 2019"/>
                          <a:gd name="T68" fmla="*/ 1 w 2463"/>
                          <a:gd name="T69" fmla="*/ 1 h 2019"/>
                          <a:gd name="T70" fmla="*/ 1 w 2463"/>
                          <a:gd name="T71" fmla="*/ 1 h 2019"/>
                          <a:gd name="T72" fmla="*/ 1 w 2463"/>
                          <a:gd name="T73" fmla="*/ 1 h 2019"/>
                          <a:gd name="T74" fmla="*/ 1 w 2463"/>
                          <a:gd name="T75" fmla="*/ 1 h 2019"/>
                          <a:gd name="T76" fmla="*/ 1 w 2463"/>
                          <a:gd name="T77" fmla="*/ 1 h 2019"/>
                          <a:gd name="T78" fmla="*/ 1 w 2463"/>
                          <a:gd name="T79" fmla="*/ 1 h 2019"/>
                          <a:gd name="T80" fmla="*/ 1 w 2463"/>
                          <a:gd name="T81" fmla="*/ 1 h 2019"/>
                          <a:gd name="T82" fmla="*/ 1 w 2463"/>
                          <a:gd name="T83" fmla="*/ 1 h 2019"/>
                          <a:gd name="T84" fmla="*/ 1 w 2463"/>
                          <a:gd name="T85" fmla="*/ 1 h 2019"/>
                          <a:gd name="T86" fmla="*/ 1 w 2463"/>
                          <a:gd name="T87" fmla="*/ 1 h 2019"/>
                          <a:gd name="T88" fmla="*/ 1 w 2463"/>
                          <a:gd name="T89" fmla="*/ 1 h 2019"/>
                          <a:gd name="T90" fmla="*/ 1 w 2463"/>
                          <a:gd name="T91" fmla="*/ 0 h 2019"/>
                          <a:gd name="T92" fmla="*/ 1 w 2463"/>
                          <a:gd name="T93" fmla="*/ 1 h 2019"/>
                          <a:gd name="T94" fmla="*/ 1 w 2463"/>
                          <a:gd name="T95" fmla="*/ 1 h 2019"/>
                          <a:gd name="T96" fmla="*/ 1 w 2463"/>
                          <a:gd name="T97" fmla="*/ 0 h 2019"/>
                          <a:gd name="T98" fmla="*/ 1 w 2463"/>
                          <a:gd name="T99" fmla="*/ 1 h 2019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463"/>
                          <a:gd name="T151" fmla="*/ 0 h 2019"/>
                          <a:gd name="T152" fmla="*/ 2463 w 2463"/>
                          <a:gd name="T153" fmla="*/ 2019 h 2019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463" h="2019">
                            <a:moveTo>
                              <a:pt x="145" y="65"/>
                            </a:moveTo>
                            <a:lnTo>
                              <a:pt x="170" y="155"/>
                            </a:lnTo>
                            <a:lnTo>
                              <a:pt x="170" y="255"/>
                            </a:lnTo>
                            <a:lnTo>
                              <a:pt x="125" y="315"/>
                            </a:lnTo>
                            <a:lnTo>
                              <a:pt x="85" y="305"/>
                            </a:lnTo>
                            <a:lnTo>
                              <a:pt x="20" y="305"/>
                            </a:lnTo>
                            <a:lnTo>
                              <a:pt x="0" y="360"/>
                            </a:lnTo>
                            <a:lnTo>
                              <a:pt x="20" y="390"/>
                            </a:lnTo>
                            <a:lnTo>
                              <a:pt x="65" y="390"/>
                            </a:lnTo>
                            <a:lnTo>
                              <a:pt x="85" y="420"/>
                            </a:lnTo>
                            <a:lnTo>
                              <a:pt x="85" y="485"/>
                            </a:lnTo>
                            <a:lnTo>
                              <a:pt x="190" y="610"/>
                            </a:lnTo>
                            <a:lnTo>
                              <a:pt x="230" y="590"/>
                            </a:lnTo>
                            <a:lnTo>
                              <a:pt x="280" y="580"/>
                            </a:lnTo>
                            <a:lnTo>
                              <a:pt x="325" y="600"/>
                            </a:lnTo>
                            <a:lnTo>
                              <a:pt x="315" y="710"/>
                            </a:lnTo>
                            <a:lnTo>
                              <a:pt x="365" y="750"/>
                            </a:lnTo>
                            <a:lnTo>
                              <a:pt x="420" y="770"/>
                            </a:lnTo>
                            <a:lnTo>
                              <a:pt x="450" y="750"/>
                            </a:lnTo>
                            <a:lnTo>
                              <a:pt x="495" y="795"/>
                            </a:lnTo>
                            <a:lnTo>
                              <a:pt x="544" y="780"/>
                            </a:lnTo>
                            <a:lnTo>
                              <a:pt x="579" y="795"/>
                            </a:lnTo>
                            <a:lnTo>
                              <a:pt x="619" y="795"/>
                            </a:lnTo>
                            <a:lnTo>
                              <a:pt x="684" y="750"/>
                            </a:lnTo>
                            <a:lnTo>
                              <a:pt x="724" y="770"/>
                            </a:lnTo>
                            <a:lnTo>
                              <a:pt x="749" y="844"/>
                            </a:lnTo>
                            <a:lnTo>
                              <a:pt x="809" y="939"/>
                            </a:lnTo>
                            <a:lnTo>
                              <a:pt x="854" y="949"/>
                            </a:lnTo>
                            <a:lnTo>
                              <a:pt x="924" y="959"/>
                            </a:lnTo>
                            <a:lnTo>
                              <a:pt x="944" y="979"/>
                            </a:lnTo>
                            <a:lnTo>
                              <a:pt x="969" y="1054"/>
                            </a:lnTo>
                            <a:lnTo>
                              <a:pt x="969" y="1099"/>
                            </a:lnTo>
                            <a:lnTo>
                              <a:pt x="989" y="1129"/>
                            </a:lnTo>
                            <a:lnTo>
                              <a:pt x="1044" y="1119"/>
                            </a:lnTo>
                            <a:lnTo>
                              <a:pt x="1104" y="1109"/>
                            </a:lnTo>
                            <a:lnTo>
                              <a:pt x="1159" y="1099"/>
                            </a:lnTo>
                            <a:lnTo>
                              <a:pt x="1209" y="1119"/>
                            </a:lnTo>
                            <a:lnTo>
                              <a:pt x="1219" y="1189"/>
                            </a:lnTo>
                            <a:lnTo>
                              <a:pt x="1254" y="1269"/>
                            </a:lnTo>
                            <a:lnTo>
                              <a:pt x="1284" y="1329"/>
                            </a:lnTo>
                            <a:lnTo>
                              <a:pt x="1304" y="1359"/>
                            </a:lnTo>
                            <a:lnTo>
                              <a:pt x="1329" y="1404"/>
                            </a:lnTo>
                            <a:lnTo>
                              <a:pt x="1349" y="1424"/>
                            </a:lnTo>
                            <a:lnTo>
                              <a:pt x="1399" y="1444"/>
                            </a:lnTo>
                            <a:lnTo>
                              <a:pt x="1549" y="1434"/>
                            </a:lnTo>
                            <a:lnTo>
                              <a:pt x="1644" y="1489"/>
                            </a:lnTo>
                            <a:lnTo>
                              <a:pt x="1759" y="1564"/>
                            </a:lnTo>
                            <a:lnTo>
                              <a:pt x="1819" y="1574"/>
                            </a:lnTo>
                            <a:lnTo>
                              <a:pt x="1938" y="1564"/>
                            </a:lnTo>
                            <a:lnTo>
                              <a:pt x="2023" y="1584"/>
                            </a:lnTo>
                            <a:lnTo>
                              <a:pt x="2063" y="1639"/>
                            </a:lnTo>
                            <a:lnTo>
                              <a:pt x="2083" y="1689"/>
                            </a:lnTo>
                            <a:lnTo>
                              <a:pt x="2128" y="1774"/>
                            </a:lnTo>
                            <a:lnTo>
                              <a:pt x="2118" y="1869"/>
                            </a:lnTo>
                            <a:lnTo>
                              <a:pt x="2118" y="1914"/>
                            </a:lnTo>
                            <a:lnTo>
                              <a:pt x="2168" y="1934"/>
                            </a:lnTo>
                            <a:lnTo>
                              <a:pt x="2243" y="1999"/>
                            </a:lnTo>
                            <a:lnTo>
                              <a:pt x="2308" y="2019"/>
                            </a:lnTo>
                            <a:lnTo>
                              <a:pt x="2393" y="1999"/>
                            </a:lnTo>
                            <a:lnTo>
                              <a:pt x="2378" y="1899"/>
                            </a:lnTo>
                            <a:lnTo>
                              <a:pt x="2413" y="1744"/>
                            </a:lnTo>
                            <a:lnTo>
                              <a:pt x="2463" y="1699"/>
                            </a:lnTo>
                            <a:lnTo>
                              <a:pt x="2453" y="1614"/>
                            </a:lnTo>
                            <a:lnTo>
                              <a:pt x="2413" y="1564"/>
                            </a:lnTo>
                            <a:lnTo>
                              <a:pt x="2373" y="1554"/>
                            </a:lnTo>
                            <a:lnTo>
                              <a:pt x="2338" y="1509"/>
                            </a:lnTo>
                            <a:lnTo>
                              <a:pt x="2338" y="1459"/>
                            </a:lnTo>
                            <a:lnTo>
                              <a:pt x="2033" y="1129"/>
                            </a:lnTo>
                            <a:lnTo>
                              <a:pt x="1948" y="1129"/>
                            </a:lnTo>
                            <a:lnTo>
                              <a:pt x="1819" y="1054"/>
                            </a:lnTo>
                            <a:lnTo>
                              <a:pt x="1674" y="994"/>
                            </a:lnTo>
                            <a:lnTo>
                              <a:pt x="1634" y="959"/>
                            </a:lnTo>
                            <a:lnTo>
                              <a:pt x="1624" y="894"/>
                            </a:lnTo>
                            <a:lnTo>
                              <a:pt x="1569" y="854"/>
                            </a:lnTo>
                            <a:lnTo>
                              <a:pt x="1499" y="864"/>
                            </a:lnTo>
                            <a:lnTo>
                              <a:pt x="1419" y="834"/>
                            </a:lnTo>
                            <a:lnTo>
                              <a:pt x="1264" y="750"/>
                            </a:lnTo>
                            <a:lnTo>
                              <a:pt x="1104" y="685"/>
                            </a:lnTo>
                            <a:lnTo>
                              <a:pt x="989" y="610"/>
                            </a:lnTo>
                            <a:lnTo>
                              <a:pt x="894" y="560"/>
                            </a:lnTo>
                            <a:lnTo>
                              <a:pt x="799" y="505"/>
                            </a:lnTo>
                            <a:lnTo>
                              <a:pt x="714" y="400"/>
                            </a:lnTo>
                            <a:lnTo>
                              <a:pt x="704" y="340"/>
                            </a:lnTo>
                            <a:lnTo>
                              <a:pt x="789" y="340"/>
                            </a:lnTo>
                            <a:lnTo>
                              <a:pt x="854" y="295"/>
                            </a:lnTo>
                            <a:lnTo>
                              <a:pt x="854" y="230"/>
                            </a:lnTo>
                            <a:lnTo>
                              <a:pt x="894" y="200"/>
                            </a:lnTo>
                            <a:lnTo>
                              <a:pt x="939" y="135"/>
                            </a:lnTo>
                            <a:lnTo>
                              <a:pt x="914" y="85"/>
                            </a:lnTo>
                            <a:lnTo>
                              <a:pt x="854" y="40"/>
                            </a:lnTo>
                            <a:lnTo>
                              <a:pt x="799" y="20"/>
                            </a:lnTo>
                            <a:lnTo>
                              <a:pt x="749" y="0"/>
                            </a:lnTo>
                            <a:lnTo>
                              <a:pt x="684" y="30"/>
                            </a:lnTo>
                            <a:lnTo>
                              <a:pt x="644" y="40"/>
                            </a:lnTo>
                            <a:lnTo>
                              <a:pt x="544" y="20"/>
                            </a:lnTo>
                            <a:lnTo>
                              <a:pt x="440" y="20"/>
                            </a:lnTo>
                            <a:lnTo>
                              <a:pt x="365" y="40"/>
                            </a:lnTo>
                            <a:lnTo>
                              <a:pt x="305" y="0"/>
                            </a:lnTo>
                            <a:lnTo>
                              <a:pt x="260" y="0"/>
                            </a:lnTo>
                            <a:lnTo>
                              <a:pt x="145" y="6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1" name="Freeform 68">
                        <a:extLst>
                          <a:ext uri="{FF2B5EF4-FFF2-40B4-BE49-F238E27FC236}">
                            <a16:creationId xmlns:a16="http://schemas.microsoft.com/office/drawing/2014/main" id="{4C1BBB8F-A947-41AB-A2C8-0011304148C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72" y="9005"/>
                        <a:ext cx="652" cy="355"/>
                      </a:xfrm>
                      <a:custGeom>
                        <a:avLst/>
                        <a:gdLst>
                          <a:gd name="T0" fmla="*/ 1 w 890"/>
                          <a:gd name="T1" fmla="*/ 1 h 625"/>
                          <a:gd name="T2" fmla="*/ 1 w 890"/>
                          <a:gd name="T3" fmla="*/ 1 h 625"/>
                          <a:gd name="T4" fmla="*/ 1 w 890"/>
                          <a:gd name="T5" fmla="*/ 1 h 625"/>
                          <a:gd name="T6" fmla="*/ 1 w 890"/>
                          <a:gd name="T7" fmla="*/ 1 h 625"/>
                          <a:gd name="T8" fmla="*/ 1 w 890"/>
                          <a:gd name="T9" fmla="*/ 0 h 625"/>
                          <a:gd name="T10" fmla="*/ 1 w 890"/>
                          <a:gd name="T11" fmla="*/ 1 h 625"/>
                          <a:gd name="T12" fmla="*/ 1 w 890"/>
                          <a:gd name="T13" fmla="*/ 1 h 625"/>
                          <a:gd name="T14" fmla="*/ 1 w 890"/>
                          <a:gd name="T15" fmla="*/ 1 h 625"/>
                          <a:gd name="T16" fmla="*/ 1 w 890"/>
                          <a:gd name="T17" fmla="*/ 1 h 625"/>
                          <a:gd name="T18" fmla="*/ 1 w 890"/>
                          <a:gd name="T19" fmla="*/ 1 h 625"/>
                          <a:gd name="T20" fmla="*/ 1 w 890"/>
                          <a:gd name="T21" fmla="*/ 1 h 625"/>
                          <a:gd name="T22" fmla="*/ 1 w 890"/>
                          <a:gd name="T23" fmla="*/ 1 h 625"/>
                          <a:gd name="T24" fmla="*/ 1 w 890"/>
                          <a:gd name="T25" fmla="*/ 1 h 625"/>
                          <a:gd name="T26" fmla="*/ 1 w 890"/>
                          <a:gd name="T27" fmla="*/ 1 h 625"/>
                          <a:gd name="T28" fmla="*/ 1 w 890"/>
                          <a:gd name="T29" fmla="*/ 1 h 625"/>
                          <a:gd name="T30" fmla="*/ 1 w 890"/>
                          <a:gd name="T31" fmla="*/ 1 h 625"/>
                          <a:gd name="T32" fmla="*/ 1 w 890"/>
                          <a:gd name="T33" fmla="*/ 1 h 625"/>
                          <a:gd name="T34" fmla="*/ 1 w 890"/>
                          <a:gd name="T35" fmla="*/ 1 h 625"/>
                          <a:gd name="T36" fmla="*/ 1 w 890"/>
                          <a:gd name="T37" fmla="*/ 1 h 625"/>
                          <a:gd name="T38" fmla="*/ 1 w 890"/>
                          <a:gd name="T39" fmla="*/ 1 h 625"/>
                          <a:gd name="T40" fmla="*/ 1 w 890"/>
                          <a:gd name="T41" fmla="*/ 1 h 625"/>
                          <a:gd name="T42" fmla="*/ 1 w 890"/>
                          <a:gd name="T43" fmla="*/ 1 h 625"/>
                          <a:gd name="T44" fmla="*/ 1 w 890"/>
                          <a:gd name="T45" fmla="*/ 1 h 625"/>
                          <a:gd name="T46" fmla="*/ 1 w 890"/>
                          <a:gd name="T47" fmla="*/ 1 h 625"/>
                          <a:gd name="T48" fmla="*/ 0 w 890"/>
                          <a:gd name="T49" fmla="*/ 1 h 625"/>
                          <a:gd name="T50" fmla="*/ 1 w 890"/>
                          <a:gd name="T51" fmla="*/ 1 h 625"/>
                          <a:gd name="T52" fmla="*/ 1 w 890"/>
                          <a:gd name="T53" fmla="*/ 1 h 625"/>
                          <a:gd name="T54" fmla="*/ 1 w 890"/>
                          <a:gd name="T55" fmla="*/ 1 h 625"/>
                          <a:gd name="T56" fmla="*/ 1 w 890"/>
                          <a:gd name="T57" fmla="*/ 1 h 625"/>
                          <a:gd name="T58" fmla="*/ 1 w 890"/>
                          <a:gd name="T59" fmla="*/ 1 h 625"/>
                          <a:gd name="T60" fmla="*/ 1 w 890"/>
                          <a:gd name="T61" fmla="*/ 1 h 625"/>
                          <a:gd name="T62" fmla="*/ 1 w 890"/>
                          <a:gd name="T63" fmla="*/ 1 h 625"/>
                          <a:gd name="T64" fmla="*/ 1 w 890"/>
                          <a:gd name="T65" fmla="*/ 1 h 625"/>
                          <a:gd name="T66" fmla="*/ 1 w 890"/>
                          <a:gd name="T67" fmla="*/ 1 h 625"/>
                          <a:gd name="T68" fmla="*/ 1 w 890"/>
                          <a:gd name="T69" fmla="*/ 1 h 625"/>
                          <a:gd name="T70" fmla="*/ 1 w 890"/>
                          <a:gd name="T71" fmla="*/ 1 h 625"/>
                          <a:gd name="T72" fmla="*/ 1 w 890"/>
                          <a:gd name="T73" fmla="*/ 1 h 625"/>
                          <a:gd name="T74" fmla="*/ 1 w 890"/>
                          <a:gd name="T75" fmla="*/ 1 h 625"/>
                          <a:gd name="T76" fmla="*/ 1 w 890"/>
                          <a:gd name="T77" fmla="*/ 1 h 625"/>
                          <a:gd name="T78" fmla="*/ 1 w 890"/>
                          <a:gd name="T79" fmla="*/ 1 h 625"/>
                          <a:gd name="T80" fmla="*/ 1 w 890"/>
                          <a:gd name="T81" fmla="*/ 1 h 625"/>
                          <a:gd name="T82" fmla="*/ 1 w 890"/>
                          <a:gd name="T83" fmla="*/ 1 h 625"/>
                          <a:gd name="T84" fmla="*/ 1 w 890"/>
                          <a:gd name="T85" fmla="*/ 1 h 625"/>
                          <a:gd name="T86" fmla="*/ 1 w 890"/>
                          <a:gd name="T87" fmla="*/ 1 h 625"/>
                          <a:gd name="T88" fmla="*/ 1 w 890"/>
                          <a:gd name="T89" fmla="*/ 1 h 625"/>
                          <a:gd name="T90" fmla="*/ 1 w 890"/>
                          <a:gd name="T91" fmla="*/ 1 h 625"/>
                          <a:gd name="T92" fmla="*/ 1 w 890"/>
                          <a:gd name="T93" fmla="*/ 1 h 625"/>
                          <a:gd name="T94" fmla="*/ 1 w 890"/>
                          <a:gd name="T95" fmla="*/ 1 h 625"/>
                          <a:gd name="T96" fmla="*/ 1 w 890"/>
                          <a:gd name="T97" fmla="*/ 1 h 625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890"/>
                          <a:gd name="T148" fmla="*/ 0 h 625"/>
                          <a:gd name="T149" fmla="*/ 890 w 890"/>
                          <a:gd name="T150" fmla="*/ 625 h 625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890" h="625">
                            <a:moveTo>
                              <a:pt x="855" y="220"/>
                            </a:moveTo>
                            <a:lnTo>
                              <a:pt x="760" y="120"/>
                            </a:lnTo>
                            <a:lnTo>
                              <a:pt x="700" y="85"/>
                            </a:lnTo>
                            <a:lnTo>
                              <a:pt x="590" y="55"/>
                            </a:lnTo>
                            <a:lnTo>
                              <a:pt x="570" y="0"/>
                            </a:lnTo>
                            <a:lnTo>
                              <a:pt x="530" y="55"/>
                            </a:lnTo>
                            <a:lnTo>
                              <a:pt x="530" y="95"/>
                            </a:lnTo>
                            <a:lnTo>
                              <a:pt x="510" y="105"/>
                            </a:lnTo>
                            <a:lnTo>
                              <a:pt x="465" y="120"/>
                            </a:lnTo>
                            <a:lnTo>
                              <a:pt x="415" y="140"/>
                            </a:lnTo>
                            <a:lnTo>
                              <a:pt x="380" y="170"/>
                            </a:lnTo>
                            <a:lnTo>
                              <a:pt x="340" y="200"/>
                            </a:lnTo>
                            <a:lnTo>
                              <a:pt x="315" y="150"/>
                            </a:lnTo>
                            <a:lnTo>
                              <a:pt x="275" y="120"/>
                            </a:lnTo>
                            <a:lnTo>
                              <a:pt x="245" y="95"/>
                            </a:lnTo>
                            <a:lnTo>
                              <a:pt x="205" y="120"/>
                            </a:lnTo>
                            <a:lnTo>
                              <a:pt x="190" y="150"/>
                            </a:lnTo>
                            <a:lnTo>
                              <a:pt x="230" y="200"/>
                            </a:lnTo>
                            <a:lnTo>
                              <a:pt x="210" y="235"/>
                            </a:lnTo>
                            <a:lnTo>
                              <a:pt x="170" y="235"/>
                            </a:lnTo>
                            <a:lnTo>
                              <a:pt x="150" y="245"/>
                            </a:lnTo>
                            <a:lnTo>
                              <a:pt x="140" y="285"/>
                            </a:lnTo>
                            <a:lnTo>
                              <a:pt x="120" y="305"/>
                            </a:lnTo>
                            <a:lnTo>
                              <a:pt x="65" y="325"/>
                            </a:lnTo>
                            <a:lnTo>
                              <a:pt x="0" y="320"/>
                            </a:lnTo>
                            <a:lnTo>
                              <a:pt x="85" y="380"/>
                            </a:lnTo>
                            <a:lnTo>
                              <a:pt x="95" y="445"/>
                            </a:lnTo>
                            <a:lnTo>
                              <a:pt x="105" y="495"/>
                            </a:lnTo>
                            <a:lnTo>
                              <a:pt x="95" y="550"/>
                            </a:lnTo>
                            <a:lnTo>
                              <a:pt x="85" y="580"/>
                            </a:lnTo>
                            <a:lnTo>
                              <a:pt x="125" y="560"/>
                            </a:lnTo>
                            <a:lnTo>
                              <a:pt x="180" y="610"/>
                            </a:lnTo>
                            <a:lnTo>
                              <a:pt x="265" y="560"/>
                            </a:lnTo>
                            <a:lnTo>
                              <a:pt x="330" y="550"/>
                            </a:lnTo>
                            <a:lnTo>
                              <a:pt x="370" y="550"/>
                            </a:lnTo>
                            <a:lnTo>
                              <a:pt x="425" y="580"/>
                            </a:lnTo>
                            <a:lnTo>
                              <a:pt x="475" y="610"/>
                            </a:lnTo>
                            <a:lnTo>
                              <a:pt x="540" y="625"/>
                            </a:lnTo>
                            <a:lnTo>
                              <a:pt x="590" y="600"/>
                            </a:lnTo>
                            <a:lnTo>
                              <a:pt x="645" y="530"/>
                            </a:lnTo>
                            <a:lnTo>
                              <a:pt x="710" y="540"/>
                            </a:lnTo>
                            <a:lnTo>
                              <a:pt x="730" y="475"/>
                            </a:lnTo>
                            <a:lnTo>
                              <a:pt x="795" y="465"/>
                            </a:lnTo>
                            <a:lnTo>
                              <a:pt x="825" y="475"/>
                            </a:lnTo>
                            <a:lnTo>
                              <a:pt x="855" y="455"/>
                            </a:lnTo>
                            <a:lnTo>
                              <a:pt x="875" y="425"/>
                            </a:lnTo>
                            <a:lnTo>
                              <a:pt x="890" y="380"/>
                            </a:lnTo>
                            <a:lnTo>
                              <a:pt x="890" y="300"/>
                            </a:lnTo>
                            <a:lnTo>
                              <a:pt x="855" y="22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2" name="Freeform 69">
                        <a:extLst>
                          <a:ext uri="{FF2B5EF4-FFF2-40B4-BE49-F238E27FC236}">
                            <a16:creationId xmlns:a16="http://schemas.microsoft.com/office/drawing/2014/main" id="{CC70F0EA-589D-4244-AD38-2902E1F5B9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76" y="8594"/>
                        <a:ext cx="830" cy="607"/>
                      </a:xfrm>
                      <a:custGeom>
                        <a:avLst/>
                        <a:gdLst>
                          <a:gd name="T0" fmla="*/ 1 w 1129"/>
                          <a:gd name="T1" fmla="*/ 0 h 1064"/>
                          <a:gd name="T2" fmla="*/ 1 w 1129"/>
                          <a:gd name="T3" fmla="*/ 1 h 1064"/>
                          <a:gd name="T4" fmla="*/ 1 w 1129"/>
                          <a:gd name="T5" fmla="*/ 1 h 1064"/>
                          <a:gd name="T6" fmla="*/ 1 w 1129"/>
                          <a:gd name="T7" fmla="*/ 1 h 1064"/>
                          <a:gd name="T8" fmla="*/ 1 w 1129"/>
                          <a:gd name="T9" fmla="*/ 1 h 1064"/>
                          <a:gd name="T10" fmla="*/ 1 w 1129"/>
                          <a:gd name="T11" fmla="*/ 1 h 1064"/>
                          <a:gd name="T12" fmla="*/ 1 w 1129"/>
                          <a:gd name="T13" fmla="*/ 1 h 1064"/>
                          <a:gd name="T14" fmla="*/ 1 w 1129"/>
                          <a:gd name="T15" fmla="*/ 1 h 1064"/>
                          <a:gd name="T16" fmla="*/ 1 w 1129"/>
                          <a:gd name="T17" fmla="*/ 1 h 1064"/>
                          <a:gd name="T18" fmla="*/ 1 w 1129"/>
                          <a:gd name="T19" fmla="*/ 1 h 1064"/>
                          <a:gd name="T20" fmla="*/ 1 w 1129"/>
                          <a:gd name="T21" fmla="*/ 1 h 1064"/>
                          <a:gd name="T22" fmla="*/ 1 w 1129"/>
                          <a:gd name="T23" fmla="*/ 1 h 1064"/>
                          <a:gd name="T24" fmla="*/ 1 w 1129"/>
                          <a:gd name="T25" fmla="*/ 1 h 1064"/>
                          <a:gd name="T26" fmla="*/ 1 w 1129"/>
                          <a:gd name="T27" fmla="*/ 1 h 1064"/>
                          <a:gd name="T28" fmla="*/ 1 w 1129"/>
                          <a:gd name="T29" fmla="*/ 1 h 1064"/>
                          <a:gd name="T30" fmla="*/ 1 w 1129"/>
                          <a:gd name="T31" fmla="*/ 1 h 1064"/>
                          <a:gd name="T32" fmla="*/ 1 w 1129"/>
                          <a:gd name="T33" fmla="*/ 1 h 1064"/>
                          <a:gd name="T34" fmla="*/ 1 w 1129"/>
                          <a:gd name="T35" fmla="*/ 1 h 1064"/>
                          <a:gd name="T36" fmla="*/ 1 w 1129"/>
                          <a:gd name="T37" fmla="*/ 1 h 1064"/>
                          <a:gd name="T38" fmla="*/ 1 w 1129"/>
                          <a:gd name="T39" fmla="*/ 1 h 1064"/>
                          <a:gd name="T40" fmla="*/ 1 w 1129"/>
                          <a:gd name="T41" fmla="*/ 1 h 1064"/>
                          <a:gd name="T42" fmla="*/ 1 w 1129"/>
                          <a:gd name="T43" fmla="*/ 1 h 1064"/>
                          <a:gd name="T44" fmla="*/ 1 w 1129"/>
                          <a:gd name="T45" fmla="*/ 1 h 1064"/>
                          <a:gd name="T46" fmla="*/ 1 w 1129"/>
                          <a:gd name="T47" fmla="*/ 1 h 1064"/>
                          <a:gd name="T48" fmla="*/ 1 w 1129"/>
                          <a:gd name="T49" fmla="*/ 1 h 1064"/>
                          <a:gd name="T50" fmla="*/ 1 w 1129"/>
                          <a:gd name="T51" fmla="*/ 1 h 1064"/>
                          <a:gd name="T52" fmla="*/ 1 w 1129"/>
                          <a:gd name="T53" fmla="*/ 1 h 1064"/>
                          <a:gd name="T54" fmla="*/ 1 w 1129"/>
                          <a:gd name="T55" fmla="*/ 1 h 1064"/>
                          <a:gd name="T56" fmla="*/ 1 w 1129"/>
                          <a:gd name="T57" fmla="*/ 1 h 1064"/>
                          <a:gd name="T58" fmla="*/ 1 w 1129"/>
                          <a:gd name="T59" fmla="*/ 1 h 1064"/>
                          <a:gd name="T60" fmla="*/ 1 w 1129"/>
                          <a:gd name="T61" fmla="*/ 1 h 1064"/>
                          <a:gd name="T62" fmla="*/ 1 w 1129"/>
                          <a:gd name="T63" fmla="*/ 1 h 1064"/>
                          <a:gd name="T64" fmla="*/ 1 w 1129"/>
                          <a:gd name="T65" fmla="*/ 1 h 1064"/>
                          <a:gd name="T66" fmla="*/ 1 w 1129"/>
                          <a:gd name="T67" fmla="*/ 1 h 1064"/>
                          <a:gd name="T68" fmla="*/ 1 w 1129"/>
                          <a:gd name="T69" fmla="*/ 1 h 1064"/>
                          <a:gd name="T70" fmla="*/ 1 w 1129"/>
                          <a:gd name="T71" fmla="*/ 1 h 1064"/>
                          <a:gd name="T72" fmla="*/ 1 w 1129"/>
                          <a:gd name="T73" fmla="*/ 1 h 1064"/>
                          <a:gd name="T74" fmla="*/ 1 w 1129"/>
                          <a:gd name="T75" fmla="*/ 1 h 1064"/>
                          <a:gd name="T76" fmla="*/ 1 w 1129"/>
                          <a:gd name="T77" fmla="*/ 1 h 1064"/>
                          <a:gd name="T78" fmla="*/ 1 w 1129"/>
                          <a:gd name="T79" fmla="*/ 1 h 1064"/>
                          <a:gd name="T80" fmla="*/ 1 w 1129"/>
                          <a:gd name="T81" fmla="*/ 1 h 1064"/>
                          <a:gd name="T82" fmla="*/ 1 w 1129"/>
                          <a:gd name="T83" fmla="*/ 1 h 1064"/>
                          <a:gd name="T84" fmla="*/ 1 w 1129"/>
                          <a:gd name="T85" fmla="*/ 1 h 1064"/>
                          <a:gd name="T86" fmla="*/ 1 w 1129"/>
                          <a:gd name="T87" fmla="*/ 1 h 1064"/>
                          <a:gd name="T88" fmla="*/ 1 w 1129"/>
                          <a:gd name="T89" fmla="*/ 1 h 1064"/>
                          <a:gd name="T90" fmla="*/ 1 w 1129"/>
                          <a:gd name="T91" fmla="*/ 1 h 1064"/>
                          <a:gd name="T92" fmla="*/ 0 w 1129"/>
                          <a:gd name="T93" fmla="*/ 1 h 1064"/>
                          <a:gd name="T94" fmla="*/ 0 w 1129"/>
                          <a:gd name="T95" fmla="*/ 1 h 1064"/>
                          <a:gd name="T96" fmla="*/ 1 w 1129"/>
                          <a:gd name="T97" fmla="*/ 1 h 1064"/>
                          <a:gd name="T98" fmla="*/ 1 w 1129"/>
                          <a:gd name="T99" fmla="*/ 1 h 1064"/>
                          <a:gd name="T100" fmla="*/ 1 w 1129"/>
                          <a:gd name="T101" fmla="*/ 1 h 1064"/>
                          <a:gd name="T102" fmla="*/ 1 w 1129"/>
                          <a:gd name="T103" fmla="*/ 1 h 1064"/>
                          <a:gd name="T104" fmla="*/ 1 w 1129"/>
                          <a:gd name="T105" fmla="*/ 1 h 1064"/>
                          <a:gd name="T106" fmla="*/ 1 w 1129"/>
                          <a:gd name="T107" fmla="*/ 1 h 1064"/>
                          <a:gd name="T108" fmla="*/ 1 w 1129"/>
                          <a:gd name="T109" fmla="*/ 1 h 1064"/>
                          <a:gd name="T110" fmla="*/ 1 w 1129"/>
                          <a:gd name="T111" fmla="*/ 1 h 1064"/>
                          <a:gd name="T112" fmla="*/ 1 w 1129"/>
                          <a:gd name="T113" fmla="*/ 1 h 1064"/>
                          <a:gd name="T114" fmla="*/ 1 w 1129"/>
                          <a:gd name="T115" fmla="*/ 1 h 1064"/>
                          <a:gd name="T116" fmla="*/ 1 w 1129"/>
                          <a:gd name="T117" fmla="*/ 1 h 1064"/>
                          <a:gd name="T118" fmla="*/ 1 w 1129"/>
                          <a:gd name="T119" fmla="*/ 1 h 1064"/>
                          <a:gd name="T120" fmla="*/ 1 w 1129"/>
                          <a:gd name="T121" fmla="*/ 1 h 1064"/>
                          <a:gd name="T122" fmla="*/ 1 w 1129"/>
                          <a:gd name="T123" fmla="*/ 1 h 1064"/>
                          <a:gd name="T124" fmla="*/ 1 w 1129"/>
                          <a:gd name="T125" fmla="*/ 0 h 1064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1129"/>
                          <a:gd name="T190" fmla="*/ 0 h 1064"/>
                          <a:gd name="T191" fmla="*/ 1129 w 1129"/>
                          <a:gd name="T192" fmla="*/ 1064 h 1064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1129" h="1064">
                            <a:moveTo>
                              <a:pt x="579" y="0"/>
                            </a:moveTo>
                            <a:lnTo>
                              <a:pt x="644" y="149"/>
                            </a:lnTo>
                            <a:lnTo>
                              <a:pt x="684" y="254"/>
                            </a:lnTo>
                            <a:lnTo>
                              <a:pt x="709" y="304"/>
                            </a:lnTo>
                            <a:lnTo>
                              <a:pt x="719" y="379"/>
                            </a:lnTo>
                            <a:lnTo>
                              <a:pt x="804" y="444"/>
                            </a:lnTo>
                            <a:lnTo>
                              <a:pt x="874" y="504"/>
                            </a:lnTo>
                            <a:lnTo>
                              <a:pt x="979" y="599"/>
                            </a:lnTo>
                            <a:lnTo>
                              <a:pt x="1079" y="664"/>
                            </a:lnTo>
                            <a:lnTo>
                              <a:pt x="1129" y="714"/>
                            </a:lnTo>
                            <a:lnTo>
                              <a:pt x="1109" y="759"/>
                            </a:lnTo>
                            <a:lnTo>
                              <a:pt x="1079" y="779"/>
                            </a:lnTo>
                            <a:lnTo>
                              <a:pt x="1059" y="789"/>
                            </a:lnTo>
                            <a:lnTo>
                              <a:pt x="1064" y="834"/>
                            </a:lnTo>
                            <a:lnTo>
                              <a:pt x="1034" y="854"/>
                            </a:lnTo>
                            <a:lnTo>
                              <a:pt x="1004" y="874"/>
                            </a:lnTo>
                            <a:lnTo>
                              <a:pt x="974" y="874"/>
                            </a:lnTo>
                            <a:lnTo>
                              <a:pt x="889" y="939"/>
                            </a:lnTo>
                            <a:lnTo>
                              <a:pt x="874" y="904"/>
                            </a:lnTo>
                            <a:lnTo>
                              <a:pt x="834" y="874"/>
                            </a:lnTo>
                            <a:lnTo>
                              <a:pt x="789" y="844"/>
                            </a:lnTo>
                            <a:lnTo>
                              <a:pt x="759" y="854"/>
                            </a:lnTo>
                            <a:lnTo>
                              <a:pt x="739" y="874"/>
                            </a:lnTo>
                            <a:lnTo>
                              <a:pt x="739" y="904"/>
                            </a:lnTo>
                            <a:lnTo>
                              <a:pt x="769" y="939"/>
                            </a:lnTo>
                            <a:lnTo>
                              <a:pt x="749" y="969"/>
                            </a:lnTo>
                            <a:lnTo>
                              <a:pt x="709" y="979"/>
                            </a:lnTo>
                            <a:lnTo>
                              <a:pt x="684" y="999"/>
                            </a:lnTo>
                            <a:lnTo>
                              <a:pt x="674" y="1034"/>
                            </a:lnTo>
                            <a:lnTo>
                              <a:pt x="644" y="1054"/>
                            </a:lnTo>
                            <a:lnTo>
                              <a:pt x="614" y="1064"/>
                            </a:lnTo>
                            <a:lnTo>
                              <a:pt x="549" y="1054"/>
                            </a:lnTo>
                            <a:lnTo>
                              <a:pt x="465" y="1044"/>
                            </a:lnTo>
                            <a:lnTo>
                              <a:pt x="400" y="999"/>
                            </a:lnTo>
                            <a:lnTo>
                              <a:pt x="340" y="949"/>
                            </a:lnTo>
                            <a:lnTo>
                              <a:pt x="255" y="874"/>
                            </a:lnTo>
                            <a:lnTo>
                              <a:pt x="225" y="844"/>
                            </a:lnTo>
                            <a:lnTo>
                              <a:pt x="180" y="834"/>
                            </a:lnTo>
                            <a:lnTo>
                              <a:pt x="95" y="819"/>
                            </a:lnTo>
                            <a:lnTo>
                              <a:pt x="40" y="819"/>
                            </a:lnTo>
                            <a:lnTo>
                              <a:pt x="20" y="789"/>
                            </a:lnTo>
                            <a:lnTo>
                              <a:pt x="10" y="734"/>
                            </a:lnTo>
                            <a:lnTo>
                              <a:pt x="20" y="664"/>
                            </a:lnTo>
                            <a:lnTo>
                              <a:pt x="40" y="609"/>
                            </a:lnTo>
                            <a:lnTo>
                              <a:pt x="30" y="589"/>
                            </a:lnTo>
                            <a:lnTo>
                              <a:pt x="20" y="539"/>
                            </a:lnTo>
                            <a:lnTo>
                              <a:pt x="0" y="484"/>
                            </a:lnTo>
                            <a:lnTo>
                              <a:pt x="0" y="444"/>
                            </a:lnTo>
                            <a:lnTo>
                              <a:pt x="20" y="424"/>
                            </a:lnTo>
                            <a:lnTo>
                              <a:pt x="40" y="409"/>
                            </a:lnTo>
                            <a:lnTo>
                              <a:pt x="30" y="359"/>
                            </a:lnTo>
                            <a:lnTo>
                              <a:pt x="40" y="324"/>
                            </a:lnTo>
                            <a:lnTo>
                              <a:pt x="95" y="274"/>
                            </a:lnTo>
                            <a:lnTo>
                              <a:pt x="150" y="274"/>
                            </a:lnTo>
                            <a:lnTo>
                              <a:pt x="200" y="254"/>
                            </a:lnTo>
                            <a:lnTo>
                              <a:pt x="230" y="214"/>
                            </a:lnTo>
                            <a:lnTo>
                              <a:pt x="225" y="179"/>
                            </a:lnTo>
                            <a:lnTo>
                              <a:pt x="295" y="104"/>
                            </a:lnTo>
                            <a:lnTo>
                              <a:pt x="380" y="114"/>
                            </a:lnTo>
                            <a:lnTo>
                              <a:pt x="415" y="75"/>
                            </a:lnTo>
                            <a:lnTo>
                              <a:pt x="485" y="65"/>
                            </a:lnTo>
                            <a:lnTo>
                              <a:pt x="529" y="35"/>
                            </a:lnTo>
                            <a:lnTo>
                              <a:pt x="579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3" name="Freeform 70">
                        <a:extLst>
                          <a:ext uri="{FF2B5EF4-FFF2-40B4-BE49-F238E27FC236}">
                            <a16:creationId xmlns:a16="http://schemas.microsoft.com/office/drawing/2014/main" id="{79267D42-56AB-444D-BB27-2C14BD9C97C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1" y="8187"/>
                        <a:ext cx="687" cy="632"/>
                      </a:xfrm>
                      <a:custGeom>
                        <a:avLst/>
                        <a:gdLst>
                          <a:gd name="T0" fmla="*/ 1 w 935"/>
                          <a:gd name="T1" fmla="*/ 1 h 1109"/>
                          <a:gd name="T2" fmla="*/ 1 w 935"/>
                          <a:gd name="T3" fmla="*/ 1 h 1109"/>
                          <a:gd name="T4" fmla="*/ 1 w 935"/>
                          <a:gd name="T5" fmla="*/ 1 h 1109"/>
                          <a:gd name="T6" fmla="*/ 1 w 935"/>
                          <a:gd name="T7" fmla="*/ 1 h 1109"/>
                          <a:gd name="T8" fmla="*/ 1 w 935"/>
                          <a:gd name="T9" fmla="*/ 1 h 1109"/>
                          <a:gd name="T10" fmla="*/ 1 w 935"/>
                          <a:gd name="T11" fmla="*/ 1 h 1109"/>
                          <a:gd name="T12" fmla="*/ 1 w 935"/>
                          <a:gd name="T13" fmla="*/ 1 h 1109"/>
                          <a:gd name="T14" fmla="*/ 1 w 935"/>
                          <a:gd name="T15" fmla="*/ 1 h 1109"/>
                          <a:gd name="T16" fmla="*/ 1 w 935"/>
                          <a:gd name="T17" fmla="*/ 0 h 1109"/>
                          <a:gd name="T18" fmla="*/ 1 w 935"/>
                          <a:gd name="T19" fmla="*/ 1 h 1109"/>
                          <a:gd name="T20" fmla="*/ 1 w 935"/>
                          <a:gd name="T21" fmla="*/ 1 h 1109"/>
                          <a:gd name="T22" fmla="*/ 1 w 935"/>
                          <a:gd name="T23" fmla="*/ 1 h 1109"/>
                          <a:gd name="T24" fmla="*/ 1 w 935"/>
                          <a:gd name="T25" fmla="*/ 1 h 1109"/>
                          <a:gd name="T26" fmla="*/ 1 w 935"/>
                          <a:gd name="T27" fmla="*/ 1 h 1109"/>
                          <a:gd name="T28" fmla="*/ 1 w 935"/>
                          <a:gd name="T29" fmla="*/ 1 h 1109"/>
                          <a:gd name="T30" fmla="*/ 1 w 935"/>
                          <a:gd name="T31" fmla="*/ 1 h 1109"/>
                          <a:gd name="T32" fmla="*/ 1 w 935"/>
                          <a:gd name="T33" fmla="*/ 1 h 1109"/>
                          <a:gd name="T34" fmla="*/ 1 w 935"/>
                          <a:gd name="T35" fmla="*/ 1 h 1109"/>
                          <a:gd name="T36" fmla="*/ 0 w 935"/>
                          <a:gd name="T37" fmla="*/ 1 h 1109"/>
                          <a:gd name="T38" fmla="*/ 1 w 935"/>
                          <a:gd name="T39" fmla="*/ 1 h 1109"/>
                          <a:gd name="T40" fmla="*/ 0 w 935"/>
                          <a:gd name="T41" fmla="*/ 1 h 1109"/>
                          <a:gd name="T42" fmla="*/ 1 w 935"/>
                          <a:gd name="T43" fmla="*/ 1 h 1109"/>
                          <a:gd name="T44" fmla="*/ 1 w 935"/>
                          <a:gd name="T45" fmla="*/ 1 h 1109"/>
                          <a:gd name="T46" fmla="*/ 1 w 935"/>
                          <a:gd name="T47" fmla="*/ 1 h 1109"/>
                          <a:gd name="T48" fmla="*/ 1 w 935"/>
                          <a:gd name="T49" fmla="*/ 1 h 1109"/>
                          <a:gd name="T50" fmla="*/ 1 w 935"/>
                          <a:gd name="T51" fmla="*/ 1 h 1109"/>
                          <a:gd name="T52" fmla="*/ 1 w 935"/>
                          <a:gd name="T53" fmla="*/ 1 h 1109"/>
                          <a:gd name="T54" fmla="*/ 1 w 935"/>
                          <a:gd name="T55" fmla="*/ 1 h 1109"/>
                          <a:gd name="T56" fmla="*/ 1 w 935"/>
                          <a:gd name="T57" fmla="*/ 1 h 1109"/>
                          <a:gd name="T58" fmla="*/ 1 w 935"/>
                          <a:gd name="T59" fmla="*/ 1 h 1109"/>
                          <a:gd name="T60" fmla="*/ 1 w 935"/>
                          <a:gd name="T61" fmla="*/ 1 h 1109"/>
                          <a:gd name="T62" fmla="*/ 1 w 935"/>
                          <a:gd name="T63" fmla="*/ 1 h 1109"/>
                          <a:gd name="T64" fmla="*/ 1 w 935"/>
                          <a:gd name="T65" fmla="*/ 1 h 1109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935"/>
                          <a:gd name="T100" fmla="*/ 0 h 1109"/>
                          <a:gd name="T101" fmla="*/ 935 w 935"/>
                          <a:gd name="T102" fmla="*/ 1109 h 1109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935" h="1109">
                            <a:moveTo>
                              <a:pt x="935" y="844"/>
                            </a:moveTo>
                            <a:lnTo>
                              <a:pt x="915" y="789"/>
                            </a:lnTo>
                            <a:lnTo>
                              <a:pt x="865" y="750"/>
                            </a:lnTo>
                            <a:lnTo>
                              <a:pt x="790" y="685"/>
                            </a:lnTo>
                            <a:lnTo>
                              <a:pt x="725" y="655"/>
                            </a:lnTo>
                            <a:lnTo>
                              <a:pt x="680" y="625"/>
                            </a:lnTo>
                            <a:lnTo>
                              <a:pt x="695" y="520"/>
                            </a:lnTo>
                            <a:lnTo>
                              <a:pt x="675" y="455"/>
                            </a:lnTo>
                            <a:lnTo>
                              <a:pt x="660" y="390"/>
                            </a:lnTo>
                            <a:lnTo>
                              <a:pt x="660" y="285"/>
                            </a:lnTo>
                            <a:lnTo>
                              <a:pt x="600" y="245"/>
                            </a:lnTo>
                            <a:lnTo>
                              <a:pt x="525" y="190"/>
                            </a:lnTo>
                            <a:lnTo>
                              <a:pt x="470" y="180"/>
                            </a:lnTo>
                            <a:lnTo>
                              <a:pt x="410" y="115"/>
                            </a:lnTo>
                            <a:lnTo>
                              <a:pt x="380" y="55"/>
                            </a:lnTo>
                            <a:lnTo>
                              <a:pt x="325" y="55"/>
                            </a:lnTo>
                            <a:lnTo>
                              <a:pt x="280" y="55"/>
                            </a:lnTo>
                            <a:lnTo>
                              <a:pt x="280" y="0"/>
                            </a:lnTo>
                            <a:lnTo>
                              <a:pt x="250" y="30"/>
                            </a:lnTo>
                            <a:lnTo>
                              <a:pt x="210" y="20"/>
                            </a:lnTo>
                            <a:lnTo>
                              <a:pt x="190" y="75"/>
                            </a:lnTo>
                            <a:lnTo>
                              <a:pt x="220" y="140"/>
                            </a:lnTo>
                            <a:lnTo>
                              <a:pt x="250" y="210"/>
                            </a:lnTo>
                            <a:lnTo>
                              <a:pt x="260" y="250"/>
                            </a:lnTo>
                            <a:lnTo>
                              <a:pt x="240" y="275"/>
                            </a:lnTo>
                            <a:lnTo>
                              <a:pt x="175" y="285"/>
                            </a:lnTo>
                            <a:lnTo>
                              <a:pt x="125" y="315"/>
                            </a:lnTo>
                            <a:lnTo>
                              <a:pt x="90" y="360"/>
                            </a:lnTo>
                            <a:lnTo>
                              <a:pt x="115" y="420"/>
                            </a:lnTo>
                            <a:lnTo>
                              <a:pt x="115" y="465"/>
                            </a:lnTo>
                            <a:lnTo>
                              <a:pt x="90" y="465"/>
                            </a:lnTo>
                            <a:lnTo>
                              <a:pt x="105" y="495"/>
                            </a:lnTo>
                            <a:lnTo>
                              <a:pt x="50" y="540"/>
                            </a:lnTo>
                            <a:lnTo>
                              <a:pt x="70" y="580"/>
                            </a:lnTo>
                            <a:lnTo>
                              <a:pt x="60" y="615"/>
                            </a:lnTo>
                            <a:lnTo>
                              <a:pt x="10" y="655"/>
                            </a:lnTo>
                            <a:lnTo>
                              <a:pt x="20" y="700"/>
                            </a:lnTo>
                            <a:lnTo>
                              <a:pt x="0" y="720"/>
                            </a:lnTo>
                            <a:lnTo>
                              <a:pt x="50" y="740"/>
                            </a:lnTo>
                            <a:lnTo>
                              <a:pt x="50" y="770"/>
                            </a:lnTo>
                            <a:lnTo>
                              <a:pt x="30" y="789"/>
                            </a:lnTo>
                            <a:lnTo>
                              <a:pt x="0" y="834"/>
                            </a:lnTo>
                            <a:lnTo>
                              <a:pt x="30" y="899"/>
                            </a:lnTo>
                            <a:lnTo>
                              <a:pt x="85" y="864"/>
                            </a:lnTo>
                            <a:lnTo>
                              <a:pt x="155" y="864"/>
                            </a:lnTo>
                            <a:lnTo>
                              <a:pt x="190" y="884"/>
                            </a:lnTo>
                            <a:lnTo>
                              <a:pt x="200" y="939"/>
                            </a:lnTo>
                            <a:lnTo>
                              <a:pt x="220" y="989"/>
                            </a:lnTo>
                            <a:lnTo>
                              <a:pt x="260" y="1004"/>
                            </a:lnTo>
                            <a:lnTo>
                              <a:pt x="275" y="1034"/>
                            </a:lnTo>
                            <a:lnTo>
                              <a:pt x="295" y="1074"/>
                            </a:lnTo>
                            <a:lnTo>
                              <a:pt x="335" y="1094"/>
                            </a:lnTo>
                            <a:lnTo>
                              <a:pt x="385" y="1094"/>
                            </a:lnTo>
                            <a:lnTo>
                              <a:pt x="450" y="1109"/>
                            </a:lnTo>
                            <a:lnTo>
                              <a:pt x="470" y="1094"/>
                            </a:lnTo>
                            <a:lnTo>
                              <a:pt x="505" y="1054"/>
                            </a:lnTo>
                            <a:lnTo>
                              <a:pt x="535" y="1034"/>
                            </a:lnTo>
                            <a:lnTo>
                              <a:pt x="590" y="1014"/>
                            </a:lnTo>
                            <a:lnTo>
                              <a:pt x="640" y="1014"/>
                            </a:lnTo>
                            <a:lnTo>
                              <a:pt x="680" y="969"/>
                            </a:lnTo>
                            <a:lnTo>
                              <a:pt x="705" y="929"/>
                            </a:lnTo>
                            <a:lnTo>
                              <a:pt x="725" y="909"/>
                            </a:lnTo>
                            <a:lnTo>
                              <a:pt x="780" y="919"/>
                            </a:lnTo>
                            <a:lnTo>
                              <a:pt x="820" y="909"/>
                            </a:lnTo>
                            <a:lnTo>
                              <a:pt x="885" y="899"/>
                            </a:lnTo>
                            <a:lnTo>
                              <a:pt x="935" y="844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4" name="Freeform 71">
                        <a:extLst>
                          <a:ext uri="{FF2B5EF4-FFF2-40B4-BE49-F238E27FC236}">
                            <a16:creationId xmlns:a16="http://schemas.microsoft.com/office/drawing/2014/main" id="{EB2CD3C4-1F00-4B6B-87A5-8C3FE618C0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813" y="7957"/>
                        <a:ext cx="816" cy="733"/>
                      </a:xfrm>
                      <a:custGeom>
                        <a:avLst/>
                        <a:gdLst>
                          <a:gd name="T0" fmla="*/ 1 w 1114"/>
                          <a:gd name="T1" fmla="*/ 1 h 1284"/>
                          <a:gd name="T2" fmla="*/ 1 w 1114"/>
                          <a:gd name="T3" fmla="*/ 1 h 1284"/>
                          <a:gd name="T4" fmla="*/ 1 w 1114"/>
                          <a:gd name="T5" fmla="*/ 1 h 1284"/>
                          <a:gd name="T6" fmla="*/ 1 w 1114"/>
                          <a:gd name="T7" fmla="*/ 1 h 1284"/>
                          <a:gd name="T8" fmla="*/ 1 w 1114"/>
                          <a:gd name="T9" fmla="*/ 1 h 1284"/>
                          <a:gd name="T10" fmla="*/ 1 w 1114"/>
                          <a:gd name="T11" fmla="*/ 1 h 1284"/>
                          <a:gd name="T12" fmla="*/ 1 w 1114"/>
                          <a:gd name="T13" fmla="*/ 1 h 1284"/>
                          <a:gd name="T14" fmla="*/ 1 w 1114"/>
                          <a:gd name="T15" fmla="*/ 1 h 1284"/>
                          <a:gd name="T16" fmla="*/ 1 w 1114"/>
                          <a:gd name="T17" fmla="*/ 1 h 1284"/>
                          <a:gd name="T18" fmla="*/ 1 w 1114"/>
                          <a:gd name="T19" fmla="*/ 1 h 1284"/>
                          <a:gd name="T20" fmla="*/ 1 w 1114"/>
                          <a:gd name="T21" fmla="*/ 1 h 1284"/>
                          <a:gd name="T22" fmla="*/ 1 w 1114"/>
                          <a:gd name="T23" fmla="*/ 1 h 1284"/>
                          <a:gd name="T24" fmla="*/ 1 w 1114"/>
                          <a:gd name="T25" fmla="*/ 0 h 1284"/>
                          <a:gd name="T26" fmla="*/ 1 w 1114"/>
                          <a:gd name="T27" fmla="*/ 1 h 1284"/>
                          <a:gd name="T28" fmla="*/ 1 w 1114"/>
                          <a:gd name="T29" fmla="*/ 1 h 1284"/>
                          <a:gd name="T30" fmla="*/ 1 w 1114"/>
                          <a:gd name="T31" fmla="*/ 1 h 1284"/>
                          <a:gd name="T32" fmla="*/ 1 w 1114"/>
                          <a:gd name="T33" fmla="*/ 1 h 1284"/>
                          <a:gd name="T34" fmla="*/ 1 w 1114"/>
                          <a:gd name="T35" fmla="*/ 1 h 1284"/>
                          <a:gd name="T36" fmla="*/ 1 w 1114"/>
                          <a:gd name="T37" fmla="*/ 1 h 1284"/>
                          <a:gd name="T38" fmla="*/ 1 w 1114"/>
                          <a:gd name="T39" fmla="*/ 1 h 1284"/>
                          <a:gd name="T40" fmla="*/ 1 w 1114"/>
                          <a:gd name="T41" fmla="*/ 1 h 1284"/>
                          <a:gd name="T42" fmla="*/ 1 w 1114"/>
                          <a:gd name="T43" fmla="*/ 1 h 1284"/>
                          <a:gd name="T44" fmla="*/ 1 w 1114"/>
                          <a:gd name="T45" fmla="*/ 1 h 1284"/>
                          <a:gd name="T46" fmla="*/ 1 w 1114"/>
                          <a:gd name="T47" fmla="*/ 1 h 1284"/>
                          <a:gd name="T48" fmla="*/ 0 w 1114"/>
                          <a:gd name="T49" fmla="*/ 1 h 1284"/>
                          <a:gd name="T50" fmla="*/ 0 w 1114"/>
                          <a:gd name="T51" fmla="*/ 1 h 1284"/>
                          <a:gd name="T52" fmla="*/ 1 w 1114"/>
                          <a:gd name="T53" fmla="*/ 1 h 1284"/>
                          <a:gd name="T54" fmla="*/ 1 w 1114"/>
                          <a:gd name="T55" fmla="*/ 1 h 1284"/>
                          <a:gd name="T56" fmla="*/ 1 w 1114"/>
                          <a:gd name="T57" fmla="*/ 1 h 1284"/>
                          <a:gd name="T58" fmla="*/ 1 w 1114"/>
                          <a:gd name="T59" fmla="*/ 1 h 1284"/>
                          <a:gd name="T60" fmla="*/ 1 w 1114"/>
                          <a:gd name="T61" fmla="*/ 1 h 1284"/>
                          <a:gd name="T62" fmla="*/ 1 w 1114"/>
                          <a:gd name="T63" fmla="*/ 1 h 1284"/>
                          <a:gd name="T64" fmla="*/ 1 w 1114"/>
                          <a:gd name="T65" fmla="*/ 1 h 1284"/>
                          <a:gd name="T66" fmla="*/ 1 w 1114"/>
                          <a:gd name="T67" fmla="*/ 1 h 1284"/>
                          <a:gd name="T68" fmla="*/ 1 w 1114"/>
                          <a:gd name="T69" fmla="*/ 1 h 1284"/>
                          <a:gd name="T70" fmla="*/ 1 w 1114"/>
                          <a:gd name="T71" fmla="*/ 1 h 1284"/>
                          <a:gd name="T72" fmla="*/ 1 w 1114"/>
                          <a:gd name="T73" fmla="*/ 1 h 1284"/>
                          <a:gd name="T74" fmla="*/ 1 w 1114"/>
                          <a:gd name="T75" fmla="*/ 1 h 1284"/>
                          <a:gd name="T76" fmla="*/ 1 w 1114"/>
                          <a:gd name="T77" fmla="*/ 1 h 1284"/>
                          <a:gd name="T78" fmla="*/ 1 w 1114"/>
                          <a:gd name="T79" fmla="*/ 1 h 1284"/>
                          <a:gd name="T80" fmla="*/ 1 w 1114"/>
                          <a:gd name="T81" fmla="*/ 1 h 1284"/>
                          <a:gd name="T82" fmla="*/ 1 w 1114"/>
                          <a:gd name="T83" fmla="*/ 1 h 1284"/>
                          <a:gd name="T84" fmla="*/ 1 w 1114"/>
                          <a:gd name="T85" fmla="*/ 1 h 1284"/>
                          <a:gd name="T86" fmla="*/ 1 w 1114"/>
                          <a:gd name="T87" fmla="*/ 1 h 1284"/>
                          <a:gd name="T88" fmla="*/ 1 w 1114"/>
                          <a:gd name="T89" fmla="*/ 1 h 1284"/>
                          <a:gd name="T90" fmla="*/ 1 w 1114"/>
                          <a:gd name="T91" fmla="*/ 1 h 1284"/>
                          <a:gd name="T92" fmla="*/ 1 w 1114"/>
                          <a:gd name="T93" fmla="*/ 1 h 1284"/>
                          <a:gd name="T94" fmla="*/ 1 w 1114"/>
                          <a:gd name="T95" fmla="*/ 1 h 1284"/>
                          <a:gd name="T96" fmla="*/ 1 w 1114"/>
                          <a:gd name="T97" fmla="*/ 1 h 1284"/>
                          <a:gd name="T98" fmla="*/ 1 w 1114"/>
                          <a:gd name="T99" fmla="*/ 1 h 1284"/>
                          <a:gd name="T100" fmla="*/ 1 w 1114"/>
                          <a:gd name="T101" fmla="*/ 1 h 1284"/>
                          <a:gd name="T102" fmla="*/ 1 w 1114"/>
                          <a:gd name="T103" fmla="*/ 1 h 1284"/>
                          <a:gd name="T104" fmla="*/ 1 w 1114"/>
                          <a:gd name="T105" fmla="*/ 1 h 1284"/>
                          <a:gd name="T106" fmla="*/ 1 w 1114"/>
                          <a:gd name="T107" fmla="*/ 1 h 1284"/>
                          <a:gd name="T108" fmla="*/ 1 w 1114"/>
                          <a:gd name="T109" fmla="*/ 1 h 1284"/>
                          <a:gd name="T110" fmla="*/ 1 w 1114"/>
                          <a:gd name="T111" fmla="*/ 1 h 1284"/>
                          <a:gd name="T112" fmla="*/ 1 w 1114"/>
                          <a:gd name="T113" fmla="*/ 1 h 1284"/>
                          <a:gd name="T114" fmla="*/ 1 w 1114"/>
                          <a:gd name="T115" fmla="*/ 1 h 1284"/>
                          <a:gd name="T116" fmla="*/ 1 w 1114"/>
                          <a:gd name="T117" fmla="*/ 1 h 1284"/>
                          <a:gd name="T118" fmla="*/ 1 w 1114"/>
                          <a:gd name="T119" fmla="*/ 1 h 1284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1114"/>
                          <a:gd name="T181" fmla="*/ 0 h 1284"/>
                          <a:gd name="T182" fmla="*/ 1114 w 1114"/>
                          <a:gd name="T183" fmla="*/ 1284 h 1284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1114" h="1284">
                            <a:moveTo>
                              <a:pt x="1114" y="1085"/>
                            </a:moveTo>
                            <a:lnTo>
                              <a:pt x="1094" y="1020"/>
                            </a:lnTo>
                            <a:lnTo>
                              <a:pt x="1079" y="865"/>
                            </a:lnTo>
                            <a:lnTo>
                              <a:pt x="1065" y="735"/>
                            </a:lnTo>
                            <a:lnTo>
                              <a:pt x="1020" y="580"/>
                            </a:lnTo>
                            <a:lnTo>
                              <a:pt x="980" y="515"/>
                            </a:lnTo>
                            <a:lnTo>
                              <a:pt x="905" y="420"/>
                            </a:lnTo>
                            <a:lnTo>
                              <a:pt x="820" y="380"/>
                            </a:lnTo>
                            <a:lnTo>
                              <a:pt x="725" y="295"/>
                            </a:lnTo>
                            <a:lnTo>
                              <a:pt x="630" y="210"/>
                            </a:lnTo>
                            <a:lnTo>
                              <a:pt x="535" y="115"/>
                            </a:lnTo>
                            <a:lnTo>
                              <a:pt x="465" y="40"/>
                            </a:lnTo>
                            <a:lnTo>
                              <a:pt x="410" y="0"/>
                            </a:lnTo>
                            <a:lnTo>
                              <a:pt x="420" y="65"/>
                            </a:lnTo>
                            <a:lnTo>
                              <a:pt x="385" y="115"/>
                            </a:lnTo>
                            <a:lnTo>
                              <a:pt x="345" y="135"/>
                            </a:lnTo>
                            <a:lnTo>
                              <a:pt x="305" y="115"/>
                            </a:lnTo>
                            <a:lnTo>
                              <a:pt x="255" y="70"/>
                            </a:lnTo>
                            <a:lnTo>
                              <a:pt x="230" y="65"/>
                            </a:lnTo>
                            <a:lnTo>
                              <a:pt x="175" y="65"/>
                            </a:lnTo>
                            <a:lnTo>
                              <a:pt x="125" y="85"/>
                            </a:lnTo>
                            <a:lnTo>
                              <a:pt x="70" y="65"/>
                            </a:lnTo>
                            <a:lnTo>
                              <a:pt x="50" y="105"/>
                            </a:lnTo>
                            <a:lnTo>
                              <a:pt x="50" y="170"/>
                            </a:lnTo>
                            <a:lnTo>
                              <a:pt x="0" y="180"/>
                            </a:lnTo>
                            <a:lnTo>
                              <a:pt x="0" y="210"/>
                            </a:lnTo>
                            <a:lnTo>
                              <a:pt x="40" y="250"/>
                            </a:lnTo>
                            <a:lnTo>
                              <a:pt x="85" y="230"/>
                            </a:lnTo>
                            <a:lnTo>
                              <a:pt x="135" y="240"/>
                            </a:lnTo>
                            <a:lnTo>
                              <a:pt x="145" y="275"/>
                            </a:lnTo>
                            <a:lnTo>
                              <a:pt x="135" y="305"/>
                            </a:lnTo>
                            <a:lnTo>
                              <a:pt x="90" y="315"/>
                            </a:lnTo>
                            <a:lnTo>
                              <a:pt x="85" y="345"/>
                            </a:lnTo>
                            <a:lnTo>
                              <a:pt x="85" y="380"/>
                            </a:lnTo>
                            <a:lnTo>
                              <a:pt x="90" y="400"/>
                            </a:lnTo>
                            <a:lnTo>
                              <a:pt x="90" y="440"/>
                            </a:lnTo>
                            <a:lnTo>
                              <a:pt x="155" y="455"/>
                            </a:lnTo>
                            <a:lnTo>
                              <a:pt x="175" y="455"/>
                            </a:lnTo>
                            <a:lnTo>
                              <a:pt x="255" y="545"/>
                            </a:lnTo>
                            <a:lnTo>
                              <a:pt x="280" y="590"/>
                            </a:lnTo>
                            <a:lnTo>
                              <a:pt x="325" y="580"/>
                            </a:lnTo>
                            <a:lnTo>
                              <a:pt x="410" y="645"/>
                            </a:lnTo>
                            <a:lnTo>
                              <a:pt x="470" y="695"/>
                            </a:lnTo>
                            <a:lnTo>
                              <a:pt x="470" y="800"/>
                            </a:lnTo>
                            <a:lnTo>
                              <a:pt x="485" y="875"/>
                            </a:lnTo>
                            <a:lnTo>
                              <a:pt x="495" y="980"/>
                            </a:lnTo>
                            <a:lnTo>
                              <a:pt x="505" y="1035"/>
                            </a:lnTo>
                            <a:lnTo>
                              <a:pt x="535" y="1065"/>
                            </a:lnTo>
                            <a:lnTo>
                              <a:pt x="590" y="1085"/>
                            </a:lnTo>
                            <a:lnTo>
                              <a:pt x="675" y="1150"/>
                            </a:lnTo>
                            <a:lnTo>
                              <a:pt x="715" y="1179"/>
                            </a:lnTo>
                            <a:lnTo>
                              <a:pt x="740" y="1219"/>
                            </a:lnTo>
                            <a:lnTo>
                              <a:pt x="745" y="1264"/>
                            </a:lnTo>
                            <a:lnTo>
                              <a:pt x="770" y="1284"/>
                            </a:lnTo>
                            <a:lnTo>
                              <a:pt x="780" y="1254"/>
                            </a:lnTo>
                            <a:lnTo>
                              <a:pt x="845" y="1179"/>
                            </a:lnTo>
                            <a:lnTo>
                              <a:pt x="915" y="1199"/>
                            </a:lnTo>
                            <a:lnTo>
                              <a:pt x="960" y="1150"/>
                            </a:lnTo>
                            <a:lnTo>
                              <a:pt x="1020" y="1160"/>
                            </a:lnTo>
                            <a:lnTo>
                              <a:pt x="1114" y="1085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5" name="Freeform 72">
                        <a:extLst>
                          <a:ext uri="{FF2B5EF4-FFF2-40B4-BE49-F238E27FC236}">
                            <a16:creationId xmlns:a16="http://schemas.microsoft.com/office/drawing/2014/main" id="{09CD4EF0-892F-4F8B-99FC-0A7ADADA849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464" y="7288"/>
                        <a:ext cx="1654" cy="777"/>
                      </a:xfrm>
                      <a:custGeom>
                        <a:avLst/>
                        <a:gdLst>
                          <a:gd name="T0" fmla="*/ 1 w 2258"/>
                          <a:gd name="T1" fmla="*/ 1 h 1359"/>
                          <a:gd name="T2" fmla="*/ 1 w 2258"/>
                          <a:gd name="T3" fmla="*/ 1 h 1359"/>
                          <a:gd name="T4" fmla="*/ 1 w 2258"/>
                          <a:gd name="T5" fmla="*/ 1 h 1359"/>
                          <a:gd name="T6" fmla="*/ 1 w 2258"/>
                          <a:gd name="T7" fmla="*/ 1 h 1359"/>
                          <a:gd name="T8" fmla="*/ 1 w 2258"/>
                          <a:gd name="T9" fmla="*/ 1 h 1359"/>
                          <a:gd name="T10" fmla="*/ 1 w 2258"/>
                          <a:gd name="T11" fmla="*/ 1 h 1359"/>
                          <a:gd name="T12" fmla="*/ 1 w 2258"/>
                          <a:gd name="T13" fmla="*/ 1 h 1359"/>
                          <a:gd name="T14" fmla="*/ 1 w 2258"/>
                          <a:gd name="T15" fmla="*/ 1 h 1359"/>
                          <a:gd name="T16" fmla="*/ 1 w 2258"/>
                          <a:gd name="T17" fmla="*/ 1 h 1359"/>
                          <a:gd name="T18" fmla="*/ 1 w 2258"/>
                          <a:gd name="T19" fmla="*/ 1 h 1359"/>
                          <a:gd name="T20" fmla="*/ 1 w 2258"/>
                          <a:gd name="T21" fmla="*/ 1 h 1359"/>
                          <a:gd name="T22" fmla="*/ 1 w 2258"/>
                          <a:gd name="T23" fmla="*/ 1 h 1359"/>
                          <a:gd name="T24" fmla="*/ 1 w 2258"/>
                          <a:gd name="T25" fmla="*/ 1 h 1359"/>
                          <a:gd name="T26" fmla="*/ 1 w 2258"/>
                          <a:gd name="T27" fmla="*/ 1 h 1359"/>
                          <a:gd name="T28" fmla="*/ 1 w 2258"/>
                          <a:gd name="T29" fmla="*/ 1 h 1359"/>
                          <a:gd name="T30" fmla="*/ 1 w 2258"/>
                          <a:gd name="T31" fmla="*/ 1 h 1359"/>
                          <a:gd name="T32" fmla="*/ 1 w 2258"/>
                          <a:gd name="T33" fmla="*/ 1 h 1359"/>
                          <a:gd name="T34" fmla="*/ 1 w 2258"/>
                          <a:gd name="T35" fmla="*/ 1 h 1359"/>
                          <a:gd name="T36" fmla="*/ 1 w 2258"/>
                          <a:gd name="T37" fmla="*/ 1 h 1359"/>
                          <a:gd name="T38" fmla="*/ 1 w 2258"/>
                          <a:gd name="T39" fmla="*/ 1 h 1359"/>
                          <a:gd name="T40" fmla="*/ 1 w 2258"/>
                          <a:gd name="T41" fmla="*/ 1 h 1359"/>
                          <a:gd name="T42" fmla="*/ 1 w 2258"/>
                          <a:gd name="T43" fmla="*/ 0 h 1359"/>
                          <a:gd name="T44" fmla="*/ 1 w 2258"/>
                          <a:gd name="T45" fmla="*/ 1 h 1359"/>
                          <a:gd name="T46" fmla="*/ 1 w 2258"/>
                          <a:gd name="T47" fmla="*/ 1 h 1359"/>
                          <a:gd name="T48" fmla="*/ 1 w 2258"/>
                          <a:gd name="T49" fmla="*/ 1 h 1359"/>
                          <a:gd name="T50" fmla="*/ 1 w 2258"/>
                          <a:gd name="T51" fmla="*/ 1 h 1359"/>
                          <a:gd name="T52" fmla="*/ 1 w 2258"/>
                          <a:gd name="T53" fmla="*/ 1 h 1359"/>
                          <a:gd name="T54" fmla="*/ 1 w 2258"/>
                          <a:gd name="T55" fmla="*/ 1 h 1359"/>
                          <a:gd name="T56" fmla="*/ 1 w 2258"/>
                          <a:gd name="T57" fmla="*/ 1 h 1359"/>
                          <a:gd name="T58" fmla="*/ 1 w 2258"/>
                          <a:gd name="T59" fmla="*/ 1 h 1359"/>
                          <a:gd name="T60" fmla="*/ 1 w 2258"/>
                          <a:gd name="T61" fmla="*/ 1 h 1359"/>
                          <a:gd name="T62" fmla="*/ 1 w 2258"/>
                          <a:gd name="T63" fmla="*/ 1 h 1359"/>
                          <a:gd name="T64" fmla="*/ 1 w 2258"/>
                          <a:gd name="T65" fmla="*/ 1 h 1359"/>
                          <a:gd name="T66" fmla="*/ 1 w 2258"/>
                          <a:gd name="T67" fmla="*/ 1 h 1359"/>
                          <a:gd name="T68" fmla="*/ 1 w 2258"/>
                          <a:gd name="T69" fmla="*/ 1 h 1359"/>
                          <a:gd name="T70" fmla="*/ 1 w 2258"/>
                          <a:gd name="T71" fmla="*/ 1 h 1359"/>
                          <a:gd name="T72" fmla="*/ 1 w 2258"/>
                          <a:gd name="T73" fmla="*/ 1 h 1359"/>
                          <a:gd name="T74" fmla="*/ 1 w 2258"/>
                          <a:gd name="T75" fmla="*/ 1 h 1359"/>
                          <a:gd name="T76" fmla="*/ 1 w 2258"/>
                          <a:gd name="T77" fmla="*/ 1 h 1359"/>
                          <a:gd name="T78" fmla="*/ 1 w 2258"/>
                          <a:gd name="T79" fmla="*/ 1 h 1359"/>
                          <a:gd name="T80" fmla="*/ 1 w 2258"/>
                          <a:gd name="T81" fmla="*/ 1 h 1359"/>
                          <a:gd name="T82" fmla="*/ 1 w 2258"/>
                          <a:gd name="T83" fmla="*/ 1 h 1359"/>
                          <a:gd name="T84" fmla="*/ 1 w 2258"/>
                          <a:gd name="T85" fmla="*/ 1 h 1359"/>
                          <a:gd name="T86" fmla="*/ 1 w 2258"/>
                          <a:gd name="T87" fmla="*/ 1 h 1359"/>
                          <a:gd name="T88" fmla="*/ 1 w 2258"/>
                          <a:gd name="T89" fmla="*/ 1 h 1359"/>
                          <a:gd name="T90" fmla="*/ 1 w 2258"/>
                          <a:gd name="T91" fmla="*/ 1 h 1359"/>
                          <a:gd name="T92" fmla="*/ 1 w 2258"/>
                          <a:gd name="T93" fmla="*/ 1 h 1359"/>
                          <a:gd name="T94" fmla="*/ 1 w 2258"/>
                          <a:gd name="T95" fmla="*/ 1 h 1359"/>
                          <a:gd name="T96" fmla="*/ 1 w 2258"/>
                          <a:gd name="T97" fmla="*/ 1 h 1359"/>
                          <a:gd name="T98" fmla="*/ 1 w 2258"/>
                          <a:gd name="T99" fmla="*/ 1 h 1359"/>
                          <a:gd name="T100" fmla="*/ 1 w 2258"/>
                          <a:gd name="T101" fmla="*/ 1 h 1359"/>
                          <a:gd name="T102" fmla="*/ 1 w 2258"/>
                          <a:gd name="T103" fmla="*/ 1 h 1359"/>
                          <a:gd name="T104" fmla="*/ 1 w 2258"/>
                          <a:gd name="T105" fmla="*/ 1 h 135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258"/>
                          <a:gd name="T160" fmla="*/ 0 h 1359"/>
                          <a:gd name="T161" fmla="*/ 2258 w 2258"/>
                          <a:gd name="T162" fmla="*/ 1359 h 135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258" h="1359">
                            <a:moveTo>
                              <a:pt x="2238" y="1169"/>
                            </a:moveTo>
                            <a:lnTo>
                              <a:pt x="2168" y="1119"/>
                            </a:lnTo>
                            <a:lnTo>
                              <a:pt x="2133" y="1064"/>
                            </a:lnTo>
                            <a:lnTo>
                              <a:pt x="2093" y="949"/>
                            </a:lnTo>
                            <a:lnTo>
                              <a:pt x="2068" y="904"/>
                            </a:lnTo>
                            <a:lnTo>
                              <a:pt x="2018" y="819"/>
                            </a:lnTo>
                            <a:lnTo>
                              <a:pt x="1983" y="779"/>
                            </a:lnTo>
                            <a:lnTo>
                              <a:pt x="1983" y="729"/>
                            </a:lnTo>
                            <a:lnTo>
                              <a:pt x="2028" y="685"/>
                            </a:lnTo>
                            <a:lnTo>
                              <a:pt x="2018" y="620"/>
                            </a:lnTo>
                            <a:lnTo>
                              <a:pt x="2018" y="535"/>
                            </a:lnTo>
                            <a:lnTo>
                              <a:pt x="2008" y="485"/>
                            </a:lnTo>
                            <a:lnTo>
                              <a:pt x="2038" y="445"/>
                            </a:lnTo>
                            <a:lnTo>
                              <a:pt x="2008" y="400"/>
                            </a:lnTo>
                            <a:lnTo>
                              <a:pt x="1953" y="315"/>
                            </a:lnTo>
                            <a:lnTo>
                              <a:pt x="1898" y="305"/>
                            </a:lnTo>
                            <a:lnTo>
                              <a:pt x="1828" y="280"/>
                            </a:lnTo>
                            <a:lnTo>
                              <a:pt x="1788" y="305"/>
                            </a:lnTo>
                            <a:lnTo>
                              <a:pt x="1753" y="335"/>
                            </a:lnTo>
                            <a:lnTo>
                              <a:pt x="1708" y="345"/>
                            </a:lnTo>
                            <a:lnTo>
                              <a:pt x="1668" y="325"/>
                            </a:lnTo>
                            <a:lnTo>
                              <a:pt x="1544" y="325"/>
                            </a:lnTo>
                            <a:lnTo>
                              <a:pt x="1469" y="295"/>
                            </a:lnTo>
                            <a:lnTo>
                              <a:pt x="1419" y="275"/>
                            </a:lnTo>
                            <a:lnTo>
                              <a:pt x="1374" y="230"/>
                            </a:lnTo>
                            <a:lnTo>
                              <a:pt x="1319" y="260"/>
                            </a:lnTo>
                            <a:lnTo>
                              <a:pt x="1229" y="260"/>
                            </a:lnTo>
                            <a:lnTo>
                              <a:pt x="1119" y="275"/>
                            </a:lnTo>
                            <a:lnTo>
                              <a:pt x="1059" y="260"/>
                            </a:lnTo>
                            <a:lnTo>
                              <a:pt x="994" y="200"/>
                            </a:lnTo>
                            <a:lnTo>
                              <a:pt x="954" y="230"/>
                            </a:lnTo>
                            <a:lnTo>
                              <a:pt x="909" y="240"/>
                            </a:lnTo>
                            <a:lnTo>
                              <a:pt x="854" y="210"/>
                            </a:lnTo>
                            <a:lnTo>
                              <a:pt x="834" y="190"/>
                            </a:lnTo>
                            <a:lnTo>
                              <a:pt x="769" y="200"/>
                            </a:lnTo>
                            <a:lnTo>
                              <a:pt x="709" y="190"/>
                            </a:lnTo>
                            <a:lnTo>
                              <a:pt x="659" y="155"/>
                            </a:lnTo>
                            <a:lnTo>
                              <a:pt x="574" y="90"/>
                            </a:lnTo>
                            <a:lnTo>
                              <a:pt x="494" y="30"/>
                            </a:lnTo>
                            <a:lnTo>
                              <a:pt x="444" y="40"/>
                            </a:lnTo>
                            <a:lnTo>
                              <a:pt x="384" y="60"/>
                            </a:lnTo>
                            <a:lnTo>
                              <a:pt x="340" y="30"/>
                            </a:lnTo>
                            <a:lnTo>
                              <a:pt x="295" y="0"/>
                            </a:lnTo>
                            <a:lnTo>
                              <a:pt x="245" y="0"/>
                            </a:lnTo>
                            <a:lnTo>
                              <a:pt x="205" y="30"/>
                            </a:lnTo>
                            <a:lnTo>
                              <a:pt x="190" y="50"/>
                            </a:lnTo>
                            <a:lnTo>
                              <a:pt x="190" y="145"/>
                            </a:lnTo>
                            <a:lnTo>
                              <a:pt x="170" y="240"/>
                            </a:lnTo>
                            <a:lnTo>
                              <a:pt x="150" y="305"/>
                            </a:lnTo>
                            <a:lnTo>
                              <a:pt x="120" y="345"/>
                            </a:lnTo>
                            <a:lnTo>
                              <a:pt x="85" y="410"/>
                            </a:lnTo>
                            <a:lnTo>
                              <a:pt x="40" y="450"/>
                            </a:lnTo>
                            <a:lnTo>
                              <a:pt x="0" y="485"/>
                            </a:lnTo>
                            <a:lnTo>
                              <a:pt x="55" y="525"/>
                            </a:lnTo>
                            <a:lnTo>
                              <a:pt x="105" y="535"/>
                            </a:lnTo>
                            <a:lnTo>
                              <a:pt x="170" y="550"/>
                            </a:lnTo>
                            <a:lnTo>
                              <a:pt x="160" y="630"/>
                            </a:lnTo>
                            <a:lnTo>
                              <a:pt x="225" y="665"/>
                            </a:lnTo>
                            <a:lnTo>
                              <a:pt x="310" y="695"/>
                            </a:lnTo>
                            <a:lnTo>
                              <a:pt x="330" y="709"/>
                            </a:lnTo>
                            <a:lnTo>
                              <a:pt x="340" y="749"/>
                            </a:lnTo>
                            <a:lnTo>
                              <a:pt x="345" y="834"/>
                            </a:lnTo>
                            <a:lnTo>
                              <a:pt x="359" y="884"/>
                            </a:lnTo>
                            <a:lnTo>
                              <a:pt x="409" y="904"/>
                            </a:lnTo>
                            <a:lnTo>
                              <a:pt x="454" y="894"/>
                            </a:lnTo>
                            <a:lnTo>
                              <a:pt x="464" y="854"/>
                            </a:lnTo>
                            <a:lnTo>
                              <a:pt x="464" y="809"/>
                            </a:lnTo>
                            <a:lnTo>
                              <a:pt x="519" y="769"/>
                            </a:lnTo>
                            <a:lnTo>
                              <a:pt x="539" y="749"/>
                            </a:lnTo>
                            <a:lnTo>
                              <a:pt x="559" y="779"/>
                            </a:lnTo>
                            <a:lnTo>
                              <a:pt x="614" y="819"/>
                            </a:lnTo>
                            <a:lnTo>
                              <a:pt x="684" y="844"/>
                            </a:lnTo>
                            <a:lnTo>
                              <a:pt x="784" y="864"/>
                            </a:lnTo>
                            <a:lnTo>
                              <a:pt x="854" y="874"/>
                            </a:lnTo>
                            <a:lnTo>
                              <a:pt x="954" y="914"/>
                            </a:lnTo>
                            <a:lnTo>
                              <a:pt x="1004" y="959"/>
                            </a:lnTo>
                            <a:lnTo>
                              <a:pt x="1064" y="1024"/>
                            </a:lnTo>
                            <a:lnTo>
                              <a:pt x="1099" y="1034"/>
                            </a:lnTo>
                            <a:lnTo>
                              <a:pt x="1184" y="1034"/>
                            </a:lnTo>
                            <a:lnTo>
                              <a:pt x="1229" y="1034"/>
                            </a:lnTo>
                            <a:lnTo>
                              <a:pt x="1289" y="1084"/>
                            </a:lnTo>
                            <a:lnTo>
                              <a:pt x="1339" y="1099"/>
                            </a:lnTo>
                            <a:lnTo>
                              <a:pt x="1404" y="1084"/>
                            </a:lnTo>
                            <a:lnTo>
                              <a:pt x="1449" y="1099"/>
                            </a:lnTo>
                            <a:lnTo>
                              <a:pt x="1479" y="1099"/>
                            </a:lnTo>
                            <a:lnTo>
                              <a:pt x="1554" y="1099"/>
                            </a:lnTo>
                            <a:lnTo>
                              <a:pt x="1574" y="1074"/>
                            </a:lnTo>
                            <a:lnTo>
                              <a:pt x="1629" y="1119"/>
                            </a:lnTo>
                            <a:lnTo>
                              <a:pt x="1629" y="1159"/>
                            </a:lnTo>
                            <a:lnTo>
                              <a:pt x="1629" y="1224"/>
                            </a:lnTo>
                            <a:lnTo>
                              <a:pt x="1658" y="1244"/>
                            </a:lnTo>
                            <a:lnTo>
                              <a:pt x="1733" y="1254"/>
                            </a:lnTo>
                            <a:lnTo>
                              <a:pt x="1773" y="1294"/>
                            </a:lnTo>
                            <a:lnTo>
                              <a:pt x="1808" y="1329"/>
                            </a:lnTo>
                            <a:lnTo>
                              <a:pt x="1838" y="1359"/>
                            </a:lnTo>
                            <a:lnTo>
                              <a:pt x="1878" y="1329"/>
                            </a:lnTo>
                            <a:lnTo>
                              <a:pt x="1893" y="1274"/>
                            </a:lnTo>
                            <a:lnTo>
                              <a:pt x="1908" y="1234"/>
                            </a:lnTo>
                            <a:lnTo>
                              <a:pt x="1958" y="1249"/>
                            </a:lnTo>
                            <a:lnTo>
                              <a:pt x="2018" y="1234"/>
                            </a:lnTo>
                            <a:lnTo>
                              <a:pt x="2058" y="1234"/>
                            </a:lnTo>
                            <a:lnTo>
                              <a:pt x="2123" y="1274"/>
                            </a:lnTo>
                            <a:lnTo>
                              <a:pt x="2168" y="1309"/>
                            </a:lnTo>
                            <a:lnTo>
                              <a:pt x="2198" y="1309"/>
                            </a:lnTo>
                            <a:lnTo>
                              <a:pt x="2238" y="1269"/>
                            </a:lnTo>
                            <a:lnTo>
                              <a:pt x="2258" y="1234"/>
                            </a:lnTo>
                            <a:lnTo>
                              <a:pt x="2238" y="1169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6" name="Freeform 73">
                        <a:extLst>
                          <a:ext uri="{FF2B5EF4-FFF2-40B4-BE49-F238E27FC236}">
                            <a16:creationId xmlns:a16="http://schemas.microsoft.com/office/drawing/2014/main" id="{C2F4ADCA-1758-42ED-A17A-306423717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626" y="7541"/>
                        <a:ext cx="1281" cy="391"/>
                      </a:xfrm>
                      <a:custGeom>
                        <a:avLst/>
                        <a:gdLst>
                          <a:gd name="T0" fmla="*/ 1 w 1753"/>
                          <a:gd name="T1" fmla="*/ 0 h 689"/>
                          <a:gd name="T2" fmla="*/ 1 w 1753"/>
                          <a:gd name="T3" fmla="*/ 1 h 689"/>
                          <a:gd name="T4" fmla="*/ 1 w 1753"/>
                          <a:gd name="T5" fmla="*/ 1 h 689"/>
                          <a:gd name="T6" fmla="*/ 1 w 1753"/>
                          <a:gd name="T7" fmla="*/ 1 h 689"/>
                          <a:gd name="T8" fmla="*/ 1 w 1753"/>
                          <a:gd name="T9" fmla="*/ 1 h 689"/>
                          <a:gd name="T10" fmla="*/ 1 w 1753"/>
                          <a:gd name="T11" fmla="*/ 1 h 689"/>
                          <a:gd name="T12" fmla="*/ 1 w 1753"/>
                          <a:gd name="T13" fmla="*/ 1 h 689"/>
                          <a:gd name="T14" fmla="*/ 1 w 1753"/>
                          <a:gd name="T15" fmla="*/ 1 h 689"/>
                          <a:gd name="T16" fmla="*/ 1 w 1753"/>
                          <a:gd name="T17" fmla="*/ 1 h 689"/>
                          <a:gd name="T18" fmla="*/ 1 w 1753"/>
                          <a:gd name="T19" fmla="*/ 1 h 689"/>
                          <a:gd name="T20" fmla="*/ 1 w 1753"/>
                          <a:gd name="T21" fmla="*/ 1 h 689"/>
                          <a:gd name="T22" fmla="*/ 1 w 1753"/>
                          <a:gd name="T23" fmla="*/ 1 h 689"/>
                          <a:gd name="T24" fmla="*/ 1 w 1753"/>
                          <a:gd name="T25" fmla="*/ 1 h 689"/>
                          <a:gd name="T26" fmla="*/ 0 w 1753"/>
                          <a:gd name="T27" fmla="*/ 1 h 689"/>
                          <a:gd name="T28" fmla="*/ 1 w 1753"/>
                          <a:gd name="T29" fmla="*/ 1 h 689"/>
                          <a:gd name="T30" fmla="*/ 1 w 1753"/>
                          <a:gd name="T31" fmla="*/ 1 h 689"/>
                          <a:gd name="T32" fmla="*/ 1 w 1753"/>
                          <a:gd name="T33" fmla="*/ 1 h 689"/>
                          <a:gd name="T34" fmla="*/ 1 w 1753"/>
                          <a:gd name="T35" fmla="*/ 1 h 689"/>
                          <a:gd name="T36" fmla="*/ 1 w 1753"/>
                          <a:gd name="T37" fmla="*/ 1 h 689"/>
                          <a:gd name="T38" fmla="*/ 1 w 1753"/>
                          <a:gd name="T39" fmla="*/ 1 h 689"/>
                          <a:gd name="T40" fmla="*/ 1 w 1753"/>
                          <a:gd name="T41" fmla="*/ 1 h 689"/>
                          <a:gd name="T42" fmla="*/ 1 w 1753"/>
                          <a:gd name="T43" fmla="*/ 1 h 689"/>
                          <a:gd name="T44" fmla="*/ 1 w 1753"/>
                          <a:gd name="T45" fmla="*/ 1 h 689"/>
                          <a:gd name="T46" fmla="*/ 1 w 1753"/>
                          <a:gd name="T47" fmla="*/ 1 h 689"/>
                          <a:gd name="T48" fmla="*/ 1 w 1753"/>
                          <a:gd name="T49" fmla="*/ 1 h 689"/>
                          <a:gd name="T50" fmla="*/ 1 w 1753"/>
                          <a:gd name="T51" fmla="*/ 1 h 689"/>
                          <a:gd name="T52" fmla="*/ 1 w 1753"/>
                          <a:gd name="T53" fmla="*/ 1 h 689"/>
                          <a:gd name="T54" fmla="*/ 1 w 1753"/>
                          <a:gd name="T55" fmla="*/ 1 h 689"/>
                          <a:gd name="T56" fmla="*/ 1 w 1753"/>
                          <a:gd name="T57" fmla="*/ 1 h 689"/>
                          <a:gd name="T58" fmla="*/ 1 w 1753"/>
                          <a:gd name="T59" fmla="*/ 1 h 689"/>
                          <a:gd name="T60" fmla="*/ 1 w 1753"/>
                          <a:gd name="T61" fmla="*/ 1 h 689"/>
                          <a:gd name="T62" fmla="*/ 1 w 1753"/>
                          <a:gd name="T63" fmla="*/ 1 h 689"/>
                          <a:gd name="T64" fmla="*/ 1 w 1753"/>
                          <a:gd name="T65" fmla="*/ 1 h 689"/>
                          <a:gd name="T66" fmla="*/ 1 w 1753"/>
                          <a:gd name="T67" fmla="*/ 1 h 689"/>
                          <a:gd name="T68" fmla="*/ 1 w 1753"/>
                          <a:gd name="T69" fmla="*/ 1 h 689"/>
                          <a:gd name="T70" fmla="*/ 1 w 1753"/>
                          <a:gd name="T71" fmla="*/ 1 h 689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1753"/>
                          <a:gd name="T109" fmla="*/ 0 h 689"/>
                          <a:gd name="T110" fmla="*/ 1753 w 1753"/>
                          <a:gd name="T111" fmla="*/ 689 h 689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1753" h="689">
                            <a:moveTo>
                              <a:pt x="1144" y="20"/>
                            </a:moveTo>
                            <a:lnTo>
                              <a:pt x="989" y="0"/>
                            </a:lnTo>
                            <a:lnTo>
                              <a:pt x="934" y="85"/>
                            </a:lnTo>
                            <a:lnTo>
                              <a:pt x="894" y="85"/>
                            </a:lnTo>
                            <a:lnTo>
                              <a:pt x="839" y="40"/>
                            </a:lnTo>
                            <a:lnTo>
                              <a:pt x="789" y="55"/>
                            </a:lnTo>
                            <a:lnTo>
                              <a:pt x="734" y="65"/>
                            </a:lnTo>
                            <a:lnTo>
                              <a:pt x="684" y="85"/>
                            </a:lnTo>
                            <a:lnTo>
                              <a:pt x="664" y="75"/>
                            </a:lnTo>
                            <a:lnTo>
                              <a:pt x="599" y="35"/>
                            </a:lnTo>
                            <a:lnTo>
                              <a:pt x="559" y="15"/>
                            </a:lnTo>
                            <a:lnTo>
                              <a:pt x="459" y="35"/>
                            </a:lnTo>
                            <a:lnTo>
                              <a:pt x="459" y="65"/>
                            </a:lnTo>
                            <a:lnTo>
                              <a:pt x="479" y="85"/>
                            </a:lnTo>
                            <a:lnTo>
                              <a:pt x="474" y="125"/>
                            </a:lnTo>
                            <a:lnTo>
                              <a:pt x="439" y="140"/>
                            </a:lnTo>
                            <a:lnTo>
                              <a:pt x="409" y="180"/>
                            </a:lnTo>
                            <a:lnTo>
                              <a:pt x="399" y="210"/>
                            </a:lnTo>
                            <a:lnTo>
                              <a:pt x="409" y="250"/>
                            </a:lnTo>
                            <a:lnTo>
                              <a:pt x="399" y="284"/>
                            </a:lnTo>
                            <a:lnTo>
                              <a:pt x="369" y="304"/>
                            </a:lnTo>
                            <a:lnTo>
                              <a:pt x="284" y="324"/>
                            </a:lnTo>
                            <a:lnTo>
                              <a:pt x="125" y="339"/>
                            </a:lnTo>
                            <a:lnTo>
                              <a:pt x="125" y="379"/>
                            </a:lnTo>
                            <a:lnTo>
                              <a:pt x="70" y="424"/>
                            </a:lnTo>
                            <a:lnTo>
                              <a:pt x="30" y="464"/>
                            </a:lnTo>
                            <a:lnTo>
                              <a:pt x="0" y="519"/>
                            </a:lnTo>
                            <a:lnTo>
                              <a:pt x="0" y="604"/>
                            </a:lnTo>
                            <a:lnTo>
                              <a:pt x="40" y="689"/>
                            </a:lnTo>
                            <a:lnTo>
                              <a:pt x="90" y="654"/>
                            </a:lnTo>
                            <a:lnTo>
                              <a:pt x="170" y="674"/>
                            </a:lnTo>
                            <a:lnTo>
                              <a:pt x="219" y="689"/>
                            </a:lnTo>
                            <a:lnTo>
                              <a:pt x="304" y="664"/>
                            </a:lnTo>
                            <a:lnTo>
                              <a:pt x="374" y="624"/>
                            </a:lnTo>
                            <a:lnTo>
                              <a:pt x="429" y="569"/>
                            </a:lnTo>
                            <a:lnTo>
                              <a:pt x="439" y="489"/>
                            </a:lnTo>
                            <a:lnTo>
                              <a:pt x="454" y="434"/>
                            </a:lnTo>
                            <a:lnTo>
                              <a:pt x="494" y="389"/>
                            </a:lnTo>
                            <a:lnTo>
                              <a:pt x="564" y="359"/>
                            </a:lnTo>
                            <a:lnTo>
                              <a:pt x="609" y="339"/>
                            </a:lnTo>
                            <a:lnTo>
                              <a:pt x="684" y="274"/>
                            </a:lnTo>
                            <a:lnTo>
                              <a:pt x="769" y="205"/>
                            </a:lnTo>
                            <a:lnTo>
                              <a:pt x="904" y="190"/>
                            </a:lnTo>
                            <a:lnTo>
                              <a:pt x="969" y="225"/>
                            </a:lnTo>
                            <a:lnTo>
                              <a:pt x="1054" y="274"/>
                            </a:lnTo>
                            <a:lnTo>
                              <a:pt x="1104" y="299"/>
                            </a:lnTo>
                            <a:lnTo>
                              <a:pt x="1199" y="304"/>
                            </a:lnTo>
                            <a:lnTo>
                              <a:pt x="1274" y="359"/>
                            </a:lnTo>
                            <a:lnTo>
                              <a:pt x="1379" y="424"/>
                            </a:lnTo>
                            <a:lnTo>
                              <a:pt x="1474" y="519"/>
                            </a:lnTo>
                            <a:lnTo>
                              <a:pt x="1598" y="634"/>
                            </a:lnTo>
                            <a:lnTo>
                              <a:pt x="1693" y="674"/>
                            </a:lnTo>
                            <a:lnTo>
                              <a:pt x="1718" y="654"/>
                            </a:lnTo>
                            <a:lnTo>
                              <a:pt x="1753" y="609"/>
                            </a:lnTo>
                            <a:lnTo>
                              <a:pt x="1708" y="529"/>
                            </a:lnTo>
                            <a:lnTo>
                              <a:pt x="1618" y="484"/>
                            </a:lnTo>
                            <a:lnTo>
                              <a:pt x="1583" y="429"/>
                            </a:lnTo>
                            <a:lnTo>
                              <a:pt x="1513" y="424"/>
                            </a:lnTo>
                            <a:lnTo>
                              <a:pt x="1489" y="389"/>
                            </a:lnTo>
                            <a:lnTo>
                              <a:pt x="1489" y="349"/>
                            </a:lnTo>
                            <a:lnTo>
                              <a:pt x="1484" y="304"/>
                            </a:lnTo>
                            <a:lnTo>
                              <a:pt x="1459" y="260"/>
                            </a:lnTo>
                            <a:lnTo>
                              <a:pt x="1439" y="235"/>
                            </a:lnTo>
                            <a:lnTo>
                              <a:pt x="1379" y="205"/>
                            </a:lnTo>
                            <a:lnTo>
                              <a:pt x="1314" y="170"/>
                            </a:lnTo>
                            <a:lnTo>
                              <a:pt x="1294" y="140"/>
                            </a:lnTo>
                            <a:lnTo>
                              <a:pt x="1304" y="105"/>
                            </a:lnTo>
                            <a:lnTo>
                              <a:pt x="1294" y="75"/>
                            </a:lnTo>
                            <a:lnTo>
                              <a:pt x="1264" y="75"/>
                            </a:lnTo>
                            <a:lnTo>
                              <a:pt x="1229" y="55"/>
                            </a:lnTo>
                            <a:lnTo>
                              <a:pt x="1199" y="65"/>
                            </a:lnTo>
                            <a:lnTo>
                              <a:pt x="1144" y="2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7" name="Freeform 74">
                        <a:extLst>
                          <a:ext uri="{FF2B5EF4-FFF2-40B4-BE49-F238E27FC236}">
                            <a16:creationId xmlns:a16="http://schemas.microsoft.com/office/drawing/2014/main" id="{A2C70D95-C305-46A9-B6C5-1492D4A189A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41" y="6753"/>
                        <a:ext cx="514" cy="312"/>
                      </a:xfrm>
                      <a:custGeom>
                        <a:avLst/>
                        <a:gdLst>
                          <a:gd name="T0" fmla="*/ 1 w 699"/>
                          <a:gd name="T1" fmla="*/ 1 h 549"/>
                          <a:gd name="T2" fmla="*/ 1 w 699"/>
                          <a:gd name="T3" fmla="*/ 1 h 549"/>
                          <a:gd name="T4" fmla="*/ 1 w 699"/>
                          <a:gd name="T5" fmla="*/ 1 h 549"/>
                          <a:gd name="T6" fmla="*/ 1 w 699"/>
                          <a:gd name="T7" fmla="*/ 1 h 549"/>
                          <a:gd name="T8" fmla="*/ 1 w 699"/>
                          <a:gd name="T9" fmla="*/ 1 h 549"/>
                          <a:gd name="T10" fmla="*/ 1 w 699"/>
                          <a:gd name="T11" fmla="*/ 1 h 549"/>
                          <a:gd name="T12" fmla="*/ 1 w 699"/>
                          <a:gd name="T13" fmla="*/ 1 h 549"/>
                          <a:gd name="T14" fmla="*/ 1 w 699"/>
                          <a:gd name="T15" fmla="*/ 1 h 549"/>
                          <a:gd name="T16" fmla="*/ 1 w 699"/>
                          <a:gd name="T17" fmla="*/ 1 h 549"/>
                          <a:gd name="T18" fmla="*/ 1 w 699"/>
                          <a:gd name="T19" fmla="*/ 0 h 549"/>
                          <a:gd name="T20" fmla="*/ 1 w 699"/>
                          <a:gd name="T21" fmla="*/ 1 h 549"/>
                          <a:gd name="T22" fmla="*/ 1 w 699"/>
                          <a:gd name="T23" fmla="*/ 1 h 549"/>
                          <a:gd name="T24" fmla="*/ 0 w 699"/>
                          <a:gd name="T25" fmla="*/ 1 h 549"/>
                          <a:gd name="T26" fmla="*/ 1 w 699"/>
                          <a:gd name="T27" fmla="*/ 1 h 549"/>
                          <a:gd name="T28" fmla="*/ 1 w 699"/>
                          <a:gd name="T29" fmla="*/ 1 h 549"/>
                          <a:gd name="T30" fmla="*/ 1 w 699"/>
                          <a:gd name="T31" fmla="*/ 1 h 549"/>
                          <a:gd name="T32" fmla="*/ 1 w 699"/>
                          <a:gd name="T33" fmla="*/ 1 h 549"/>
                          <a:gd name="T34" fmla="*/ 1 w 699"/>
                          <a:gd name="T35" fmla="*/ 1 h 549"/>
                          <a:gd name="T36" fmla="*/ 1 w 699"/>
                          <a:gd name="T37" fmla="*/ 1 h 549"/>
                          <a:gd name="T38" fmla="*/ 1 w 699"/>
                          <a:gd name="T39" fmla="*/ 1 h 549"/>
                          <a:gd name="T40" fmla="*/ 1 w 699"/>
                          <a:gd name="T41" fmla="*/ 1 h 549"/>
                          <a:gd name="T42" fmla="*/ 1 w 699"/>
                          <a:gd name="T43" fmla="*/ 1 h 549"/>
                          <a:gd name="T44" fmla="*/ 1 w 699"/>
                          <a:gd name="T45" fmla="*/ 1 h 549"/>
                          <a:gd name="T46" fmla="*/ 1 w 699"/>
                          <a:gd name="T47" fmla="*/ 1 h 549"/>
                          <a:gd name="T48" fmla="*/ 1 w 699"/>
                          <a:gd name="T49" fmla="*/ 1 h 549"/>
                          <a:gd name="T50" fmla="*/ 1 w 699"/>
                          <a:gd name="T51" fmla="*/ 1 h 549"/>
                          <a:gd name="T52" fmla="*/ 1 w 699"/>
                          <a:gd name="T53" fmla="*/ 1 h 549"/>
                          <a:gd name="T54" fmla="*/ 1 w 699"/>
                          <a:gd name="T55" fmla="*/ 1 h 549"/>
                          <a:gd name="T56" fmla="*/ 1 w 699"/>
                          <a:gd name="T57" fmla="*/ 1 h 549"/>
                          <a:gd name="T58" fmla="*/ 1 w 699"/>
                          <a:gd name="T59" fmla="*/ 1 h 549"/>
                          <a:gd name="T60" fmla="*/ 1 w 699"/>
                          <a:gd name="T61" fmla="*/ 1 h 549"/>
                          <a:gd name="T62" fmla="*/ 1 w 699"/>
                          <a:gd name="T63" fmla="*/ 1 h 549"/>
                          <a:gd name="T64" fmla="*/ 1 w 699"/>
                          <a:gd name="T65" fmla="*/ 1 h 549"/>
                          <a:gd name="T66" fmla="*/ 1 w 699"/>
                          <a:gd name="T67" fmla="*/ 1 h 549"/>
                          <a:gd name="T68" fmla="*/ 1 w 699"/>
                          <a:gd name="T69" fmla="*/ 1 h 549"/>
                          <a:gd name="T70" fmla="*/ 1 w 699"/>
                          <a:gd name="T71" fmla="*/ 1 h 549"/>
                          <a:gd name="T72" fmla="*/ 1 w 699"/>
                          <a:gd name="T73" fmla="*/ 1 h 549"/>
                          <a:gd name="T74" fmla="*/ 1 w 699"/>
                          <a:gd name="T75" fmla="*/ 1 h 549"/>
                          <a:gd name="T76" fmla="*/ 1 w 699"/>
                          <a:gd name="T77" fmla="*/ 1 h 549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699"/>
                          <a:gd name="T118" fmla="*/ 0 h 549"/>
                          <a:gd name="T119" fmla="*/ 699 w 699"/>
                          <a:gd name="T120" fmla="*/ 549 h 549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699" h="549">
                            <a:moveTo>
                              <a:pt x="654" y="24"/>
                            </a:moveTo>
                            <a:lnTo>
                              <a:pt x="549" y="4"/>
                            </a:lnTo>
                            <a:lnTo>
                              <a:pt x="494" y="4"/>
                            </a:lnTo>
                            <a:lnTo>
                              <a:pt x="440" y="74"/>
                            </a:lnTo>
                            <a:lnTo>
                              <a:pt x="415" y="119"/>
                            </a:lnTo>
                            <a:lnTo>
                              <a:pt x="360" y="129"/>
                            </a:lnTo>
                            <a:lnTo>
                              <a:pt x="285" y="99"/>
                            </a:lnTo>
                            <a:lnTo>
                              <a:pt x="245" y="64"/>
                            </a:lnTo>
                            <a:lnTo>
                              <a:pt x="180" y="14"/>
                            </a:lnTo>
                            <a:lnTo>
                              <a:pt x="150" y="0"/>
                            </a:lnTo>
                            <a:lnTo>
                              <a:pt x="95" y="44"/>
                            </a:lnTo>
                            <a:lnTo>
                              <a:pt x="55" y="99"/>
                            </a:lnTo>
                            <a:lnTo>
                              <a:pt x="0" y="149"/>
                            </a:lnTo>
                            <a:lnTo>
                              <a:pt x="40" y="244"/>
                            </a:lnTo>
                            <a:lnTo>
                              <a:pt x="85" y="309"/>
                            </a:lnTo>
                            <a:lnTo>
                              <a:pt x="95" y="339"/>
                            </a:lnTo>
                            <a:lnTo>
                              <a:pt x="65" y="394"/>
                            </a:lnTo>
                            <a:lnTo>
                              <a:pt x="75" y="459"/>
                            </a:lnTo>
                            <a:lnTo>
                              <a:pt x="75" y="519"/>
                            </a:lnTo>
                            <a:lnTo>
                              <a:pt x="95" y="549"/>
                            </a:lnTo>
                            <a:lnTo>
                              <a:pt x="140" y="499"/>
                            </a:lnTo>
                            <a:lnTo>
                              <a:pt x="210" y="479"/>
                            </a:lnTo>
                            <a:lnTo>
                              <a:pt x="245" y="459"/>
                            </a:lnTo>
                            <a:lnTo>
                              <a:pt x="295" y="464"/>
                            </a:lnTo>
                            <a:lnTo>
                              <a:pt x="360" y="459"/>
                            </a:lnTo>
                            <a:lnTo>
                              <a:pt x="415" y="464"/>
                            </a:lnTo>
                            <a:lnTo>
                              <a:pt x="464" y="479"/>
                            </a:lnTo>
                            <a:lnTo>
                              <a:pt x="504" y="459"/>
                            </a:lnTo>
                            <a:lnTo>
                              <a:pt x="579" y="434"/>
                            </a:lnTo>
                            <a:lnTo>
                              <a:pt x="599" y="379"/>
                            </a:lnTo>
                            <a:lnTo>
                              <a:pt x="624" y="354"/>
                            </a:lnTo>
                            <a:lnTo>
                              <a:pt x="654" y="359"/>
                            </a:lnTo>
                            <a:lnTo>
                              <a:pt x="699" y="354"/>
                            </a:lnTo>
                            <a:lnTo>
                              <a:pt x="684" y="309"/>
                            </a:lnTo>
                            <a:lnTo>
                              <a:pt x="684" y="224"/>
                            </a:lnTo>
                            <a:lnTo>
                              <a:pt x="664" y="189"/>
                            </a:lnTo>
                            <a:lnTo>
                              <a:pt x="664" y="129"/>
                            </a:lnTo>
                            <a:lnTo>
                              <a:pt x="654" y="84"/>
                            </a:lnTo>
                            <a:lnTo>
                              <a:pt x="654" y="24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8" name="Freeform 75">
                        <a:extLst>
                          <a:ext uri="{FF2B5EF4-FFF2-40B4-BE49-F238E27FC236}">
                            <a16:creationId xmlns:a16="http://schemas.microsoft.com/office/drawing/2014/main" id="{02016F77-D05E-4E0E-AEAD-2BE5DFF342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4" y="6522"/>
                        <a:ext cx="1199" cy="1221"/>
                      </a:xfrm>
                      <a:custGeom>
                        <a:avLst/>
                        <a:gdLst>
                          <a:gd name="T0" fmla="*/ 1 w 1634"/>
                          <a:gd name="T1" fmla="*/ 1 h 2138"/>
                          <a:gd name="T2" fmla="*/ 1 w 1634"/>
                          <a:gd name="T3" fmla="*/ 1 h 2138"/>
                          <a:gd name="T4" fmla="*/ 1 w 1634"/>
                          <a:gd name="T5" fmla="*/ 1 h 2138"/>
                          <a:gd name="T6" fmla="*/ 1 w 1634"/>
                          <a:gd name="T7" fmla="*/ 1 h 2138"/>
                          <a:gd name="T8" fmla="*/ 1 w 1634"/>
                          <a:gd name="T9" fmla="*/ 0 h 2138"/>
                          <a:gd name="T10" fmla="*/ 1 w 1634"/>
                          <a:gd name="T11" fmla="*/ 1 h 2138"/>
                          <a:gd name="T12" fmla="*/ 1 w 1634"/>
                          <a:gd name="T13" fmla="*/ 1 h 2138"/>
                          <a:gd name="T14" fmla="*/ 1 w 1634"/>
                          <a:gd name="T15" fmla="*/ 1 h 2138"/>
                          <a:gd name="T16" fmla="*/ 1 w 1634"/>
                          <a:gd name="T17" fmla="*/ 1 h 2138"/>
                          <a:gd name="T18" fmla="*/ 1 w 1634"/>
                          <a:gd name="T19" fmla="*/ 1 h 2138"/>
                          <a:gd name="T20" fmla="*/ 1 w 1634"/>
                          <a:gd name="T21" fmla="*/ 1 h 2138"/>
                          <a:gd name="T22" fmla="*/ 1 w 1634"/>
                          <a:gd name="T23" fmla="*/ 1 h 2138"/>
                          <a:gd name="T24" fmla="*/ 1 w 1634"/>
                          <a:gd name="T25" fmla="*/ 1 h 2138"/>
                          <a:gd name="T26" fmla="*/ 1 w 1634"/>
                          <a:gd name="T27" fmla="*/ 1 h 2138"/>
                          <a:gd name="T28" fmla="*/ 1 w 1634"/>
                          <a:gd name="T29" fmla="*/ 1 h 2138"/>
                          <a:gd name="T30" fmla="*/ 1 w 1634"/>
                          <a:gd name="T31" fmla="*/ 1 h 2138"/>
                          <a:gd name="T32" fmla="*/ 1 w 1634"/>
                          <a:gd name="T33" fmla="*/ 1 h 2138"/>
                          <a:gd name="T34" fmla="*/ 1 w 1634"/>
                          <a:gd name="T35" fmla="*/ 1 h 2138"/>
                          <a:gd name="T36" fmla="*/ 1 w 1634"/>
                          <a:gd name="T37" fmla="*/ 1 h 2138"/>
                          <a:gd name="T38" fmla="*/ 1 w 1634"/>
                          <a:gd name="T39" fmla="*/ 1 h 2138"/>
                          <a:gd name="T40" fmla="*/ 1 w 1634"/>
                          <a:gd name="T41" fmla="*/ 1 h 2138"/>
                          <a:gd name="T42" fmla="*/ 1 w 1634"/>
                          <a:gd name="T43" fmla="*/ 1 h 2138"/>
                          <a:gd name="T44" fmla="*/ 1 w 1634"/>
                          <a:gd name="T45" fmla="*/ 1 h 2138"/>
                          <a:gd name="T46" fmla="*/ 1 w 1634"/>
                          <a:gd name="T47" fmla="*/ 1 h 2138"/>
                          <a:gd name="T48" fmla="*/ 1 w 1634"/>
                          <a:gd name="T49" fmla="*/ 1 h 2138"/>
                          <a:gd name="T50" fmla="*/ 1 w 1634"/>
                          <a:gd name="T51" fmla="*/ 1 h 2138"/>
                          <a:gd name="T52" fmla="*/ 1 w 1634"/>
                          <a:gd name="T53" fmla="*/ 1 h 2138"/>
                          <a:gd name="T54" fmla="*/ 1 w 1634"/>
                          <a:gd name="T55" fmla="*/ 1 h 2138"/>
                          <a:gd name="T56" fmla="*/ 1 w 1634"/>
                          <a:gd name="T57" fmla="*/ 1 h 2138"/>
                          <a:gd name="T58" fmla="*/ 1 w 1634"/>
                          <a:gd name="T59" fmla="*/ 1 h 2138"/>
                          <a:gd name="T60" fmla="*/ 1 w 1634"/>
                          <a:gd name="T61" fmla="*/ 1 h 2138"/>
                          <a:gd name="T62" fmla="*/ 1 w 1634"/>
                          <a:gd name="T63" fmla="*/ 1 h 2138"/>
                          <a:gd name="T64" fmla="*/ 1 w 1634"/>
                          <a:gd name="T65" fmla="*/ 1 h 2138"/>
                          <a:gd name="T66" fmla="*/ 1 w 1634"/>
                          <a:gd name="T67" fmla="*/ 1 h 2138"/>
                          <a:gd name="T68" fmla="*/ 1 w 1634"/>
                          <a:gd name="T69" fmla="*/ 1 h 2138"/>
                          <a:gd name="T70" fmla="*/ 1 w 1634"/>
                          <a:gd name="T71" fmla="*/ 1 h 2138"/>
                          <a:gd name="T72" fmla="*/ 1 w 1634"/>
                          <a:gd name="T73" fmla="*/ 1 h 2138"/>
                          <a:gd name="T74" fmla="*/ 1 w 1634"/>
                          <a:gd name="T75" fmla="*/ 1 h 2138"/>
                          <a:gd name="T76" fmla="*/ 1 w 1634"/>
                          <a:gd name="T77" fmla="*/ 1 h 2138"/>
                          <a:gd name="T78" fmla="*/ 1 w 1634"/>
                          <a:gd name="T79" fmla="*/ 1 h 2138"/>
                          <a:gd name="T80" fmla="*/ 1 w 1634"/>
                          <a:gd name="T81" fmla="*/ 1 h 2138"/>
                          <a:gd name="T82" fmla="*/ 1 w 1634"/>
                          <a:gd name="T83" fmla="*/ 1 h 2138"/>
                          <a:gd name="T84" fmla="*/ 1 w 1634"/>
                          <a:gd name="T85" fmla="*/ 1 h 2138"/>
                          <a:gd name="T86" fmla="*/ 1 w 1634"/>
                          <a:gd name="T87" fmla="*/ 1 h 2138"/>
                          <a:gd name="T88" fmla="*/ 1 w 1634"/>
                          <a:gd name="T89" fmla="*/ 1 h 2138"/>
                          <a:gd name="T90" fmla="*/ 1 w 1634"/>
                          <a:gd name="T91" fmla="*/ 1 h 2138"/>
                          <a:gd name="T92" fmla="*/ 1 w 1634"/>
                          <a:gd name="T93" fmla="*/ 1 h 2138"/>
                          <a:gd name="T94" fmla="*/ 1 w 1634"/>
                          <a:gd name="T95" fmla="*/ 1 h 2138"/>
                          <a:gd name="T96" fmla="*/ 0 w 1634"/>
                          <a:gd name="T97" fmla="*/ 1 h 2138"/>
                          <a:gd name="T98" fmla="*/ 1 w 1634"/>
                          <a:gd name="T99" fmla="*/ 1 h 2138"/>
                          <a:gd name="T100" fmla="*/ 1 w 1634"/>
                          <a:gd name="T101" fmla="*/ 1 h 2138"/>
                          <a:gd name="T102" fmla="*/ 1 w 1634"/>
                          <a:gd name="T103" fmla="*/ 1 h 2138"/>
                          <a:gd name="T104" fmla="*/ 1 w 1634"/>
                          <a:gd name="T105" fmla="*/ 1 h 2138"/>
                          <a:gd name="T106" fmla="*/ 1 w 1634"/>
                          <a:gd name="T107" fmla="*/ 1 h 2138"/>
                          <a:gd name="T108" fmla="*/ 1 w 1634"/>
                          <a:gd name="T109" fmla="*/ 1 h 2138"/>
                          <a:gd name="T110" fmla="*/ 1 w 1634"/>
                          <a:gd name="T111" fmla="*/ 1 h 2138"/>
                          <a:gd name="T112" fmla="*/ 1 w 1634"/>
                          <a:gd name="T113" fmla="*/ 1 h 2138"/>
                          <a:gd name="T114" fmla="*/ 1 w 1634"/>
                          <a:gd name="T115" fmla="*/ 1 h 2138"/>
                          <a:gd name="T116" fmla="*/ 1 w 1634"/>
                          <a:gd name="T117" fmla="*/ 1 h 2138"/>
                          <a:gd name="T118" fmla="*/ 1 w 1634"/>
                          <a:gd name="T119" fmla="*/ 1 h 2138"/>
                          <a:gd name="T120" fmla="*/ 1 w 1634"/>
                          <a:gd name="T121" fmla="*/ 1 h 2138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1634"/>
                          <a:gd name="T184" fmla="*/ 0 h 2138"/>
                          <a:gd name="T185" fmla="*/ 1634 w 1634"/>
                          <a:gd name="T186" fmla="*/ 2138 h 2138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1634" h="2138">
                            <a:moveTo>
                              <a:pt x="844" y="419"/>
                            </a:moveTo>
                            <a:lnTo>
                              <a:pt x="904" y="380"/>
                            </a:lnTo>
                            <a:lnTo>
                              <a:pt x="979" y="305"/>
                            </a:lnTo>
                            <a:lnTo>
                              <a:pt x="999" y="275"/>
                            </a:lnTo>
                            <a:lnTo>
                              <a:pt x="979" y="170"/>
                            </a:lnTo>
                            <a:lnTo>
                              <a:pt x="989" y="135"/>
                            </a:lnTo>
                            <a:lnTo>
                              <a:pt x="1104" y="85"/>
                            </a:lnTo>
                            <a:lnTo>
                              <a:pt x="1159" y="70"/>
                            </a:lnTo>
                            <a:lnTo>
                              <a:pt x="1224" y="0"/>
                            </a:lnTo>
                            <a:lnTo>
                              <a:pt x="1264" y="0"/>
                            </a:lnTo>
                            <a:lnTo>
                              <a:pt x="1274" y="50"/>
                            </a:lnTo>
                            <a:lnTo>
                              <a:pt x="1284" y="135"/>
                            </a:lnTo>
                            <a:lnTo>
                              <a:pt x="1349" y="230"/>
                            </a:lnTo>
                            <a:lnTo>
                              <a:pt x="1389" y="305"/>
                            </a:lnTo>
                            <a:lnTo>
                              <a:pt x="1389" y="380"/>
                            </a:lnTo>
                            <a:lnTo>
                              <a:pt x="1369" y="439"/>
                            </a:lnTo>
                            <a:lnTo>
                              <a:pt x="1319" y="494"/>
                            </a:lnTo>
                            <a:lnTo>
                              <a:pt x="1284" y="494"/>
                            </a:lnTo>
                            <a:lnTo>
                              <a:pt x="1254" y="494"/>
                            </a:lnTo>
                            <a:lnTo>
                              <a:pt x="1234" y="524"/>
                            </a:lnTo>
                            <a:lnTo>
                              <a:pt x="1254" y="589"/>
                            </a:lnTo>
                            <a:lnTo>
                              <a:pt x="1244" y="704"/>
                            </a:lnTo>
                            <a:lnTo>
                              <a:pt x="1294" y="759"/>
                            </a:lnTo>
                            <a:lnTo>
                              <a:pt x="1304" y="829"/>
                            </a:lnTo>
                            <a:lnTo>
                              <a:pt x="1339" y="929"/>
                            </a:lnTo>
                            <a:lnTo>
                              <a:pt x="1369" y="979"/>
                            </a:lnTo>
                            <a:lnTo>
                              <a:pt x="1404" y="1014"/>
                            </a:lnTo>
                            <a:lnTo>
                              <a:pt x="1389" y="1054"/>
                            </a:lnTo>
                            <a:lnTo>
                              <a:pt x="1369" y="1084"/>
                            </a:lnTo>
                            <a:lnTo>
                              <a:pt x="1349" y="1099"/>
                            </a:lnTo>
                            <a:lnTo>
                              <a:pt x="1294" y="1054"/>
                            </a:lnTo>
                            <a:lnTo>
                              <a:pt x="1234" y="1054"/>
                            </a:lnTo>
                            <a:lnTo>
                              <a:pt x="1189" y="1084"/>
                            </a:lnTo>
                            <a:lnTo>
                              <a:pt x="1169" y="1124"/>
                            </a:lnTo>
                            <a:lnTo>
                              <a:pt x="1209" y="1179"/>
                            </a:lnTo>
                            <a:lnTo>
                              <a:pt x="1209" y="1309"/>
                            </a:lnTo>
                            <a:lnTo>
                              <a:pt x="1244" y="1349"/>
                            </a:lnTo>
                            <a:lnTo>
                              <a:pt x="1274" y="1359"/>
                            </a:lnTo>
                            <a:lnTo>
                              <a:pt x="1339" y="1349"/>
                            </a:lnTo>
                            <a:lnTo>
                              <a:pt x="1409" y="1339"/>
                            </a:lnTo>
                            <a:lnTo>
                              <a:pt x="1464" y="1454"/>
                            </a:lnTo>
                            <a:lnTo>
                              <a:pt x="1529" y="1529"/>
                            </a:lnTo>
                            <a:lnTo>
                              <a:pt x="1569" y="1579"/>
                            </a:lnTo>
                            <a:lnTo>
                              <a:pt x="1599" y="1624"/>
                            </a:lnTo>
                            <a:lnTo>
                              <a:pt x="1599" y="1709"/>
                            </a:lnTo>
                            <a:lnTo>
                              <a:pt x="1634" y="1749"/>
                            </a:lnTo>
                            <a:lnTo>
                              <a:pt x="1634" y="1769"/>
                            </a:lnTo>
                            <a:lnTo>
                              <a:pt x="1594" y="1824"/>
                            </a:lnTo>
                            <a:lnTo>
                              <a:pt x="1424" y="1804"/>
                            </a:lnTo>
                            <a:lnTo>
                              <a:pt x="1404" y="1814"/>
                            </a:lnTo>
                            <a:lnTo>
                              <a:pt x="1369" y="1874"/>
                            </a:lnTo>
                            <a:lnTo>
                              <a:pt x="1319" y="1889"/>
                            </a:lnTo>
                            <a:lnTo>
                              <a:pt x="1254" y="1834"/>
                            </a:lnTo>
                            <a:lnTo>
                              <a:pt x="1244" y="1854"/>
                            </a:lnTo>
                            <a:lnTo>
                              <a:pt x="1199" y="1854"/>
                            </a:lnTo>
                            <a:lnTo>
                              <a:pt x="1169" y="1874"/>
                            </a:lnTo>
                            <a:lnTo>
                              <a:pt x="1104" y="1874"/>
                            </a:lnTo>
                            <a:lnTo>
                              <a:pt x="1064" y="1844"/>
                            </a:lnTo>
                            <a:lnTo>
                              <a:pt x="999" y="1824"/>
                            </a:lnTo>
                            <a:lnTo>
                              <a:pt x="969" y="1804"/>
                            </a:lnTo>
                            <a:lnTo>
                              <a:pt x="929" y="1824"/>
                            </a:lnTo>
                            <a:lnTo>
                              <a:pt x="894" y="1844"/>
                            </a:lnTo>
                            <a:lnTo>
                              <a:pt x="904" y="1869"/>
                            </a:lnTo>
                            <a:lnTo>
                              <a:pt x="914" y="1889"/>
                            </a:lnTo>
                            <a:lnTo>
                              <a:pt x="904" y="1919"/>
                            </a:lnTo>
                            <a:lnTo>
                              <a:pt x="849" y="1954"/>
                            </a:lnTo>
                            <a:lnTo>
                              <a:pt x="829" y="1984"/>
                            </a:lnTo>
                            <a:lnTo>
                              <a:pt x="829" y="2034"/>
                            </a:lnTo>
                            <a:lnTo>
                              <a:pt x="829" y="2068"/>
                            </a:lnTo>
                            <a:lnTo>
                              <a:pt x="809" y="2098"/>
                            </a:lnTo>
                            <a:lnTo>
                              <a:pt x="759" y="2118"/>
                            </a:lnTo>
                            <a:lnTo>
                              <a:pt x="640" y="2128"/>
                            </a:lnTo>
                            <a:lnTo>
                              <a:pt x="560" y="2138"/>
                            </a:lnTo>
                            <a:lnTo>
                              <a:pt x="525" y="2088"/>
                            </a:lnTo>
                            <a:lnTo>
                              <a:pt x="475" y="2048"/>
                            </a:lnTo>
                            <a:lnTo>
                              <a:pt x="420" y="2014"/>
                            </a:lnTo>
                            <a:lnTo>
                              <a:pt x="400" y="2034"/>
                            </a:lnTo>
                            <a:lnTo>
                              <a:pt x="355" y="2053"/>
                            </a:lnTo>
                            <a:lnTo>
                              <a:pt x="330" y="2088"/>
                            </a:lnTo>
                            <a:lnTo>
                              <a:pt x="305" y="2108"/>
                            </a:lnTo>
                            <a:lnTo>
                              <a:pt x="275" y="2068"/>
                            </a:lnTo>
                            <a:lnTo>
                              <a:pt x="220" y="2034"/>
                            </a:lnTo>
                            <a:lnTo>
                              <a:pt x="160" y="2014"/>
                            </a:lnTo>
                            <a:lnTo>
                              <a:pt x="125" y="1939"/>
                            </a:lnTo>
                            <a:lnTo>
                              <a:pt x="105" y="1854"/>
                            </a:lnTo>
                            <a:lnTo>
                              <a:pt x="85" y="1804"/>
                            </a:lnTo>
                            <a:lnTo>
                              <a:pt x="65" y="1769"/>
                            </a:lnTo>
                            <a:lnTo>
                              <a:pt x="65" y="1729"/>
                            </a:lnTo>
                            <a:lnTo>
                              <a:pt x="85" y="1679"/>
                            </a:lnTo>
                            <a:lnTo>
                              <a:pt x="145" y="1634"/>
                            </a:lnTo>
                            <a:lnTo>
                              <a:pt x="180" y="1569"/>
                            </a:lnTo>
                            <a:lnTo>
                              <a:pt x="190" y="1519"/>
                            </a:lnTo>
                            <a:lnTo>
                              <a:pt x="210" y="1464"/>
                            </a:lnTo>
                            <a:lnTo>
                              <a:pt x="200" y="1424"/>
                            </a:lnTo>
                            <a:lnTo>
                              <a:pt x="145" y="1369"/>
                            </a:lnTo>
                            <a:lnTo>
                              <a:pt x="75" y="1294"/>
                            </a:lnTo>
                            <a:lnTo>
                              <a:pt x="20" y="1254"/>
                            </a:lnTo>
                            <a:lnTo>
                              <a:pt x="0" y="1209"/>
                            </a:lnTo>
                            <a:lnTo>
                              <a:pt x="10" y="1179"/>
                            </a:lnTo>
                            <a:lnTo>
                              <a:pt x="105" y="1149"/>
                            </a:lnTo>
                            <a:lnTo>
                              <a:pt x="160" y="1149"/>
                            </a:lnTo>
                            <a:lnTo>
                              <a:pt x="160" y="1084"/>
                            </a:lnTo>
                            <a:lnTo>
                              <a:pt x="190" y="1054"/>
                            </a:lnTo>
                            <a:lnTo>
                              <a:pt x="250" y="1019"/>
                            </a:lnTo>
                            <a:lnTo>
                              <a:pt x="265" y="989"/>
                            </a:lnTo>
                            <a:lnTo>
                              <a:pt x="285" y="949"/>
                            </a:lnTo>
                            <a:lnTo>
                              <a:pt x="330" y="894"/>
                            </a:lnTo>
                            <a:lnTo>
                              <a:pt x="400" y="884"/>
                            </a:lnTo>
                            <a:lnTo>
                              <a:pt x="420" y="864"/>
                            </a:lnTo>
                            <a:lnTo>
                              <a:pt x="495" y="864"/>
                            </a:lnTo>
                            <a:lnTo>
                              <a:pt x="545" y="864"/>
                            </a:lnTo>
                            <a:lnTo>
                              <a:pt x="640" y="884"/>
                            </a:lnTo>
                            <a:lnTo>
                              <a:pt x="704" y="854"/>
                            </a:lnTo>
                            <a:lnTo>
                              <a:pt x="769" y="829"/>
                            </a:lnTo>
                            <a:lnTo>
                              <a:pt x="789" y="829"/>
                            </a:lnTo>
                            <a:lnTo>
                              <a:pt x="779" y="789"/>
                            </a:lnTo>
                            <a:lnTo>
                              <a:pt x="809" y="749"/>
                            </a:lnTo>
                            <a:lnTo>
                              <a:pt x="844" y="769"/>
                            </a:lnTo>
                            <a:lnTo>
                              <a:pt x="884" y="749"/>
                            </a:lnTo>
                            <a:lnTo>
                              <a:pt x="864" y="609"/>
                            </a:lnTo>
                            <a:lnTo>
                              <a:pt x="844" y="599"/>
                            </a:lnTo>
                            <a:lnTo>
                              <a:pt x="844" y="504"/>
                            </a:lnTo>
                            <a:lnTo>
                              <a:pt x="844" y="419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9" name="Freeform 76">
                        <a:extLst>
                          <a:ext uri="{FF2B5EF4-FFF2-40B4-BE49-F238E27FC236}">
                            <a16:creationId xmlns:a16="http://schemas.microsoft.com/office/drawing/2014/main" id="{18D95A81-F7D9-4476-821B-D76BA1262CE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95" y="6287"/>
                        <a:ext cx="1023" cy="718"/>
                      </a:xfrm>
                      <a:custGeom>
                        <a:avLst/>
                        <a:gdLst>
                          <a:gd name="T0" fmla="*/ 1 w 1394"/>
                          <a:gd name="T1" fmla="*/ 1 h 1259"/>
                          <a:gd name="T2" fmla="*/ 1 w 1394"/>
                          <a:gd name="T3" fmla="*/ 1 h 1259"/>
                          <a:gd name="T4" fmla="*/ 1 w 1394"/>
                          <a:gd name="T5" fmla="*/ 1 h 1259"/>
                          <a:gd name="T6" fmla="*/ 1 w 1394"/>
                          <a:gd name="T7" fmla="*/ 1 h 1259"/>
                          <a:gd name="T8" fmla="*/ 1 w 1394"/>
                          <a:gd name="T9" fmla="*/ 1 h 1259"/>
                          <a:gd name="T10" fmla="*/ 1 w 1394"/>
                          <a:gd name="T11" fmla="*/ 1 h 1259"/>
                          <a:gd name="T12" fmla="*/ 1 w 1394"/>
                          <a:gd name="T13" fmla="*/ 1 h 1259"/>
                          <a:gd name="T14" fmla="*/ 1 w 1394"/>
                          <a:gd name="T15" fmla="*/ 1 h 1259"/>
                          <a:gd name="T16" fmla="*/ 1 w 1394"/>
                          <a:gd name="T17" fmla="*/ 1 h 1259"/>
                          <a:gd name="T18" fmla="*/ 1 w 1394"/>
                          <a:gd name="T19" fmla="*/ 1 h 1259"/>
                          <a:gd name="T20" fmla="*/ 1 w 1394"/>
                          <a:gd name="T21" fmla="*/ 1 h 1259"/>
                          <a:gd name="T22" fmla="*/ 1 w 1394"/>
                          <a:gd name="T23" fmla="*/ 1 h 1259"/>
                          <a:gd name="T24" fmla="*/ 1 w 1394"/>
                          <a:gd name="T25" fmla="*/ 1 h 1259"/>
                          <a:gd name="T26" fmla="*/ 1 w 1394"/>
                          <a:gd name="T27" fmla="*/ 1 h 1259"/>
                          <a:gd name="T28" fmla="*/ 1 w 1394"/>
                          <a:gd name="T29" fmla="*/ 1 h 1259"/>
                          <a:gd name="T30" fmla="*/ 1 w 1394"/>
                          <a:gd name="T31" fmla="*/ 1 h 1259"/>
                          <a:gd name="T32" fmla="*/ 1 w 1394"/>
                          <a:gd name="T33" fmla="*/ 1 h 1259"/>
                          <a:gd name="T34" fmla="*/ 1 w 1394"/>
                          <a:gd name="T35" fmla="*/ 1 h 1259"/>
                          <a:gd name="T36" fmla="*/ 1 w 1394"/>
                          <a:gd name="T37" fmla="*/ 1 h 1259"/>
                          <a:gd name="T38" fmla="*/ 1 w 1394"/>
                          <a:gd name="T39" fmla="*/ 1 h 1259"/>
                          <a:gd name="T40" fmla="*/ 1 w 1394"/>
                          <a:gd name="T41" fmla="*/ 1 h 1259"/>
                          <a:gd name="T42" fmla="*/ 1 w 1394"/>
                          <a:gd name="T43" fmla="*/ 1 h 1259"/>
                          <a:gd name="T44" fmla="*/ 1 w 1394"/>
                          <a:gd name="T45" fmla="*/ 1 h 1259"/>
                          <a:gd name="T46" fmla="*/ 1 w 1394"/>
                          <a:gd name="T47" fmla="*/ 1 h 1259"/>
                          <a:gd name="T48" fmla="*/ 1 w 1394"/>
                          <a:gd name="T49" fmla="*/ 1 h 1259"/>
                          <a:gd name="T50" fmla="*/ 1 w 1394"/>
                          <a:gd name="T51" fmla="*/ 1 h 1259"/>
                          <a:gd name="T52" fmla="*/ 1 w 1394"/>
                          <a:gd name="T53" fmla="*/ 1 h 1259"/>
                          <a:gd name="T54" fmla="*/ 1 w 1394"/>
                          <a:gd name="T55" fmla="*/ 1 h 1259"/>
                          <a:gd name="T56" fmla="*/ 1 w 1394"/>
                          <a:gd name="T57" fmla="*/ 1 h 1259"/>
                          <a:gd name="T58" fmla="*/ 1 w 1394"/>
                          <a:gd name="T59" fmla="*/ 1 h 1259"/>
                          <a:gd name="T60" fmla="*/ 1 w 1394"/>
                          <a:gd name="T61" fmla="*/ 1 h 1259"/>
                          <a:gd name="T62" fmla="*/ 1 w 1394"/>
                          <a:gd name="T63" fmla="*/ 1 h 1259"/>
                          <a:gd name="T64" fmla="*/ 1 w 1394"/>
                          <a:gd name="T65" fmla="*/ 1 h 1259"/>
                          <a:gd name="T66" fmla="*/ 1 w 1394"/>
                          <a:gd name="T67" fmla="*/ 1 h 1259"/>
                          <a:gd name="T68" fmla="*/ 1 w 1394"/>
                          <a:gd name="T69" fmla="*/ 1 h 1259"/>
                          <a:gd name="T70" fmla="*/ 1 w 1394"/>
                          <a:gd name="T71" fmla="*/ 1 h 1259"/>
                          <a:gd name="T72" fmla="*/ 1 w 1394"/>
                          <a:gd name="T73" fmla="*/ 1 h 1259"/>
                          <a:gd name="T74" fmla="*/ 1 w 1394"/>
                          <a:gd name="T75" fmla="*/ 1 h 1259"/>
                          <a:gd name="T76" fmla="*/ 1 w 1394"/>
                          <a:gd name="T77" fmla="*/ 1 h 1259"/>
                          <a:gd name="T78" fmla="*/ 1 w 1394"/>
                          <a:gd name="T79" fmla="*/ 1 h 1259"/>
                          <a:gd name="T80" fmla="*/ 1 w 1394"/>
                          <a:gd name="T81" fmla="*/ 1 h 1259"/>
                          <a:gd name="T82" fmla="*/ 1 w 1394"/>
                          <a:gd name="T83" fmla="*/ 1 h 1259"/>
                          <a:gd name="T84" fmla="*/ 1 w 1394"/>
                          <a:gd name="T85" fmla="*/ 1 h 1259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1394"/>
                          <a:gd name="T130" fmla="*/ 0 h 1259"/>
                          <a:gd name="T131" fmla="*/ 1394 w 1394"/>
                          <a:gd name="T132" fmla="*/ 1259 h 1259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1394" h="1259">
                            <a:moveTo>
                              <a:pt x="0" y="400"/>
                            </a:moveTo>
                            <a:lnTo>
                              <a:pt x="10" y="315"/>
                            </a:lnTo>
                            <a:lnTo>
                              <a:pt x="55" y="285"/>
                            </a:lnTo>
                            <a:lnTo>
                              <a:pt x="125" y="225"/>
                            </a:lnTo>
                            <a:lnTo>
                              <a:pt x="140" y="190"/>
                            </a:lnTo>
                            <a:lnTo>
                              <a:pt x="105" y="150"/>
                            </a:lnTo>
                            <a:lnTo>
                              <a:pt x="245" y="0"/>
                            </a:lnTo>
                            <a:lnTo>
                              <a:pt x="275" y="30"/>
                            </a:lnTo>
                            <a:lnTo>
                              <a:pt x="295" y="75"/>
                            </a:lnTo>
                            <a:lnTo>
                              <a:pt x="295" y="105"/>
                            </a:lnTo>
                            <a:lnTo>
                              <a:pt x="370" y="125"/>
                            </a:lnTo>
                            <a:lnTo>
                              <a:pt x="540" y="180"/>
                            </a:lnTo>
                            <a:lnTo>
                              <a:pt x="550" y="190"/>
                            </a:lnTo>
                            <a:lnTo>
                              <a:pt x="635" y="140"/>
                            </a:lnTo>
                            <a:lnTo>
                              <a:pt x="740" y="40"/>
                            </a:lnTo>
                            <a:lnTo>
                              <a:pt x="794" y="40"/>
                            </a:lnTo>
                            <a:lnTo>
                              <a:pt x="859" y="85"/>
                            </a:lnTo>
                            <a:lnTo>
                              <a:pt x="939" y="105"/>
                            </a:lnTo>
                            <a:lnTo>
                              <a:pt x="1049" y="75"/>
                            </a:lnTo>
                            <a:lnTo>
                              <a:pt x="1089" y="40"/>
                            </a:lnTo>
                            <a:lnTo>
                              <a:pt x="1144" y="40"/>
                            </a:lnTo>
                            <a:lnTo>
                              <a:pt x="1194" y="20"/>
                            </a:lnTo>
                            <a:lnTo>
                              <a:pt x="1229" y="75"/>
                            </a:lnTo>
                            <a:lnTo>
                              <a:pt x="1219" y="125"/>
                            </a:lnTo>
                            <a:lnTo>
                              <a:pt x="1229" y="190"/>
                            </a:lnTo>
                            <a:lnTo>
                              <a:pt x="1279" y="210"/>
                            </a:lnTo>
                            <a:lnTo>
                              <a:pt x="1324" y="265"/>
                            </a:lnTo>
                            <a:lnTo>
                              <a:pt x="1344" y="330"/>
                            </a:lnTo>
                            <a:lnTo>
                              <a:pt x="1394" y="400"/>
                            </a:lnTo>
                            <a:lnTo>
                              <a:pt x="1394" y="445"/>
                            </a:lnTo>
                            <a:lnTo>
                              <a:pt x="1324" y="455"/>
                            </a:lnTo>
                            <a:lnTo>
                              <a:pt x="1259" y="485"/>
                            </a:lnTo>
                            <a:lnTo>
                              <a:pt x="1194" y="550"/>
                            </a:lnTo>
                            <a:lnTo>
                              <a:pt x="1134" y="605"/>
                            </a:lnTo>
                            <a:lnTo>
                              <a:pt x="1079" y="645"/>
                            </a:lnTo>
                            <a:lnTo>
                              <a:pt x="1024" y="665"/>
                            </a:lnTo>
                            <a:lnTo>
                              <a:pt x="939" y="675"/>
                            </a:lnTo>
                            <a:lnTo>
                              <a:pt x="919" y="720"/>
                            </a:lnTo>
                            <a:lnTo>
                              <a:pt x="929" y="760"/>
                            </a:lnTo>
                            <a:lnTo>
                              <a:pt x="964" y="780"/>
                            </a:lnTo>
                            <a:lnTo>
                              <a:pt x="1004" y="805"/>
                            </a:lnTo>
                            <a:lnTo>
                              <a:pt x="1034" y="834"/>
                            </a:lnTo>
                            <a:lnTo>
                              <a:pt x="1014" y="854"/>
                            </a:lnTo>
                            <a:lnTo>
                              <a:pt x="974" y="894"/>
                            </a:lnTo>
                            <a:lnTo>
                              <a:pt x="929" y="909"/>
                            </a:lnTo>
                            <a:lnTo>
                              <a:pt x="899" y="919"/>
                            </a:lnTo>
                            <a:lnTo>
                              <a:pt x="909" y="959"/>
                            </a:lnTo>
                            <a:lnTo>
                              <a:pt x="889" y="1004"/>
                            </a:lnTo>
                            <a:lnTo>
                              <a:pt x="869" y="1034"/>
                            </a:lnTo>
                            <a:lnTo>
                              <a:pt x="824" y="1034"/>
                            </a:lnTo>
                            <a:lnTo>
                              <a:pt x="784" y="1024"/>
                            </a:lnTo>
                            <a:lnTo>
                              <a:pt x="740" y="1014"/>
                            </a:lnTo>
                            <a:lnTo>
                              <a:pt x="690" y="1014"/>
                            </a:lnTo>
                            <a:lnTo>
                              <a:pt x="670" y="1064"/>
                            </a:lnTo>
                            <a:lnTo>
                              <a:pt x="645" y="1119"/>
                            </a:lnTo>
                            <a:lnTo>
                              <a:pt x="605" y="1184"/>
                            </a:lnTo>
                            <a:lnTo>
                              <a:pt x="570" y="1214"/>
                            </a:lnTo>
                            <a:lnTo>
                              <a:pt x="540" y="1224"/>
                            </a:lnTo>
                            <a:lnTo>
                              <a:pt x="475" y="1244"/>
                            </a:lnTo>
                            <a:lnTo>
                              <a:pt x="415" y="1244"/>
                            </a:lnTo>
                            <a:lnTo>
                              <a:pt x="370" y="1224"/>
                            </a:lnTo>
                            <a:lnTo>
                              <a:pt x="340" y="1204"/>
                            </a:lnTo>
                            <a:lnTo>
                              <a:pt x="295" y="1214"/>
                            </a:lnTo>
                            <a:lnTo>
                              <a:pt x="265" y="1224"/>
                            </a:lnTo>
                            <a:lnTo>
                              <a:pt x="255" y="1204"/>
                            </a:lnTo>
                            <a:lnTo>
                              <a:pt x="225" y="1184"/>
                            </a:lnTo>
                            <a:lnTo>
                              <a:pt x="200" y="1204"/>
                            </a:lnTo>
                            <a:lnTo>
                              <a:pt x="180" y="1224"/>
                            </a:lnTo>
                            <a:lnTo>
                              <a:pt x="150" y="1259"/>
                            </a:lnTo>
                            <a:lnTo>
                              <a:pt x="115" y="1244"/>
                            </a:lnTo>
                            <a:lnTo>
                              <a:pt x="95" y="1204"/>
                            </a:lnTo>
                            <a:lnTo>
                              <a:pt x="85" y="1174"/>
                            </a:lnTo>
                            <a:lnTo>
                              <a:pt x="95" y="1109"/>
                            </a:lnTo>
                            <a:lnTo>
                              <a:pt x="95" y="1034"/>
                            </a:lnTo>
                            <a:lnTo>
                              <a:pt x="105" y="974"/>
                            </a:lnTo>
                            <a:lnTo>
                              <a:pt x="125" y="894"/>
                            </a:lnTo>
                            <a:lnTo>
                              <a:pt x="125" y="854"/>
                            </a:lnTo>
                            <a:lnTo>
                              <a:pt x="125" y="810"/>
                            </a:lnTo>
                            <a:lnTo>
                              <a:pt x="125" y="760"/>
                            </a:lnTo>
                            <a:lnTo>
                              <a:pt x="140" y="665"/>
                            </a:lnTo>
                            <a:lnTo>
                              <a:pt x="160" y="625"/>
                            </a:lnTo>
                            <a:lnTo>
                              <a:pt x="150" y="590"/>
                            </a:lnTo>
                            <a:lnTo>
                              <a:pt x="115" y="560"/>
                            </a:lnTo>
                            <a:lnTo>
                              <a:pt x="75" y="540"/>
                            </a:lnTo>
                            <a:lnTo>
                              <a:pt x="35" y="485"/>
                            </a:lnTo>
                            <a:lnTo>
                              <a:pt x="20" y="465"/>
                            </a:lnTo>
                            <a:lnTo>
                              <a:pt x="0" y="40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0" name="Freeform 77">
                        <a:extLst>
                          <a:ext uri="{FF2B5EF4-FFF2-40B4-BE49-F238E27FC236}">
                            <a16:creationId xmlns:a16="http://schemas.microsoft.com/office/drawing/2014/main" id="{415621DE-C414-4811-A57D-D92407B6E49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26" y="6582"/>
                        <a:ext cx="691" cy="574"/>
                      </a:xfrm>
                      <a:custGeom>
                        <a:avLst/>
                        <a:gdLst>
                          <a:gd name="T0" fmla="*/ 1 w 939"/>
                          <a:gd name="T1" fmla="*/ 1 h 999"/>
                          <a:gd name="T2" fmla="*/ 1 w 939"/>
                          <a:gd name="T3" fmla="*/ 0 h 999"/>
                          <a:gd name="T4" fmla="*/ 1 w 939"/>
                          <a:gd name="T5" fmla="*/ 1 h 999"/>
                          <a:gd name="T6" fmla="*/ 1 w 939"/>
                          <a:gd name="T7" fmla="*/ 1 h 999"/>
                          <a:gd name="T8" fmla="*/ 1 w 939"/>
                          <a:gd name="T9" fmla="*/ 1 h 999"/>
                          <a:gd name="T10" fmla="*/ 1 w 939"/>
                          <a:gd name="T11" fmla="*/ 1 h 999"/>
                          <a:gd name="T12" fmla="*/ 1 w 939"/>
                          <a:gd name="T13" fmla="*/ 1 h 999"/>
                          <a:gd name="T14" fmla="*/ 1 w 939"/>
                          <a:gd name="T15" fmla="*/ 1 h 999"/>
                          <a:gd name="T16" fmla="*/ 1 w 939"/>
                          <a:gd name="T17" fmla="*/ 1 h 999"/>
                          <a:gd name="T18" fmla="*/ 1 w 939"/>
                          <a:gd name="T19" fmla="*/ 1 h 999"/>
                          <a:gd name="T20" fmla="*/ 1 w 939"/>
                          <a:gd name="T21" fmla="*/ 1 h 999"/>
                          <a:gd name="T22" fmla="*/ 1 w 939"/>
                          <a:gd name="T23" fmla="*/ 1 h 999"/>
                          <a:gd name="T24" fmla="*/ 1 w 939"/>
                          <a:gd name="T25" fmla="*/ 1 h 999"/>
                          <a:gd name="T26" fmla="*/ 1 w 939"/>
                          <a:gd name="T27" fmla="*/ 1 h 999"/>
                          <a:gd name="T28" fmla="*/ 1 w 939"/>
                          <a:gd name="T29" fmla="*/ 1 h 999"/>
                          <a:gd name="T30" fmla="*/ 1 w 939"/>
                          <a:gd name="T31" fmla="*/ 1 h 999"/>
                          <a:gd name="T32" fmla="*/ 1 w 939"/>
                          <a:gd name="T33" fmla="*/ 1 h 999"/>
                          <a:gd name="T34" fmla="*/ 1 w 939"/>
                          <a:gd name="T35" fmla="*/ 1 h 999"/>
                          <a:gd name="T36" fmla="*/ 1 w 939"/>
                          <a:gd name="T37" fmla="*/ 1 h 999"/>
                          <a:gd name="T38" fmla="*/ 1 w 939"/>
                          <a:gd name="T39" fmla="*/ 1 h 999"/>
                          <a:gd name="T40" fmla="*/ 1 w 939"/>
                          <a:gd name="T41" fmla="*/ 1 h 999"/>
                          <a:gd name="T42" fmla="*/ 1 w 939"/>
                          <a:gd name="T43" fmla="*/ 1 h 999"/>
                          <a:gd name="T44" fmla="*/ 1 w 939"/>
                          <a:gd name="T45" fmla="*/ 1 h 999"/>
                          <a:gd name="T46" fmla="*/ 1 w 939"/>
                          <a:gd name="T47" fmla="*/ 1 h 999"/>
                          <a:gd name="T48" fmla="*/ 1 w 939"/>
                          <a:gd name="T49" fmla="*/ 1 h 999"/>
                          <a:gd name="T50" fmla="*/ 1 w 939"/>
                          <a:gd name="T51" fmla="*/ 1 h 999"/>
                          <a:gd name="T52" fmla="*/ 1 w 939"/>
                          <a:gd name="T53" fmla="*/ 1 h 999"/>
                          <a:gd name="T54" fmla="*/ 1 w 939"/>
                          <a:gd name="T55" fmla="*/ 1 h 999"/>
                          <a:gd name="T56" fmla="*/ 1 w 939"/>
                          <a:gd name="T57" fmla="*/ 1 h 999"/>
                          <a:gd name="T58" fmla="*/ 1 w 939"/>
                          <a:gd name="T59" fmla="*/ 1 h 999"/>
                          <a:gd name="T60" fmla="*/ 1 w 939"/>
                          <a:gd name="T61" fmla="*/ 1 h 999"/>
                          <a:gd name="T62" fmla="*/ 1 w 939"/>
                          <a:gd name="T63" fmla="*/ 1 h 999"/>
                          <a:gd name="T64" fmla="*/ 1 w 939"/>
                          <a:gd name="T65" fmla="*/ 1 h 999"/>
                          <a:gd name="T66" fmla="*/ 1 w 939"/>
                          <a:gd name="T67" fmla="*/ 1 h 999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939"/>
                          <a:gd name="T103" fmla="*/ 0 h 999"/>
                          <a:gd name="T104" fmla="*/ 939 w 939"/>
                          <a:gd name="T105" fmla="*/ 999 h 999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939" h="999">
                            <a:moveTo>
                              <a:pt x="315" y="30"/>
                            </a:moveTo>
                            <a:lnTo>
                              <a:pt x="305" y="30"/>
                            </a:lnTo>
                            <a:lnTo>
                              <a:pt x="315" y="40"/>
                            </a:lnTo>
                            <a:lnTo>
                              <a:pt x="340" y="0"/>
                            </a:lnTo>
                            <a:lnTo>
                              <a:pt x="400" y="10"/>
                            </a:lnTo>
                            <a:lnTo>
                              <a:pt x="485" y="40"/>
                            </a:lnTo>
                            <a:lnTo>
                              <a:pt x="620" y="105"/>
                            </a:lnTo>
                            <a:lnTo>
                              <a:pt x="655" y="90"/>
                            </a:lnTo>
                            <a:lnTo>
                              <a:pt x="834" y="170"/>
                            </a:lnTo>
                            <a:lnTo>
                              <a:pt x="899" y="210"/>
                            </a:lnTo>
                            <a:lnTo>
                              <a:pt x="919" y="240"/>
                            </a:lnTo>
                            <a:lnTo>
                              <a:pt x="904" y="275"/>
                            </a:lnTo>
                            <a:lnTo>
                              <a:pt x="874" y="290"/>
                            </a:lnTo>
                            <a:lnTo>
                              <a:pt x="834" y="300"/>
                            </a:lnTo>
                            <a:lnTo>
                              <a:pt x="789" y="314"/>
                            </a:lnTo>
                            <a:lnTo>
                              <a:pt x="799" y="374"/>
                            </a:lnTo>
                            <a:lnTo>
                              <a:pt x="884" y="454"/>
                            </a:lnTo>
                            <a:lnTo>
                              <a:pt x="899" y="504"/>
                            </a:lnTo>
                            <a:lnTo>
                              <a:pt x="884" y="569"/>
                            </a:lnTo>
                            <a:lnTo>
                              <a:pt x="844" y="639"/>
                            </a:lnTo>
                            <a:lnTo>
                              <a:pt x="819" y="704"/>
                            </a:lnTo>
                            <a:lnTo>
                              <a:pt x="864" y="759"/>
                            </a:lnTo>
                            <a:lnTo>
                              <a:pt x="919" y="829"/>
                            </a:lnTo>
                            <a:lnTo>
                              <a:pt x="924" y="864"/>
                            </a:lnTo>
                            <a:lnTo>
                              <a:pt x="939" y="959"/>
                            </a:lnTo>
                            <a:lnTo>
                              <a:pt x="939" y="989"/>
                            </a:lnTo>
                            <a:lnTo>
                              <a:pt x="904" y="999"/>
                            </a:lnTo>
                            <a:lnTo>
                              <a:pt x="854" y="999"/>
                            </a:lnTo>
                            <a:lnTo>
                              <a:pt x="834" y="969"/>
                            </a:lnTo>
                            <a:lnTo>
                              <a:pt x="814" y="909"/>
                            </a:lnTo>
                            <a:lnTo>
                              <a:pt x="784" y="864"/>
                            </a:lnTo>
                            <a:lnTo>
                              <a:pt x="770" y="864"/>
                            </a:lnTo>
                            <a:lnTo>
                              <a:pt x="740" y="884"/>
                            </a:lnTo>
                            <a:lnTo>
                              <a:pt x="695" y="929"/>
                            </a:lnTo>
                            <a:lnTo>
                              <a:pt x="675" y="934"/>
                            </a:lnTo>
                            <a:lnTo>
                              <a:pt x="610" y="934"/>
                            </a:lnTo>
                            <a:lnTo>
                              <a:pt x="580" y="914"/>
                            </a:lnTo>
                            <a:lnTo>
                              <a:pt x="515" y="914"/>
                            </a:lnTo>
                            <a:lnTo>
                              <a:pt x="485" y="929"/>
                            </a:lnTo>
                            <a:lnTo>
                              <a:pt x="465" y="914"/>
                            </a:lnTo>
                            <a:lnTo>
                              <a:pt x="430" y="894"/>
                            </a:lnTo>
                            <a:lnTo>
                              <a:pt x="390" y="854"/>
                            </a:lnTo>
                            <a:lnTo>
                              <a:pt x="360" y="809"/>
                            </a:lnTo>
                            <a:lnTo>
                              <a:pt x="325" y="799"/>
                            </a:lnTo>
                            <a:lnTo>
                              <a:pt x="260" y="829"/>
                            </a:lnTo>
                            <a:lnTo>
                              <a:pt x="220" y="844"/>
                            </a:lnTo>
                            <a:lnTo>
                              <a:pt x="190" y="844"/>
                            </a:lnTo>
                            <a:lnTo>
                              <a:pt x="150" y="809"/>
                            </a:lnTo>
                            <a:lnTo>
                              <a:pt x="125" y="769"/>
                            </a:lnTo>
                            <a:lnTo>
                              <a:pt x="125" y="739"/>
                            </a:lnTo>
                            <a:lnTo>
                              <a:pt x="125" y="694"/>
                            </a:lnTo>
                            <a:lnTo>
                              <a:pt x="95" y="664"/>
                            </a:lnTo>
                            <a:lnTo>
                              <a:pt x="70" y="619"/>
                            </a:lnTo>
                            <a:lnTo>
                              <a:pt x="40" y="599"/>
                            </a:lnTo>
                            <a:lnTo>
                              <a:pt x="20" y="599"/>
                            </a:lnTo>
                            <a:lnTo>
                              <a:pt x="30" y="559"/>
                            </a:lnTo>
                            <a:lnTo>
                              <a:pt x="20" y="524"/>
                            </a:lnTo>
                            <a:lnTo>
                              <a:pt x="10" y="474"/>
                            </a:lnTo>
                            <a:lnTo>
                              <a:pt x="0" y="429"/>
                            </a:lnTo>
                            <a:lnTo>
                              <a:pt x="30" y="389"/>
                            </a:lnTo>
                            <a:lnTo>
                              <a:pt x="95" y="314"/>
                            </a:lnTo>
                            <a:lnTo>
                              <a:pt x="155" y="230"/>
                            </a:lnTo>
                            <a:lnTo>
                              <a:pt x="175" y="220"/>
                            </a:lnTo>
                            <a:lnTo>
                              <a:pt x="175" y="175"/>
                            </a:lnTo>
                            <a:lnTo>
                              <a:pt x="210" y="145"/>
                            </a:lnTo>
                            <a:lnTo>
                              <a:pt x="255" y="115"/>
                            </a:lnTo>
                            <a:lnTo>
                              <a:pt x="305" y="105"/>
                            </a:lnTo>
                            <a:lnTo>
                              <a:pt x="285" y="85"/>
                            </a:lnTo>
                            <a:lnTo>
                              <a:pt x="315" y="3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1" name="Freeform 78">
                        <a:extLst>
                          <a:ext uri="{FF2B5EF4-FFF2-40B4-BE49-F238E27FC236}">
                            <a16:creationId xmlns:a16="http://schemas.microsoft.com/office/drawing/2014/main" id="{42CDEBA3-1665-42E0-839D-B82795CC406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212" y="6528"/>
                        <a:ext cx="1156" cy="1014"/>
                      </a:xfrm>
                      <a:custGeom>
                        <a:avLst/>
                        <a:gdLst>
                          <a:gd name="T0" fmla="*/ 1 w 1569"/>
                          <a:gd name="T1" fmla="*/ 1 h 1779"/>
                          <a:gd name="T2" fmla="*/ 1 w 1569"/>
                          <a:gd name="T3" fmla="*/ 1 h 1779"/>
                          <a:gd name="T4" fmla="*/ 1 w 1569"/>
                          <a:gd name="T5" fmla="*/ 1 h 1779"/>
                          <a:gd name="T6" fmla="*/ 1 w 1569"/>
                          <a:gd name="T7" fmla="*/ 1 h 1779"/>
                          <a:gd name="T8" fmla="*/ 1 w 1569"/>
                          <a:gd name="T9" fmla="*/ 1 h 1779"/>
                          <a:gd name="T10" fmla="*/ 1 w 1569"/>
                          <a:gd name="T11" fmla="*/ 1 h 1779"/>
                          <a:gd name="T12" fmla="*/ 1 w 1569"/>
                          <a:gd name="T13" fmla="*/ 1 h 1779"/>
                          <a:gd name="T14" fmla="*/ 1 w 1569"/>
                          <a:gd name="T15" fmla="*/ 1 h 1779"/>
                          <a:gd name="T16" fmla="*/ 1 w 1569"/>
                          <a:gd name="T17" fmla="*/ 1 h 1779"/>
                          <a:gd name="T18" fmla="*/ 1 w 1569"/>
                          <a:gd name="T19" fmla="*/ 1 h 1779"/>
                          <a:gd name="T20" fmla="*/ 1 w 1569"/>
                          <a:gd name="T21" fmla="*/ 1 h 1779"/>
                          <a:gd name="T22" fmla="*/ 1 w 1569"/>
                          <a:gd name="T23" fmla="*/ 1 h 1779"/>
                          <a:gd name="T24" fmla="*/ 1 w 1569"/>
                          <a:gd name="T25" fmla="*/ 1 h 1779"/>
                          <a:gd name="T26" fmla="*/ 1 w 1569"/>
                          <a:gd name="T27" fmla="*/ 1 h 1779"/>
                          <a:gd name="T28" fmla="*/ 1 w 1569"/>
                          <a:gd name="T29" fmla="*/ 1 h 1779"/>
                          <a:gd name="T30" fmla="*/ 1 w 1569"/>
                          <a:gd name="T31" fmla="*/ 1 h 1779"/>
                          <a:gd name="T32" fmla="*/ 1 w 1569"/>
                          <a:gd name="T33" fmla="*/ 1 h 1779"/>
                          <a:gd name="T34" fmla="*/ 1 w 1569"/>
                          <a:gd name="T35" fmla="*/ 1 h 1779"/>
                          <a:gd name="T36" fmla="*/ 1 w 1569"/>
                          <a:gd name="T37" fmla="*/ 1 h 1779"/>
                          <a:gd name="T38" fmla="*/ 1 w 1569"/>
                          <a:gd name="T39" fmla="*/ 1 h 1779"/>
                          <a:gd name="T40" fmla="*/ 1 w 1569"/>
                          <a:gd name="T41" fmla="*/ 1 h 1779"/>
                          <a:gd name="T42" fmla="*/ 1 w 1569"/>
                          <a:gd name="T43" fmla="*/ 1 h 1779"/>
                          <a:gd name="T44" fmla="*/ 1 w 1569"/>
                          <a:gd name="T45" fmla="*/ 1 h 1779"/>
                          <a:gd name="T46" fmla="*/ 1 w 1569"/>
                          <a:gd name="T47" fmla="*/ 1 h 1779"/>
                          <a:gd name="T48" fmla="*/ 1 w 1569"/>
                          <a:gd name="T49" fmla="*/ 1 h 1779"/>
                          <a:gd name="T50" fmla="*/ 1 w 1569"/>
                          <a:gd name="T51" fmla="*/ 1 h 1779"/>
                          <a:gd name="T52" fmla="*/ 1 w 1569"/>
                          <a:gd name="T53" fmla="*/ 1 h 1779"/>
                          <a:gd name="T54" fmla="*/ 1 w 1569"/>
                          <a:gd name="T55" fmla="*/ 1 h 1779"/>
                          <a:gd name="T56" fmla="*/ 1 w 1569"/>
                          <a:gd name="T57" fmla="*/ 1 h 1779"/>
                          <a:gd name="T58" fmla="*/ 1 w 1569"/>
                          <a:gd name="T59" fmla="*/ 1 h 1779"/>
                          <a:gd name="T60" fmla="*/ 1 w 1569"/>
                          <a:gd name="T61" fmla="*/ 1 h 1779"/>
                          <a:gd name="T62" fmla="*/ 1 w 1569"/>
                          <a:gd name="T63" fmla="*/ 1 h 1779"/>
                          <a:gd name="T64" fmla="*/ 1 w 1569"/>
                          <a:gd name="T65" fmla="*/ 1 h 1779"/>
                          <a:gd name="T66" fmla="*/ 1 w 1569"/>
                          <a:gd name="T67" fmla="*/ 1 h 1779"/>
                          <a:gd name="T68" fmla="*/ 1 w 1569"/>
                          <a:gd name="T69" fmla="*/ 1 h 1779"/>
                          <a:gd name="T70" fmla="*/ 1 w 1569"/>
                          <a:gd name="T71" fmla="*/ 1 h 1779"/>
                          <a:gd name="T72" fmla="*/ 1 w 1569"/>
                          <a:gd name="T73" fmla="*/ 1 h 1779"/>
                          <a:gd name="T74" fmla="*/ 1 w 1569"/>
                          <a:gd name="T75" fmla="*/ 1 h 1779"/>
                          <a:gd name="T76" fmla="*/ 1 w 1569"/>
                          <a:gd name="T77" fmla="*/ 1 h 1779"/>
                          <a:gd name="T78" fmla="*/ 1 w 1569"/>
                          <a:gd name="T79" fmla="*/ 1 h 1779"/>
                          <a:gd name="T80" fmla="*/ 1 w 1569"/>
                          <a:gd name="T81" fmla="*/ 1 h 1779"/>
                          <a:gd name="T82" fmla="*/ 1 w 1569"/>
                          <a:gd name="T83" fmla="*/ 1 h 1779"/>
                          <a:gd name="T84" fmla="*/ 1 w 1569"/>
                          <a:gd name="T85" fmla="*/ 1 h 1779"/>
                          <a:gd name="T86" fmla="*/ 1 w 1569"/>
                          <a:gd name="T87" fmla="*/ 1 h 1779"/>
                          <a:gd name="T88" fmla="*/ 1 w 1569"/>
                          <a:gd name="T89" fmla="*/ 1 h 1779"/>
                          <a:gd name="T90" fmla="*/ 1 w 1569"/>
                          <a:gd name="T91" fmla="*/ 1 h 1779"/>
                          <a:gd name="T92" fmla="*/ 1 w 1569"/>
                          <a:gd name="T93" fmla="*/ 1 h 1779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1569"/>
                          <a:gd name="T142" fmla="*/ 0 h 1779"/>
                          <a:gd name="T143" fmla="*/ 1569 w 1569"/>
                          <a:gd name="T144" fmla="*/ 1779 h 1779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1569" h="1779">
                            <a:moveTo>
                              <a:pt x="1224" y="20"/>
                            </a:moveTo>
                            <a:lnTo>
                              <a:pt x="1284" y="0"/>
                            </a:lnTo>
                            <a:lnTo>
                              <a:pt x="1329" y="15"/>
                            </a:lnTo>
                            <a:lnTo>
                              <a:pt x="1389" y="45"/>
                            </a:lnTo>
                            <a:lnTo>
                              <a:pt x="1454" y="75"/>
                            </a:lnTo>
                            <a:lnTo>
                              <a:pt x="1454" y="95"/>
                            </a:lnTo>
                            <a:lnTo>
                              <a:pt x="1434" y="120"/>
                            </a:lnTo>
                            <a:lnTo>
                              <a:pt x="1389" y="170"/>
                            </a:lnTo>
                            <a:lnTo>
                              <a:pt x="1399" y="190"/>
                            </a:lnTo>
                            <a:lnTo>
                              <a:pt x="1359" y="205"/>
                            </a:lnTo>
                            <a:lnTo>
                              <a:pt x="1329" y="235"/>
                            </a:lnTo>
                            <a:lnTo>
                              <a:pt x="1284" y="275"/>
                            </a:lnTo>
                            <a:lnTo>
                              <a:pt x="1274" y="300"/>
                            </a:lnTo>
                            <a:lnTo>
                              <a:pt x="1284" y="320"/>
                            </a:lnTo>
                            <a:lnTo>
                              <a:pt x="1254" y="330"/>
                            </a:lnTo>
                            <a:lnTo>
                              <a:pt x="1234" y="370"/>
                            </a:lnTo>
                            <a:lnTo>
                              <a:pt x="1199" y="400"/>
                            </a:lnTo>
                            <a:lnTo>
                              <a:pt x="1159" y="444"/>
                            </a:lnTo>
                            <a:lnTo>
                              <a:pt x="1129" y="489"/>
                            </a:lnTo>
                            <a:lnTo>
                              <a:pt x="1109" y="519"/>
                            </a:lnTo>
                            <a:lnTo>
                              <a:pt x="1114" y="574"/>
                            </a:lnTo>
                            <a:lnTo>
                              <a:pt x="1139" y="614"/>
                            </a:lnTo>
                            <a:lnTo>
                              <a:pt x="1129" y="644"/>
                            </a:lnTo>
                            <a:lnTo>
                              <a:pt x="1114" y="689"/>
                            </a:lnTo>
                            <a:lnTo>
                              <a:pt x="1169" y="719"/>
                            </a:lnTo>
                            <a:lnTo>
                              <a:pt x="1199" y="759"/>
                            </a:lnTo>
                            <a:lnTo>
                              <a:pt x="1224" y="784"/>
                            </a:lnTo>
                            <a:lnTo>
                              <a:pt x="1234" y="804"/>
                            </a:lnTo>
                            <a:lnTo>
                              <a:pt x="1224" y="844"/>
                            </a:lnTo>
                            <a:lnTo>
                              <a:pt x="1244" y="889"/>
                            </a:lnTo>
                            <a:lnTo>
                              <a:pt x="1264" y="929"/>
                            </a:lnTo>
                            <a:lnTo>
                              <a:pt x="1294" y="949"/>
                            </a:lnTo>
                            <a:lnTo>
                              <a:pt x="1349" y="929"/>
                            </a:lnTo>
                            <a:lnTo>
                              <a:pt x="1389" y="909"/>
                            </a:lnTo>
                            <a:lnTo>
                              <a:pt x="1424" y="889"/>
                            </a:lnTo>
                            <a:lnTo>
                              <a:pt x="1464" y="909"/>
                            </a:lnTo>
                            <a:lnTo>
                              <a:pt x="1499" y="949"/>
                            </a:lnTo>
                            <a:lnTo>
                              <a:pt x="1539" y="994"/>
                            </a:lnTo>
                            <a:lnTo>
                              <a:pt x="1569" y="1034"/>
                            </a:lnTo>
                            <a:lnTo>
                              <a:pt x="1519" y="1059"/>
                            </a:lnTo>
                            <a:lnTo>
                              <a:pt x="1424" y="1069"/>
                            </a:lnTo>
                            <a:lnTo>
                              <a:pt x="1369" y="1089"/>
                            </a:lnTo>
                            <a:lnTo>
                              <a:pt x="1234" y="1119"/>
                            </a:lnTo>
                            <a:lnTo>
                              <a:pt x="1139" y="1164"/>
                            </a:lnTo>
                            <a:lnTo>
                              <a:pt x="1064" y="1204"/>
                            </a:lnTo>
                            <a:lnTo>
                              <a:pt x="1029" y="1229"/>
                            </a:lnTo>
                            <a:lnTo>
                              <a:pt x="1029" y="1279"/>
                            </a:lnTo>
                            <a:lnTo>
                              <a:pt x="1029" y="1354"/>
                            </a:lnTo>
                            <a:lnTo>
                              <a:pt x="1004" y="1494"/>
                            </a:lnTo>
                            <a:lnTo>
                              <a:pt x="989" y="1534"/>
                            </a:lnTo>
                            <a:lnTo>
                              <a:pt x="1044" y="1574"/>
                            </a:lnTo>
                            <a:lnTo>
                              <a:pt x="1114" y="1649"/>
                            </a:lnTo>
                            <a:lnTo>
                              <a:pt x="1129" y="1694"/>
                            </a:lnTo>
                            <a:lnTo>
                              <a:pt x="1114" y="1734"/>
                            </a:lnTo>
                            <a:lnTo>
                              <a:pt x="1064" y="1759"/>
                            </a:lnTo>
                            <a:lnTo>
                              <a:pt x="1004" y="1779"/>
                            </a:lnTo>
                            <a:lnTo>
                              <a:pt x="1004" y="1764"/>
                            </a:lnTo>
                            <a:lnTo>
                              <a:pt x="969" y="1724"/>
                            </a:lnTo>
                            <a:lnTo>
                              <a:pt x="949" y="1674"/>
                            </a:lnTo>
                            <a:lnTo>
                              <a:pt x="924" y="1649"/>
                            </a:lnTo>
                            <a:lnTo>
                              <a:pt x="864" y="1629"/>
                            </a:lnTo>
                            <a:lnTo>
                              <a:pt x="799" y="1619"/>
                            </a:lnTo>
                            <a:lnTo>
                              <a:pt x="749" y="1639"/>
                            </a:lnTo>
                            <a:lnTo>
                              <a:pt x="729" y="1674"/>
                            </a:lnTo>
                            <a:lnTo>
                              <a:pt x="684" y="1684"/>
                            </a:lnTo>
                            <a:lnTo>
                              <a:pt x="644" y="1649"/>
                            </a:lnTo>
                            <a:lnTo>
                              <a:pt x="600" y="1649"/>
                            </a:lnTo>
                            <a:lnTo>
                              <a:pt x="550" y="1659"/>
                            </a:lnTo>
                            <a:lnTo>
                              <a:pt x="515" y="1649"/>
                            </a:lnTo>
                            <a:lnTo>
                              <a:pt x="475" y="1639"/>
                            </a:lnTo>
                            <a:lnTo>
                              <a:pt x="445" y="1629"/>
                            </a:lnTo>
                            <a:lnTo>
                              <a:pt x="435" y="1619"/>
                            </a:lnTo>
                            <a:lnTo>
                              <a:pt x="400" y="1609"/>
                            </a:lnTo>
                            <a:lnTo>
                              <a:pt x="360" y="1589"/>
                            </a:lnTo>
                            <a:lnTo>
                              <a:pt x="340" y="1554"/>
                            </a:lnTo>
                            <a:lnTo>
                              <a:pt x="285" y="1494"/>
                            </a:lnTo>
                            <a:lnTo>
                              <a:pt x="255" y="1459"/>
                            </a:lnTo>
                            <a:lnTo>
                              <a:pt x="210" y="1419"/>
                            </a:lnTo>
                            <a:lnTo>
                              <a:pt x="180" y="1394"/>
                            </a:lnTo>
                            <a:lnTo>
                              <a:pt x="150" y="1364"/>
                            </a:lnTo>
                            <a:lnTo>
                              <a:pt x="125" y="1334"/>
                            </a:lnTo>
                            <a:lnTo>
                              <a:pt x="125" y="1309"/>
                            </a:lnTo>
                            <a:lnTo>
                              <a:pt x="120" y="1259"/>
                            </a:lnTo>
                            <a:lnTo>
                              <a:pt x="120" y="1249"/>
                            </a:lnTo>
                            <a:lnTo>
                              <a:pt x="95" y="1239"/>
                            </a:lnTo>
                            <a:lnTo>
                              <a:pt x="65" y="1259"/>
                            </a:lnTo>
                            <a:lnTo>
                              <a:pt x="35" y="1229"/>
                            </a:lnTo>
                            <a:lnTo>
                              <a:pt x="20" y="1184"/>
                            </a:lnTo>
                            <a:lnTo>
                              <a:pt x="0" y="1144"/>
                            </a:lnTo>
                            <a:lnTo>
                              <a:pt x="15" y="1099"/>
                            </a:lnTo>
                            <a:lnTo>
                              <a:pt x="20" y="1069"/>
                            </a:lnTo>
                            <a:lnTo>
                              <a:pt x="55" y="1034"/>
                            </a:lnTo>
                            <a:lnTo>
                              <a:pt x="85" y="1009"/>
                            </a:lnTo>
                            <a:lnTo>
                              <a:pt x="125" y="974"/>
                            </a:lnTo>
                            <a:lnTo>
                              <a:pt x="120" y="944"/>
                            </a:lnTo>
                            <a:lnTo>
                              <a:pt x="105" y="909"/>
                            </a:lnTo>
                            <a:lnTo>
                              <a:pt x="105" y="869"/>
                            </a:lnTo>
                            <a:lnTo>
                              <a:pt x="105" y="839"/>
                            </a:lnTo>
                            <a:lnTo>
                              <a:pt x="120" y="814"/>
                            </a:lnTo>
                            <a:lnTo>
                              <a:pt x="170" y="774"/>
                            </a:lnTo>
                            <a:lnTo>
                              <a:pt x="210" y="814"/>
                            </a:lnTo>
                            <a:lnTo>
                              <a:pt x="235" y="824"/>
                            </a:lnTo>
                            <a:lnTo>
                              <a:pt x="295" y="824"/>
                            </a:lnTo>
                            <a:lnTo>
                              <a:pt x="380" y="804"/>
                            </a:lnTo>
                            <a:lnTo>
                              <a:pt x="410" y="784"/>
                            </a:lnTo>
                            <a:lnTo>
                              <a:pt x="445" y="754"/>
                            </a:lnTo>
                            <a:lnTo>
                              <a:pt x="475" y="709"/>
                            </a:lnTo>
                            <a:lnTo>
                              <a:pt x="510" y="644"/>
                            </a:lnTo>
                            <a:lnTo>
                              <a:pt x="515" y="594"/>
                            </a:lnTo>
                            <a:lnTo>
                              <a:pt x="580" y="584"/>
                            </a:lnTo>
                            <a:lnTo>
                              <a:pt x="609" y="604"/>
                            </a:lnTo>
                            <a:lnTo>
                              <a:pt x="654" y="614"/>
                            </a:lnTo>
                            <a:lnTo>
                              <a:pt x="684" y="614"/>
                            </a:lnTo>
                            <a:lnTo>
                              <a:pt x="709" y="614"/>
                            </a:lnTo>
                            <a:lnTo>
                              <a:pt x="749" y="529"/>
                            </a:lnTo>
                            <a:lnTo>
                              <a:pt x="729" y="509"/>
                            </a:lnTo>
                            <a:lnTo>
                              <a:pt x="749" y="489"/>
                            </a:lnTo>
                            <a:lnTo>
                              <a:pt x="769" y="489"/>
                            </a:lnTo>
                            <a:lnTo>
                              <a:pt x="789" y="489"/>
                            </a:lnTo>
                            <a:lnTo>
                              <a:pt x="874" y="414"/>
                            </a:lnTo>
                            <a:lnTo>
                              <a:pt x="864" y="400"/>
                            </a:lnTo>
                            <a:lnTo>
                              <a:pt x="844" y="385"/>
                            </a:lnTo>
                            <a:lnTo>
                              <a:pt x="799" y="360"/>
                            </a:lnTo>
                            <a:lnTo>
                              <a:pt x="779" y="340"/>
                            </a:lnTo>
                            <a:lnTo>
                              <a:pt x="769" y="330"/>
                            </a:lnTo>
                            <a:lnTo>
                              <a:pt x="769" y="310"/>
                            </a:lnTo>
                            <a:lnTo>
                              <a:pt x="759" y="300"/>
                            </a:lnTo>
                            <a:lnTo>
                              <a:pt x="759" y="265"/>
                            </a:lnTo>
                            <a:lnTo>
                              <a:pt x="769" y="255"/>
                            </a:lnTo>
                            <a:lnTo>
                              <a:pt x="789" y="255"/>
                            </a:lnTo>
                            <a:lnTo>
                              <a:pt x="844" y="235"/>
                            </a:lnTo>
                            <a:lnTo>
                              <a:pt x="874" y="235"/>
                            </a:lnTo>
                            <a:lnTo>
                              <a:pt x="919" y="225"/>
                            </a:lnTo>
                            <a:lnTo>
                              <a:pt x="939" y="205"/>
                            </a:lnTo>
                            <a:lnTo>
                              <a:pt x="969" y="180"/>
                            </a:lnTo>
                            <a:lnTo>
                              <a:pt x="1004" y="150"/>
                            </a:lnTo>
                            <a:lnTo>
                              <a:pt x="1044" y="120"/>
                            </a:lnTo>
                            <a:lnTo>
                              <a:pt x="1074" y="85"/>
                            </a:lnTo>
                            <a:lnTo>
                              <a:pt x="1094" y="65"/>
                            </a:lnTo>
                            <a:lnTo>
                              <a:pt x="1129" y="45"/>
                            </a:lnTo>
                            <a:lnTo>
                              <a:pt x="1169" y="45"/>
                            </a:lnTo>
                            <a:lnTo>
                              <a:pt x="1224" y="2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2" name="Freeform 79">
                        <a:extLst>
                          <a:ext uri="{FF2B5EF4-FFF2-40B4-BE49-F238E27FC236}">
                            <a16:creationId xmlns:a16="http://schemas.microsoft.com/office/drawing/2014/main" id="{3E2A862F-A77D-4F39-BC36-70FADEAD7CE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804" y="7714"/>
                        <a:ext cx="1125" cy="1093"/>
                      </a:xfrm>
                      <a:custGeom>
                        <a:avLst/>
                        <a:gdLst>
                          <a:gd name="T0" fmla="*/ 1 w 1534"/>
                          <a:gd name="T1" fmla="*/ 1 h 1919"/>
                          <a:gd name="T2" fmla="*/ 1 w 1534"/>
                          <a:gd name="T3" fmla="*/ 1 h 1919"/>
                          <a:gd name="T4" fmla="*/ 1 w 1534"/>
                          <a:gd name="T5" fmla="*/ 1 h 1919"/>
                          <a:gd name="T6" fmla="*/ 1 w 1534"/>
                          <a:gd name="T7" fmla="*/ 1 h 1919"/>
                          <a:gd name="T8" fmla="*/ 1 w 1534"/>
                          <a:gd name="T9" fmla="*/ 1 h 1919"/>
                          <a:gd name="T10" fmla="*/ 1 w 1534"/>
                          <a:gd name="T11" fmla="*/ 1 h 1919"/>
                          <a:gd name="T12" fmla="*/ 1 w 1534"/>
                          <a:gd name="T13" fmla="*/ 1 h 1919"/>
                          <a:gd name="T14" fmla="*/ 1 w 1534"/>
                          <a:gd name="T15" fmla="*/ 1 h 1919"/>
                          <a:gd name="T16" fmla="*/ 1 w 1534"/>
                          <a:gd name="T17" fmla="*/ 1 h 1919"/>
                          <a:gd name="T18" fmla="*/ 1 w 1534"/>
                          <a:gd name="T19" fmla="*/ 1 h 1919"/>
                          <a:gd name="T20" fmla="*/ 1 w 1534"/>
                          <a:gd name="T21" fmla="*/ 1 h 1919"/>
                          <a:gd name="T22" fmla="*/ 1 w 1534"/>
                          <a:gd name="T23" fmla="*/ 1 h 1919"/>
                          <a:gd name="T24" fmla="*/ 1 w 1534"/>
                          <a:gd name="T25" fmla="*/ 1 h 1919"/>
                          <a:gd name="T26" fmla="*/ 1 w 1534"/>
                          <a:gd name="T27" fmla="*/ 1 h 1919"/>
                          <a:gd name="T28" fmla="*/ 1 w 1534"/>
                          <a:gd name="T29" fmla="*/ 1 h 1919"/>
                          <a:gd name="T30" fmla="*/ 1 w 1534"/>
                          <a:gd name="T31" fmla="*/ 1 h 1919"/>
                          <a:gd name="T32" fmla="*/ 1 w 1534"/>
                          <a:gd name="T33" fmla="*/ 1 h 1919"/>
                          <a:gd name="T34" fmla="*/ 1 w 1534"/>
                          <a:gd name="T35" fmla="*/ 1 h 1919"/>
                          <a:gd name="T36" fmla="*/ 1 w 1534"/>
                          <a:gd name="T37" fmla="*/ 1 h 1919"/>
                          <a:gd name="T38" fmla="*/ 1 w 1534"/>
                          <a:gd name="T39" fmla="*/ 1 h 1919"/>
                          <a:gd name="T40" fmla="*/ 1 w 1534"/>
                          <a:gd name="T41" fmla="*/ 1 h 1919"/>
                          <a:gd name="T42" fmla="*/ 1 w 1534"/>
                          <a:gd name="T43" fmla="*/ 1 h 1919"/>
                          <a:gd name="T44" fmla="*/ 1 w 1534"/>
                          <a:gd name="T45" fmla="*/ 1 h 1919"/>
                          <a:gd name="T46" fmla="*/ 1 w 1534"/>
                          <a:gd name="T47" fmla="*/ 1 h 1919"/>
                          <a:gd name="T48" fmla="*/ 1 w 1534"/>
                          <a:gd name="T49" fmla="*/ 1 h 1919"/>
                          <a:gd name="T50" fmla="*/ 1 w 1534"/>
                          <a:gd name="T51" fmla="*/ 1 h 1919"/>
                          <a:gd name="T52" fmla="*/ 1 w 1534"/>
                          <a:gd name="T53" fmla="*/ 1 h 1919"/>
                          <a:gd name="T54" fmla="*/ 1 w 1534"/>
                          <a:gd name="T55" fmla="*/ 1 h 1919"/>
                          <a:gd name="T56" fmla="*/ 1 w 1534"/>
                          <a:gd name="T57" fmla="*/ 1 h 1919"/>
                          <a:gd name="T58" fmla="*/ 1 w 1534"/>
                          <a:gd name="T59" fmla="*/ 1 h 1919"/>
                          <a:gd name="T60" fmla="*/ 1 w 1534"/>
                          <a:gd name="T61" fmla="*/ 1 h 1919"/>
                          <a:gd name="T62" fmla="*/ 1 w 1534"/>
                          <a:gd name="T63" fmla="*/ 1 h 1919"/>
                          <a:gd name="T64" fmla="*/ 1 w 1534"/>
                          <a:gd name="T65" fmla="*/ 1 h 1919"/>
                          <a:gd name="T66" fmla="*/ 1 w 1534"/>
                          <a:gd name="T67" fmla="*/ 1 h 1919"/>
                          <a:gd name="T68" fmla="*/ 1 w 1534"/>
                          <a:gd name="T69" fmla="*/ 1 h 1919"/>
                          <a:gd name="T70" fmla="*/ 1 w 1534"/>
                          <a:gd name="T71" fmla="*/ 1 h 1919"/>
                          <a:gd name="T72" fmla="*/ 1 w 1534"/>
                          <a:gd name="T73" fmla="*/ 1 h 1919"/>
                          <a:gd name="T74" fmla="*/ 1 w 1534"/>
                          <a:gd name="T75" fmla="*/ 1 h 1919"/>
                          <a:gd name="T76" fmla="*/ 1 w 1534"/>
                          <a:gd name="T77" fmla="*/ 1 h 1919"/>
                          <a:gd name="T78" fmla="*/ 1 w 1534"/>
                          <a:gd name="T79" fmla="*/ 1 h 1919"/>
                          <a:gd name="T80" fmla="*/ 1 w 1534"/>
                          <a:gd name="T81" fmla="*/ 1 h 1919"/>
                          <a:gd name="T82" fmla="*/ 1 w 1534"/>
                          <a:gd name="T83" fmla="*/ 1 h 1919"/>
                          <a:gd name="T84" fmla="*/ 1 w 1534"/>
                          <a:gd name="T85" fmla="*/ 1 h 1919"/>
                          <a:gd name="T86" fmla="*/ 1 w 1534"/>
                          <a:gd name="T87" fmla="*/ 1 h 1919"/>
                          <a:gd name="T88" fmla="*/ 1 w 1534"/>
                          <a:gd name="T89" fmla="*/ 1 h 1919"/>
                          <a:gd name="T90" fmla="*/ 1 w 1534"/>
                          <a:gd name="T91" fmla="*/ 1 h 1919"/>
                          <a:gd name="T92" fmla="*/ 1 w 1534"/>
                          <a:gd name="T93" fmla="*/ 1 h 1919"/>
                          <a:gd name="T94" fmla="*/ 1 w 1534"/>
                          <a:gd name="T95" fmla="*/ 1 h 1919"/>
                          <a:gd name="T96" fmla="*/ 1 w 1534"/>
                          <a:gd name="T97" fmla="*/ 1 h 1919"/>
                          <a:gd name="T98" fmla="*/ 1 w 1534"/>
                          <a:gd name="T99" fmla="*/ 1 h 1919"/>
                          <a:gd name="T100" fmla="*/ 1 w 1534"/>
                          <a:gd name="T101" fmla="*/ 1 h 1919"/>
                          <a:gd name="T102" fmla="*/ 1 w 1534"/>
                          <a:gd name="T103" fmla="*/ 1 h 1919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w 1534"/>
                          <a:gd name="T157" fmla="*/ 0 h 1919"/>
                          <a:gd name="T158" fmla="*/ 1534 w 1534"/>
                          <a:gd name="T159" fmla="*/ 1919 h 1919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T156" t="T157" r="T158" b="T159"/>
                        <a:pathLst>
                          <a:path w="1534" h="1919">
                            <a:moveTo>
                              <a:pt x="95" y="335"/>
                            </a:moveTo>
                            <a:lnTo>
                              <a:pt x="80" y="380"/>
                            </a:lnTo>
                            <a:lnTo>
                              <a:pt x="135" y="420"/>
                            </a:lnTo>
                            <a:lnTo>
                              <a:pt x="180" y="525"/>
                            </a:lnTo>
                            <a:lnTo>
                              <a:pt x="165" y="610"/>
                            </a:lnTo>
                            <a:lnTo>
                              <a:pt x="145" y="675"/>
                            </a:lnTo>
                            <a:lnTo>
                              <a:pt x="135" y="705"/>
                            </a:lnTo>
                            <a:lnTo>
                              <a:pt x="200" y="835"/>
                            </a:lnTo>
                            <a:lnTo>
                              <a:pt x="250" y="960"/>
                            </a:lnTo>
                            <a:lnTo>
                              <a:pt x="290" y="1065"/>
                            </a:lnTo>
                            <a:lnTo>
                              <a:pt x="315" y="1130"/>
                            </a:lnTo>
                            <a:lnTo>
                              <a:pt x="290" y="1200"/>
                            </a:lnTo>
                            <a:lnTo>
                              <a:pt x="260" y="1265"/>
                            </a:lnTo>
                            <a:lnTo>
                              <a:pt x="270" y="1320"/>
                            </a:lnTo>
                            <a:lnTo>
                              <a:pt x="325" y="1350"/>
                            </a:lnTo>
                            <a:lnTo>
                              <a:pt x="365" y="1395"/>
                            </a:lnTo>
                            <a:lnTo>
                              <a:pt x="390" y="1425"/>
                            </a:lnTo>
                            <a:lnTo>
                              <a:pt x="390" y="1480"/>
                            </a:lnTo>
                            <a:lnTo>
                              <a:pt x="450" y="1520"/>
                            </a:lnTo>
                            <a:lnTo>
                              <a:pt x="505" y="1570"/>
                            </a:lnTo>
                            <a:lnTo>
                              <a:pt x="535" y="1614"/>
                            </a:lnTo>
                            <a:lnTo>
                              <a:pt x="555" y="1664"/>
                            </a:lnTo>
                            <a:lnTo>
                              <a:pt x="590" y="1699"/>
                            </a:lnTo>
                            <a:lnTo>
                              <a:pt x="630" y="1774"/>
                            </a:lnTo>
                            <a:lnTo>
                              <a:pt x="660" y="1834"/>
                            </a:lnTo>
                            <a:lnTo>
                              <a:pt x="685" y="1879"/>
                            </a:lnTo>
                            <a:lnTo>
                              <a:pt x="725" y="1879"/>
                            </a:lnTo>
                            <a:lnTo>
                              <a:pt x="790" y="1889"/>
                            </a:lnTo>
                            <a:lnTo>
                              <a:pt x="840" y="1899"/>
                            </a:lnTo>
                            <a:lnTo>
                              <a:pt x="895" y="1919"/>
                            </a:lnTo>
                            <a:lnTo>
                              <a:pt x="905" y="1899"/>
                            </a:lnTo>
                            <a:lnTo>
                              <a:pt x="950" y="1859"/>
                            </a:lnTo>
                            <a:lnTo>
                              <a:pt x="995" y="1794"/>
                            </a:lnTo>
                            <a:lnTo>
                              <a:pt x="1015" y="1744"/>
                            </a:lnTo>
                            <a:lnTo>
                              <a:pt x="1020" y="1679"/>
                            </a:lnTo>
                            <a:lnTo>
                              <a:pt x="1060" y="1679"/>
                            </a:lnTo>
                            <a:lnTo>
                              <a:pt x="1080" y="1644"/>
                            </a:lnTo>
                            <a:lnTo>
                              <a:pt x="1125" y="1600"/>
                            </a:lnTo>
                            <a:lnTo>
                              <a:pt x="1105" y="1540"/>
                            </a:lnTo>
                            <a:lnTo>
                              <a:pt x="1135" y="1510"/>
                            </a:lnTo>
                            <a:lnTo>
                              <a:pt x="1179" y="1540"/>
                            </a:lnTo>
                            <a:lnTo>
                              <a:pt x="1219" y="1520"/>
                            </a:lnTo>
                            <a:lnTo>
                              <a:pt x="1209" y="1490"/>
                            </a:lnTo>
                            <a:lnTo>
                              <a:pt x="1259" y="1425"/>
                            </a:lnTo>
                            <a:lnTo>
                              <a:pt x="1259" y="1360"/>
                            </a:lnTo>
                            <a:lnTo>
                              <a:pt x="1304" y="1320"/>
                            </a:lnTo>
                            <a:lnTo>
                              <a:pt x="1294" y="1285"/>
                            </a:lnTo>
                            <a:lnTo>
                              <a:pt x="1319" y="1265"/>
                            </a:lnTo>
                            <a:lnTo>
                              <a:pt x="1304" y="1215"/>
                            </a:lnTo>
                            <a:lnTo>
                              <a:pt x="1294" y="1175"/>
                            </a:lnTo>
                            <a:lnTo>
                              <a:pt x="1319" y="1140"/>
                            </a:lnTo>
                            <a:lnTo>
                              <a:pt x="1359" y="1110"/>
                            </a:lnTo>
                            <a:lnTo>
                              <a:pt x="1409" y="1095"/>
                            </a:lnTo>
                            <a:lnTo>
                              <a:pt x="1444" y="1075"/>
                            </a:lnTo>
                            <a:lnTo>
                              <a:pt x="1464" y="1055"/>
                            </a:lnTo>
                            <a:lnTo>
                              <a:pt x="1444" y="1005"/>
                            </a:lnTo>
                            <a:lnTo>
                              <a:pt x="1379" y="900"/>
                            </a:lnTo>
                            <a:lnTo>
                              <a:pt x="1409" y="845"/>
                            </a:lnTo>
                            <a:lnTo>
                              <a:pt x="1464" y="855"/>
                            </a:lnTo>
                            <a:lnTo>
                              <a:pt x="1494" y="865"/>
                            </a:lnTo>
                            <a:lnTo>
                              <a:pt x="1469" y="800"/>
                            </a:lnTo>
                            <a:lnTo>
                              <a:pt x="1464" y="770"/>
                            </a:lnTo>
                            <a:lnTo>
                              <a:pt x="1484" y="735"/>
                            </a:lnTo>
                            <a:lnTo>
                              <a:pt x="1514" y="715"/>
                            </a:lnTo>
                            <a:lnTo>
                              <a:pt x="1534" y="695"/>
                            </a:lnTo>
                            <a:lnTo>
                              <a:pt x="1514" y="665"/>
                            </a:lnTo>
                            <a:lnTo>
                              <a:pt x="1484" y="645"/>
                            </a:lnTo>
                            <a:lnTo>
                              <a:pt x="1464" y="665"/>
                            </a:lnTo>
                            <a:lnTo>
                              <a:pt x="1429" y="675"/>
                            </a:lnTo>
                            <a:lnTo>
                              <a:pt x="1389" y="630"/>
                            </a:lnTo>
                            <a:lnTo>
                              <a:pt x="1379" y="600"/>
                            </a:lnTo>
                            <a:lnTo>
                              <a:pt x="1359" y="570"/>
                            </a:lnTo>
                            <a:lnTo>
                              <a:pt x="1284" y="505"/>
                            </a:lnTo>
                            <a:lnTo>
                              <a:pt x="1239" y="495"/>
                            </a:lnTo>
                            <a:lnTo>
                              <a:pt x="1189" y="485"/>
                            </a:lnTo>
                            <a:lnTo>
                              <a:pt x="1169" y="465"/>
                            </a:lnTo>
                            <a:lnTo>
                              <a:pt x="1169" y="410"/>
                            </a:lnTo>
                            <a:lnTo>
                              <a:pt x="1169" y="380"/>
                            </a:lnTo>
                            <a:lnTo>
                              <a:pt x="1125" y="335"/>
                            </a:lnTo>
                            <a:lnTo>
                              <a:pt x="1095" y="345"/>
                            </a:lnTo>
                            <a:lnTo>
                              <a:pt x="1000" y="345"/>
                            </a:lnTo>
                            <a:lnTo>
                              <a:pt x="955" y="325"/>
                            </a:lnTo>
                            <a:lnTo>
                              <a:pt x="935" y="335"/>
                            </a:lnTo>
                            <a:lnTo>
                              <a:pt x="915" y="345"/>
                            </a:lnTo>
                            <a:lnTo>
                              <a:pt x="870" y="335"/>
                            </a:lnTo>
                            <a:lnTo>
                              <a:pt x="840" y="335"/>
                            </a:lnTo>
                            <a:lnTo>
                              <a:pt x="765" y="280"/>
                            </a:lnTo>
                            <a:lnTo>
                              <a:pt x="640" y="275"/>
                            </a:lnTo>
                            <a:lnTo>
                              <a:pt x="610" y="260"/>
                            </a:lnTo>
                            <a:lnTo>
                              <a:pt x="565" y="210"/>
                            </a:lnTo>
                            <a:lnTo>
                              <a:pt x="515" y="170"/>
                            </a:lnTo>
                            <a:lnTo>
                              <a:pt x="440" y="125"/>
                            </a:lnTo>
                            <a:lnTo>
                              <a:pt x="375" y="115"/>
                            </a:lnTo>
                            <a:lnTo>
                              <a:pt x="290" y="105"/>
                            </a:lnTo>
                            <a:lnTo>
                              <a:pt x="200" y="70"/>
                            </a:lnTo>
                            <a:lnTo>
                              <a:pt x="155" y="65"/>
                            </a:lnTo>
                            <a:lnTo>
                              <a:pt x="135" y="50"/>
                            </a:lnTo>
                            <a:lnTo>
                              <a:pt x="115" y="20"/>
                            </a:lnTo>
                            <a:lnTo>
                              <a:pt x="80" y="0"/>
                            </a:lnTo>
                            <a:lnTo>
                              <a:pt x="20" y="50"/>
                            </a:lnTo>
                            <a:lnTo>
                              <a:pt x="0" y="135"/>
                            </a:lnTo>
                            <a:lnTo>
                              <a:pt x="50" y="205"/>
                            </a:lnTo>
                            <a:lnTo>
                              <a:pt x="115" y="240"/>
                            </a:lnTo>
                            <a:lnTo>
                              <a:pt x="140" y="305"/>
                            </a:lnTo>
                            <a:lnTo>
                              <a:pt x="95" y="335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/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3" name="Freeform 80">
                        <a:extLst>
                          <a:ext uri="{FF2B5EF4-FFF2-40B4-BE49-F238E27FC236}">
                            <a16:creationId xmlns:a16="http://schemas.microsoft.com/office/drawing/2014/main" id="{109C35E2-BA52-4F07-99AA-06BC204E0F0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78" y="11030"/>
                        <a:ext cx="1693" cy="871"/>
                      </a:xfrm>
                      <a:custGeom>
                        <a:avLst/>
                        <a:gdLst>
                          <a:gd name="T0" fmla="*/ 1 w 2309"/>
                          <a:gd name="T1" fmla="*/ 1 h 1529"/>
                          <a:gd name="T2" fmla="*/ 1 w 2309"/>
                          <a:gd name="T3" fmla="*/ 1 h 1529"/>
                          <a:gd name="T4" fmla="*/ 1 w 2309"/>
                          <a:gd name="T5" fmla="*/ 1 h 1529"/>
                          <a:gd name="T6" fmla="*/ 1 w 2309"/>
                          <a:gd name="T7" fmla="*/ 1 h 1529"/>
                          <a:gd name="T8" fmla="*/ 1 w 2309"/>
                          <a:gd name="T9" fmla="*/ 1 h 1529"/>
                          <a:gd name="T10" fmla="*/ 1 w 2309"/>
                          <a:gd name="T11" fmla="*/ 1 h 1529"/>
                          <a:gd name="T12" fmla="*/ 1 w 2309"/>
                          <a:gd name="T13" fmla="*/ 1 h 1529"/>
                          <a:gd name="T14" fmla="*/ 1 w 2309"/>
                          <a:gd name="T15" fmla="*/ 1 h 1529"/>
                          <a:gd name="T16" fmla="*/ 1 w 2309"/>
                          <a:gd name="T17" fmla="*/ 1 h 1529"/>
                          <a:gd name="T18" fmla="*/ 1 w 2309"/>
                          <a:gd name="T19" fmla="*/ 1 h 1529"/>
                          <a:gd name="T20" fmla="*/ 1 w 2309"/>
                          <a:gd name="T21" fmla="*/ 1 h 1529"/>
                          <a:gd name="T22" fmla="*/ 1 w 2309"/>
                          <a:gd name="T23" fmla="*/ 1 h 1529"/>
                          <a:gd name="T24" fmla="*/ 1 w 2309"/>
                          <a:gd name="T25" fmla="*/ 1 h 1529"/>
                          <a:gd name="T26" fmla="*/ 1 w 2309"/>
                          <a:gd name="T27" fmla="*/ 1 h 1529"/>
                          <a:gd name="T28" fmla="*/ 1 w 2309"/>
                          <a:gd name="T29" fmla="*/ 1 h 1529"/>
                          <a:gd name="T30" fmla="*/ 1 w 2309"/>
                          <a:gd name="T31" fmla="*/ 1 h 1529"/>
                          <a:gd name="T32" fmla="*/ 1 w 2309"/>
                          <a:gd name="T33" fmla="*/ 1 h 1529"/>
                          <a:gd name="T34" fmla="*/ 1 w 2309"/>
                          <a:gd name="T35" fmla="*/ 1 h 1529"/>
                          <a:gd name="T36" fmla="*/ 1 w 2309"/>
                          <a:gd name="T37" fmla="*/ 1 h 1529"/>
                          <a:gd name="T38" fmla="*/ 1 w 2309"/>
                          <a:gd name="T39" fmla="*/ 1 h 1529"/>
                          <a:gd name="T40" fmla="*/ 1 w 2309"/>
                          <a:gd name="T41" fmla="*/ 1 h 1529"/>
                          <a:gd name="T42" fmla="*/ 1 w 2309"/>
                          <a:gd name="T43" fmla="*/ 1 h 1529"/>
                          <a:gd name="T44" fmla="*/ 1 w 2309"/>
                          <a:gd name="T45" fmla="*/ 1 h 1529"/>
                          <a:gd name="T46" fmla="*/ 1 w 2309"/>
                          <a:gd name="T47" fmla="*/ 1 h 1529"/>
                          <a:gd name="T48" fmla="*/ 1 w 2309"/>
                          <a:gd name="T49" fmla="*/ 1 h 1529"/>
                          <a:gd name="T50" fmla="*/ 1 w 2309"/>
                          <a:gd name="T51" fmla="*/ 1 h 1529"/>
                          <a:gd name="T52" fmla="*/ 1 w 2309"/>
                          <a:gd name="T53" fmla="*/ 1 h 1529"/>
                          <a:gd name="T54" fmla="*/ 1 w 2309"/>
                          <a:gd name="T55" fmla="*/ 1 h 1529"/>
                          <a:gd name="T56" fmla="*/ 1 w 2309"/>
                          <a:gd name="T57" fmla="*/ 1 h 1529"/>
                          <a:gd name="T58" fmla="*/ 1 w 2309"/>
                          <a:gd name="T59" fmla="*/ 1 h 1529"/>
                          <a:gd name="T60" fmla="*/ 1 w 2309"/>
                          <a:gd name="T61" fmla="*/ 1 h 1529"/>
                          <a:gd name="T62" fmla="*/ 0 w 2309"/>
                          <a:gd name="T63" fmla="*/ 1 h 1529"/>
                          <a:gd name="T64" fmla="*/ 1 w 2309"/>
                          <a:gd name="T65" fmla="*/ 1 h 1529"/>
                          <a:gd name="T66" fmla="*/ 1 w 2309"/>
                          <a:gd name="T67" fmla="*/ 1 h 1529"/>
                          <a:gd name="T68" fmla="*/ 1 w 2309"/>
                          <a:gd name="T69" fmla="*/ 1 h 1529"/>
                          <a:gd name="T70" fmla="*/ 1 w 2309"/>
                          <a:gd name="T71" fmla="*/ 1 h 1529"/>
                          <a:gd name="T72" fmla="*/ 1 w 2309"/>
                          <a:gd name="T73" fmla="*/ 1 h 1529"/>
                          <a:gd name="T74" fmla="*/ 1 w 2309"/>
                          <a:gd name="T75" fmla="*/ 1 h 1529"/>
                          <a:gd name="T76" fmla="*/ 1 w 2309"/>
                          <a:gd name="T77" fmla="*/ 1 h 1529"/>
                          <a:gd name="T78" fmla="*/ 1 w 2309"/>
                          <a:gd name="T79" fmla="*/ 1 h 1529"/>
                          <a:gd name="T80" fmla="*/ 1 w 2309"/>
                          <a:gd name="T81" fmla="*/ 1 h 1529"/>
                          <a:gd name="T82" fmla="*/ 1 w 2309"/>
                          <a:gd name="T83" fmla="*/ 1 h 1529"/>
                          <a:gd name="T84" fmla="*/ 1 w 2309"/>
                          <a:gd name="T85" fmla="*/ 1 h 1529"/>
                          <a:gd name="T86" fmla="*/ 1 w 2309"/>
                          <a:gd name="T87" fmla="*/ 1 h 1529"/>
                          <a:gd name="T88" fmla="*/ 1 w 2309"/>
                          <a:gd name="T89" fmla="*/ 1 h 1529"/>
                          <a:gd name="T90" fmla="*/ 1 w 2309"/>
                          <a:gd name="T91" fmla="*/ 1 h 1529"/>
                          <a:gd name="T92" fmla="*/ 1 w 2309"/>
                          <a:gd name="T93" fmla="*/ 1 h 1529"/>
                          <a:gd name="T94" fmla="*/ 1 w 2309"/>
                          <a:gd name="T95" fmla="*/ 1 h 1529"/>
                          <a:gd name="T96" fmla="*/ 1 w 2309"/>
                          <a:gd name="T97" fmla="*/ 1 h 1529"/>
                          <a:gd name="T98" fmla="*/ 1 w 2309"/>
                          <a:gd name="T99" fmla="*/ 1 h 1529"/>
                          <a:gd name="T100" fmla="*/ 1 w 2309"/>
                          <a:gd name="T101" fmla="*/ 1 h 152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2309"/>
                          <a:gd name="T154" fmla="*/ 0 h 1529"/>
                          <a:gd name="T155" fmla="*/ 2309 w 2309"/>
                          <a:gd name="T156" fmla="*/ 1529 h 152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2309" h="1529">
                            <a:moveTo>
                              <a:pt x="2289" y="0"/>
                            </a:moveTo>
                            <a:lnTo>
                              <a:pt x="2309" y="45"/>
                            </a:lnTo>
                            <a:lnTo>
                              <a:pt x="2224" y="180"/>
                            </a:lnTo>
                            <a:lnTo>
                              <a:pt x="2184" y="300"/>
                            </a:lnTo>
                            <a:lnTo>
                              <a:pt x="2119" y="415"/>
                            </a:lnTo>
                            <a:lnTo>
                              <a:pt x="2054" y="540"/>
                            </a:lnTo>
                            <a:lnTo>
                              <a:pt x="2014" y="580"/>
                            </a:lnTo>
                            <a:lnTo>
                              <a:pt x="2034" y="685"/>
                            </a:lnTo>
                            <a:lnTo>
                              <a:pt x="1909" y="759"/>
                            </a:lnTo>
                            <a:lnTo>
                              <a:pt x="1929" y="834"/>
                            </a:lnTo>
                            <a:lnTo>
                              <a:pt x="1929" y="919"/>
                            </a:lnTo>
                            <a:lnTo>
                              <a:pt x="2004" y="984"/>
                            </a:lnTo>
                            <a:lnTo>
                              <a:pt x="1994" y="1034"/>
                            </a:lnTo>
                            <a:lnTo>
                              <a:pt x="2044" y="1119"/>
                            </a:lnTo>
                            <a:lnTo>
                              <a:pt x="2079" y="1139"/>
                            </a:lnTo>
                            <a:lnTo>
                              <a:pt x="2079" y="1204"/>
                            </a:lnTo>
                            <a:lnTo>
                              <a:pt x="1959" y="1319"/>
                            </a:lnTo>
                            <a:lnTo>
                              <a:pt x="1949" y="1374"/>
                            </a:lnTo>
                            <a:lnTo>
                              <a:pt x="1959" y="1439"/>
                            </a:lnTo>
                            <a:lnTo>
                              <a:pt x="1939" y="1499"/>
                            </a:lnTo>
                            <a:lnTo>
                              <a:pt x="1889" y="1529"/>
                            </a:lnTo>
                            <a:lnTo>
                              <a:pt x="1854" y="1529"/>
                            </a:lnTo>
                            <a:lnTo>
                              <a:pt x="1804" y="1489"/>
                            </a:lnTo>
                            <a:lnTo>
                              <a:pt x="1769" y="1459"/>
                            </a:lnTo>
                            <a:lnTo>
                              <a:pt x="1709" y="1459"/>
                            </a:lnTo>
                            <a:lnTo>
                              <a:pt x="1614" y="1439"/>
                            </a:lnTo>
                            <a:lnTo>
                              <a:pt x="1579" y="1444"/>
                            </a:lnTo>
                            <a:lnTo>
                              <a:pt x="1539" y="1404"/>
                            </a:lnTo>
                            <a:lnTo>
                              <a:pt x="1494" y="1359"/>
                            </a:lnTo>
                            <a:lnTo>
                              <a:pt x="1454" y="1359"/>
                            </a:lnTo>
                            <a:lnTo>
                              <a:pt x="1424" y="1339"/>
                            </a:lnTo>
                            <a:lnTo>
                              <a:pt x="1424" y="1289"/>
                            </a:lnTo>
                            <a:lnTo>
                              <a:pt x="1404" y="1224"/>
                            </a:lnTo>
                            <a:lnTo>
                              <a:pt x="1369" y="1194"/>
                            </a:lnTo>
                            <a:lnTo>
                              <a:pt x="1304" y="1129"/>
                            </a:lnTo>
                            <a:lnTo>
                              <a:pt x="1189" y="1044"/>
                            </a:lnTo>
                            <a:lnTo>
                              <a:pt x="1125" y="1044"/>
                            </a:lnTo>
                            <a:lnTo>
                              <a:pt x="1055" y="1044"/>
                            </a:lnTo>
                            <a:lnTo>
                              <a:pt x="1000" y="1004"/>
                            </a:lnTo>
                            <a:lnTo>
                              <a:pt x="915" y="969"/>
                            </a:lnTo>
                            <a:lnTo>
                              <a:pt x="885" y="939"/>
                            </a:lnTo>
                            <a:lnTo>
                              <a:pt x="810" y="909"/>
                            </a:lnTo>
                            <a:lnTo>
                              <a:pt x="725" y="899"/>
                            </a:lnTo>
                            <a:lnTo>
                              <a:pt x="685" y="899"/>
                            </a:lnTo>
                            <a:lnTo>
                              <a:pt x="620" y="824"/>
                            </a:lnTo>
                            <a:lnTo>
                              <a:pt x="600" y="799"/>
                            </a:lnTo>
                            <a:lnTo>
                              <a:pt x="555" y="794"/>
                            </a:lnTo>
                            <a:lnTo>
                              <a:pt x="550" y="759"/>
                            </a:lnTo>
                            <a:lnTo>
                              <a:pt x="505" y="685"/>
                            </a:lnTo>
                            <a:lnTo>
                              <a:pt x="450" y="685"/>
                            </a:lnTo>
                            <a:lnTo>
                              <a:pt x="400" y="665"/>
                            </a:lnTo>
                            <a:lnTo>
                              <a:pt x="360" y="600"/>
                            </a:lnTo>
                            <a:lnTo>
                              <a:pt x="345" y="595"/>
                            </a:lnTo>
                            <a:lnTo>
                              <a:pt x="295" y="595"/>
                            </a:lnTo>
                            <a:lnTo>
                              <a:pt x="240" y="615"/>
                            </a:lnTo>
                            <a:lnTo>
                              <a:pt x="190" y="615"/>
                            </a:lnTo>
                            <a:lnTo>
                              <a:pt x="145" y="580"/>
                            </a:lnTo>
                            <a:lnTo>
                              <a:pt x="145" y="540"/>
                            </a:lnTo>
                            <a:lnTo>
                              <a:pt x="125" y="495"/>
                            </a:lnTo>
                            <a:lnTo>
                              <a:pt x="70" y="510"/>
                            </a:lnTo>
                            <a:lnTo>
                              <a:pt x="50" y="490"/>
                            </a:lnTo>
                            <a:lnTo>
                              <a:pt x="70" y="470"/>
                            </a:lnTo>
                            <a:lnTo>
                              <a:pt x="0" y="415"/>
                            </a:lnTo>
                            <a:lnTo>
                              <a:pt x="0" y="370"/>
                            </a:lnTo>
                            <a:lnTo>
                              <a:pt x="20" y="340"/>
                            </a:lnTo>
                            <a:lnTo>
                              <a:pt x="50" y="305"/>
                            </a:lnTo>
                            <a:lnTo>
                              <a:pt x="50" y="275"/>
                            </a:lnTo>
                            <a:lnTo>
                              <a:pt x="20" y="245"/>
                            </a:lnTo>
                            <a:lnTo>
                              <a:pt x="30" y="200"/>
                            </a:lnTo>
                            <a:lnTo>
                              <a:pt x="60" y="160"/>
                            </a:lnTo>
                            <a:lnTo>
                              <a:pt x="200" y="55"/>
                            </a:lnTo>
                            <a:lnTo>
                              <a:pt x="260" y="65"/>
                            </a:lnTo>
                            <a:lnTo>
                              <a:pt x="280" y="95"/>
                            </a:lnTo>
                            <a:lnTo>
                              <a:pt x="365" y="140"/>
                            </a:lnTo>
                            <a:lnTo>
                              <a:pt x="410" y="95"/>
                            </a:lnTo>
                            <a:lnTo>
                              <a:pt x="440" y="45"/>
                            </a:lnTo>
                            <a:lnTo>
                              <a:pt x="695" y="45"/>
                            </a:lnTo>
                            <a:lnTo>
                              <a:pt x="705" y="85"/>
                            </a:lnTo>
                            <a:lnTo>
                              <a:pt x="790" y="130"/>
                            </a:lnTo>
                            <a:lnTo>
                              <a:pt x="810" y="170"/>
                            </a:lnTo>
                            <a:lnTo>
                              <a:pt x="845" y="190"/>
                            </a:lnTo>
                            <a:lnTo>
                              <a:pt x="875" y="170"/>
                            </a:lnTo>
                            <a:lnTo>
                              <a:pt x="980" y="225"/>
                            </a:lnTo>
                            <a:lnTo>
                              <a:pt x="1035" y="245"/>
                            </a:lnTo>
                            <a:lnTo>
                              <a:pt x="1095" y="225"/>
                            </a:lnTo>
                            <a:lnTo>
                              <a:pt x="1170" y="180"/>
                            </a:lnTo>
                            <a:lnTo>
                              <a:pt x="1234" y="180"/>
                            </a:lnTo>
                            <a:lnTo>
                              <a:pt x="1304" y="225"/>
                            </a:lnTo>
                            <a:lnTo>
                              <a:pt x="1349" y="235"/>
                            </a:lnTo>
                            <a:lnTo>
                              <a:pt x="1429" y="215"/>
                            </a:lnTo>
                            <a:lnTo>
                              <a:pt x="1514" y="225"/>
                            </a:lnTo>
                            <a:lnTo>
                              <a:pt x="1569" y="200"/>
                            </a:lnTo>
                            <a:lnTo>
                              <a:pt x="1634" y="180"/>
                            </a:lnTo>
                            <a:lnTo>
                              <a:pt x="1709" y="130"/>
                            </a:lnTo>
                            <a:lnTo>
                              <a:pt x="1769" y="105"/>
                            </a:lnTo>
                            <a:lnTo>
                              <a:pt x="1864" y="95"/>
                            </a:lnTo>
                            <a:lnTo>
                              <a:pt x="1939" y="105"/>
                            </a:lnTo>
                            <a:lnTo>
                              <a:pt x="2004" y="95"/>
                            </a:lnTo>
                            <a:lnTo>
                              <a:pt x="2069" y="35"/>
                            </a:lnTo>
                            <a:lnTo>
                              <a:pt x="2099" y="20"/>
                            </a:lnTo>
                            <a:lnTo>
                              <a:pt x="2139" y="35"/>
                            </a:lnTo>
                            <a:lnTo>
                              <a:pt x="2224" y="35"/>
                            </a:lnTo>
                            <a:lnTo>
                              <a:pt x="2289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it-IT" sz="1867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03" name="Freeform 81">
                      <a:extLst>
                        <a:ext uri="{FF2B5EF4-FFF2-40B4-BE49-F238E27FC236}">
                          <a16:creationId xmlns:a16="http://schemas.microsoft.com/office/drawing/2014/main" id="{041F444C-7B18-44B3-88C5-F90C8BA3F09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3" y="6287"/>
                      <a:ext cx="1023" cy="427"/>
                    </a:xfrm>
                    <a:custGeom>
                      <a:avLst/>
                      <a:gdLst>
                        <a:gd name="T0" fmla="*/ 2147483646 w 559"/>
                        <a:gd name="T1" fmla="*/ 2147483646 h 234"/>
                        <a:gd name="T2" fmla="*/ 2147483646 w 559"/>
                        <a:gd name="T3" fmla="*/ 2147483646 h 234"/>
                        <a:gd name="T4" fmla="*/ 2147483646 w 559"/>
                        <a:gd name="T5" fmla="*/ 2147483646 h 234"/>
                        <a:gd name="T6" fmla="*/ 2147483646 w 559"/>
                        <a:gd name="T7" fmla="*/ 2147483646 h 234"/>
                        <a:gd name="T8" fmla="*/ 2147483646 w 559"/>
                        <a:gd name="T9" fmla="*/ 2147483646 h 234"/>
                        <a:gd name="T10" fmla="*/ 2147483646 w 559"/>
                        <a:gd name="T11" fmla="*/ 2147483646 h 234"/>
                        <a:gd name="T12" fmla="*/ 2147483646 w 559"/>
                        <a:gd name="T13" fmla="*/ 2147483646 h 234"/>
                        <a:gd name="T14" fmla="*/ 2147483646 w 559"/>
                        <a:gd name="T15" fmla="*/ 2147483646 h 234"/>
                        <a:gd name="T16" fmla="*/ 2147483646 w 559"/>
                        <a:gd name="T17" fmla="*/ 2147483646 h 234"/>
                        <a:gd name="T18" fmla="*/ 2147483646 w 559"/>
                        <a:gd name="T19" fmla="*/ 2147483646 h 234"/>
                        <a:gd name="T20" fmla="*/ 2147483646 w 559"/>
                        <a:gd name="T21" fmla="*/ 2147483646 h 234"/>
                        <a:gd name="T22" fmla="*/ 2147483646 w 559"/>
                        <a:gd name="T23" fmla="*/ 2147483646 h 234"/>
                        <a:gd name="T24" fmla="*/ 2147483646 w 559"/>
                        <a:gd name="T25" fmla="*/ 2147483646 h 234"/>
                        <a:gd name="T26" fmla="*/ 2147483646 w 559"/>
                        <a:gd name="T27" fmla="*/ 2147483646 h 234"/>
                        <a:gd name="T28" fmla="*/ 2147483646 w 559"/>
                        <a:gd name="T29" fmla="*/ 2147483646 h 234"/>
                        <a:gd name="T30" fmla="*/ 2147483646 w 559"/>
                        <a:gd name="T31" fmla="*/ 2147483646 h 234"/>
                        <a:gd name="T32" fmla="*/ 2147483646 w 559"/>
                        <a:gd name="T33" fmla="*/ 2147483646 h 234"/>
                        <a:gd name="T34" fmla="*/ 2147483646 w 559"/>
                        <a:gd name="T35" fmla="*/ 2147483646 h 234"/>
                        <a:gd name="T36" fmla="*/ 2147483646 w 559"/>
                        <a:gd name="T37" fmla="*/ 2147483646 h 234"/>
                        <a:gd name="T38" fmla="*/ 2147483646 w 559"/>
                        <a:gd name="T39" fmla="*/ 2147483646 h 234"/>
                        <a:gd name="T40" fmla="*/ 2147483646 w 559"/>
                        <a:gd name="T41" fmla="*/ 2147483646 h 234"/>
                        <a:gd name="T42" fmla="*/ 2147483646 w 559"/>
                        <a:gd name="T43" fmla="*/ 2147483646 h 234"/>
                        <a:gd name="T44" fmla="*/ 2147483646 w 559"/>
                        <a:gd name="T45" fmla="*/ 2147483646 h 234"/>
                        <a:gd name="T46" fmla="*/ 2147483646 w 559"/>
                        <a:gd name="T47" fmla="*/ 2147483646 h 234"/>
                        <a:gd name="T48" fmla="*/ 2147483646 w 559"/>
                        <a:gd name="T49" fmla="*/ 2147483646 h 234"/>
                        <a:gd name="T50" fmla="*/ 2147483646 w 559"/>
                        <a:gd name="T51" fmla="*/ 2147483646 h 234"/>
                        <a:gd name="T52" fmla="*/ 2147483646 w 559"/>
                        <a:gd name="T53" fmla="*/ 2147483646 h 234"/>
                        <a:gd name="T54" fmla="*/ 2147483646 w 559"/>
                        <a:gd name="T55" fmla="*/ 2147483646 h 234"/>
                        <a:gd name="T56" fmla="*/ 2147483646 w 559"/>
                        <a:gd name="T57" fmla="*/ 2147483646 h 234"/>
                        <a:gd name="T58" fmla="*/ 2147483646 w 559"/>
                        <a:gd name="T59" fmla="*/ 2147483646 h 234"/>
                        <a:gd name="T60" fmla="*/ 2147483646 w 559"/>
                        <a:gd name="T61" fmla="*/ 2147483646 h 234"/>
                        <a:gd name="T62" fmla="*/ 2147483646 w 559"/>
                        <a:gd name="T63" fmla="*/ 2147483646 h 234"/>
                        <a:gd name="T64" fmla="*/ 2147483646 w 559"/>
                        <a:gd name="T65" fmla="*/ 2147483646 h 234"/>
                        <a:gd name="T66" fmla="*/ 2147483646 w 559"/>
                        <a:gd name="T67" fmla="*/ 2147483646 h 234"/>
                        <a:gd name="T68" fmla="*/ 2147483646 w 559"/>
                        <a:gd name="T69" fmla="*/ 2147483646 h 234"/>
                        <a:gd name="T70" fmla="*/ 2147483646 w 559"/>
                        <a:gd name="T71" fmla="*/ 2147483646 h 234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59"/>
                        <a:gd name="T109" fmla="*/ 0 h 234"/>
                        <a:gd name="T110" fmla="*/ 559 w 559"/>
                        <a:gd name="T111" fmla="*/ 234 h 234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59" h="234">
                          <a:moveTo>
                            <a:pt x="0" y="125"/>
                          </a:moveTo>
                          <a:lnTo>
                            <a:pt x="4" y="99"/>
                          </a:lnTo>
                          <a:lnTo>
                            <a:pt x="22" y="89"/>
                          </a:lnTo>
                          <a:lnTo>
                            <a:pt x="50" y="71"/>
                          </a:lnTo>
                          <a:lnTo>
                            <a:pt x="56" y="60"/>
                          </a:lnTo>
                          <a:lnTo>
                            <a:pt x="42" y="47"/>
                          </a:lnTo>
                          <a:lnTo>
                            <a:pt x="98" y="0"/>
                          </a:lnTo>
                          <a:lnTo>
                            <a:pt x="110" y="9"/>
                          </a:lnTo>
                          <a:lnTo>
                            <a:pt x="118" y="24"/>
                          </a:lnTo>
                          <a:lnTo>
                            <a:pt x="118" y="33"/>
                          </a:lnTo>
                          <a:lnTo>
                            <a:pt x="148" y="39"/>
                          </a:lnTo>
                          <a:lnTo>
                            <a:pt x="217" y="56"/>
                          </a:lnTo>
                          <a:lnTo>
                            <a:pt x="221" y="60"/>
                          </a:lnTo>
                          <a:lnTo>
                            <a:pt x="255" y="44"/>
                          </a:lnTo>
                          <a:lnTo>
                            <a:pt x="297" y="13"/>
                          </a:lnTo>
                          <a:lnTo>
                            <a:pt x="318" y="13"/>
                          </a:lnTo>
                          <a:lnTo>
                            <a:pt x="344" y="27"/>
                          </a:lnTo>
                          <a:lnTo>
                            <a:pt x="377" y="33"/>
                          </a:lnTo>
                          <a:lnTo>
                            <a:pt x="421" y="24"/>
                          </a:lnTo>
                          <a:lnTo>
                            <a:pt x="437" y="13"/>
                          </a:lnTo>
                          <a:lnTo>
                            <a:pt x="459" y="13"/>
                          </a:lnTo>
                          <a:lnTo>
                            <a:pt x="479" y="6"/>
                          </a:lnTo>
                          <a:lnTo>
                            <a:pt x="493" y="24"/>
                          </a:lnTo>
                          <a:lnTo>
                            <a:pt x="489" y="39"/>
                          </a:lnTo>
                          <a:lnTo>
                            <a:pt x="493" y="60"/>
                          </a:lnTo>
                          <a:lnTo>
                            <a:pt x="513" y="66"/>
                          </a:lnTo>
                          <a:lnTo>
                            <a:pt x="531" y="83"/>
                          </a:lnTo>
                          <a:lnTo>
                            <a:pt x="539" y="104"/>
                          </a:lnTo>
                          <a:lnTo>
                            <a:pt x="559" y="125"/>
                          </a:lnTo>
                          <a:lnTo>
                            <a:pt x="559" y="140"/>
                          </a:lnTo>
                          <a:lnTo>
                            <a:pt x="531" y="143"/>
                          </a:lnTo>
                          <a:lnTo>
                            <a:pt x="505" y="152"/>
                          </a:lnTo>
                          <a:lnTo>
                            <a:pt x="479" y="173"/>
                          </a:lnTo>
                          <a:lnTo>
                            <a:pt x="455" y="190"/>
                          </a:lnTo>
                          <a:lnTo>
                            <a:pt x="433" y="202"/>
                          </a:lnTo>
                          <a:lnTo>
                            <a:pt x="411" y="209"/>
                          </a:lnTo>
                          <a:lnTo>
                            <a:pt x="390" y="206"/>
                          </a:lnTo>
                          <a:lnTo>
                            <a:pt x="369" y="198"/>
                          </a:lnTo>
                          <a:lnTo>
                            <a:pt x="351" y="203"/>
                          </a:lnTo>
                          <a:lnTo>
                            <a:pt x="339" y="209"/>
                          </a:lnTo>
                          <a:lnTo>
                            <a:pt x="332" y="215"/>
                          </a:lnTo>
                          <a:lnTo>
                            <a:pt x="320" y="219"/>
                          </a:lnTo>
                          <a:lnTo>
                            <a:pt x="311" y="222"/>
                          </a:lnTo>
                          <a:lnTo>
                            <a:pt x="305" y="230"/>
                          </a:lnTo>
                          <a:lnTo>
                            <a:pt x="294" y="233"/>
                          </a:lnTo>
                          <a:lnTo>
                            <a:pt x="282" y="234"/>
                          </a:lnTo>
                          <a:lnTo>
                            <a:pt x="276" y="225"/>
                          </a:lnTo>
                          <a:lnTo>
                            <a:pt x="278" y="216"/>
                          </a:lnTo>
                          <a:lnTo>
                            <a:pt x="284" y="207"/>
                          </a:lnTo>
                          <a:lnTo>
                            <a:pt x="279" y="197"/>
                          </a:lnTo>
                          <a:lnTo>
                            <a:pt x="267" y="194"/>
                          </a:lnTo>
                          <a:lnTo>
                            <a:pt x="249" y="192"/>
                          </a:lnTo>
                          <a:lnTo>
                            <a:pt x="236" y="191"/>
                          </a:lnTo>
                          <a:lnTo>
                            <a:pt x="221" y="191"/>
                          </a:lnTo>
                          <a:lnTo>
                            <a:pt x="209" y="189"/>
                          </a:lnTo>
                          <a:lnTo>
                            <a:pt x="200" y="195"/>
                          </a:lnTo>
                          <a:lnTo>
                            <a:pt x="192" y="194"/>
                          </a:lnTo>
                          <a:lnTo>
                            <a:pt x="188" y="197"/>
                          </a:lnTo>
                          <a:lnTo>
                            <a:pt x="182" y="203"/>
                          </a:lnTo>
                          <a:lnTo>
                            <a:pt x="171" y="206"/>
                          </a:lnTo>
                          <a:lnTo>
                            <a:pt x="164" y="206"/>
                          </a:lnTo>
                          <a:lnTo>
                            <a:pt x="156" y="209"/>
                          </a:lnTo>
                          <a:lnTo>
                            <a:pt x="138" y="207"/>
                          </a:lnTo>
                          <a:lnTo>
                            <a:pt x="120" y="204"/>
                          </a:lnTo>
                          <a:lnTo>
                            <a:pt x="96" y="201"/>
                          </a:lnTo>
                          <a:lnTo>
                            <a:pt x="81" y="200"/>
                          </a:lnTo>
                          <a:lnTo>
                            <a:pt x="64" y="196"/>
                          </a:lnTo>
                          <a:lnTo>
                            <a:pt x="60" y="185"/>
                          </a:lnTo>
                          <a:lnTo>
                            <a:pt x="46" y="176"/>
                          </a:lnTo>
                          <a:lnTo>
                            <a:pt x="30" y="169"/>
                          </a:lnTo>
                          <a:lnTo>
                            <a:pt x="14" y="152"/>
                          </a:lnTo>
                          <a:lnTo>
                            <a:pt x="8" y="146"/>
                          </a:lnTo>
                          <a:lnTo>
                            <a:pt x="0" y="12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it-IT" sz="1867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8" name="Text Box 82">
                    <a:extLst>
                      <a:ext uri="{FF2B5EF4-FFF2-40B4-BE49-F238E27FC236}">
                        <a16:creationId xmlns:a16="http://schemas.microsoft.com/office/drawing/2014/main" id="{57178674-EFA3-42D4-B938-BFB5D0566E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9235" y="2643258"/>
                    <a:ext cx="337801" cy="424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Text Box 83">
                    <a:extLst>
                      <a:ext uri="{FF2B5EF4-FFF2-40B4-BE49-F238E27FC236}">
                        <a16:creationId xmlns:a16="http://schemas.microsoft.com/office/drawing/2014/main" id="{F7D110D2-3374-4FE9-8723-4ACF54CA3C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7540" y="3117849"/>
                    <a:ext cx="369887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Text Box 85">
                    <a:extLst>
                      <a:ext uri="{FF2B5EF4-FFF2-40B4-BE49-F238E27FC236}">
                        <a16:creationId xmlns:a16="http://schemas.microsoft.com/office/drawing/2014/main" id="{5EA8BF63-C452-42FB-B750-3B66FD36A1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6408" y="2426537"/>
                    <a:ext cx="387339" cy="424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191" name="Text Box 86">
                    <a:extLst>
                      <a:ext uri="{FF2B5EF4-FFF2-40B4-BE49-F238E27FC236}">
                        <a16:creationId xmlns:a16="http://schemas.microsoft.com/office/drawing/2014/main" id="{F25CC391-2AC8-4D5F-939D-B7F72A81B9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7876" y="2238949"/>
                    <a:ext cx="277812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2" name="Text Box 88">
                    <a:extLst>
                      <a:ext uri="{FF2B5EF4-FFF2-40B4-BE49-F238E27FC236}">
                        <a16:creationId xmlns:a16="http://schemas.microsoft.com/office/drawing/2014/main" id="{263FE0BD-8889-4E48-990D-0E1524594C5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9194" y="2553279"/>
                    <a:ext cx="329698" cy="424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" name="Text Box 89">
                    <a:extLst>
                      <a:ext uri="{FF2B5EF4-FFF2-40B4-BE49-F238E27FC236}">
                        <a16:creationId xmlns:a16="http://schemas.microsoft.com/office/drawing/2014/main" id="{84FDC213-9116-426A-AE09-C4359FBCF1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4998" y="2320611"/>
                    <a:ext cx="290367" cy="398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467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</a:t>
                    </a:r>
                  </a:p>
                </p:txBody>
              </p:sp>
              <p:sp>
                <p:nvSpPr>
                  <p:cNvPr id="194" name="Text Box 90">
                    <a:extLst>
                      <a:ext uri="{FF2B5EF4-FFF2-40B4-BE49-F238E27FC236}">
                        <a16:creationId xmlns:a16="http://schemas.microsoft.com/office/drawing/2014/main" id="{9D4F7D4F-9E27-4324-AC38-8C5D768B52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3340" y="2938781"/>
                    <a:ext cx="628650" cy="424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" name="Text Box 91">
                    <a:extLst>
                      <a:ext uri="{FF2B5EF4-FFF2-40B4-BE49-F238E27FC236}">
                        <a16:creationId xmlns:a16="http://schemas.microsoft.com/office/drawing/2014/main" id="{C9856772-9105-4CA0-BAA6-5FD5031329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4914" y="3462958"/>
                    <a:ext cx="414338" cy="424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196" name="Text Box 94">
                    <a:extLst>
                      <a:ext uri="{FF2B5EF4-FFF2-40B4-BE49-F238E27FC236}">
                        <a16:creationId xmlns:a16="http://schemas.microsoft.com/office/drawing/2014/main" id="{A92B1DCD-03D8-4C7B-9B69-9C787F0369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9035" y="4107751"/>
                    <a:ext cx="417406" cy="424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197" name="Text Box 97">
                    <a:extLst>
                      <a:ext uri="{FF2B5EF4-FFF2-40B4-BE49-F238E27FC236}">
                        <a16:creationId xmlns:a16="http://schemas.microsoft.com/office/drawing/2014/main" id="{66500107-2C5E-477D-A4EE-D9A9E513E3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3146" y="4555799"/>
                    <a:ext cx="358668" cy="424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198" name="Text Box 98">
                    <a:extLst>
                      <a:ext uri="{FF2B5EF4-FFF2-40B4-BE49-F238E27FC236}">
                        <a16:creationId xmlns:a16="http://schemas.microsoft.com/office/drawing/2014/main" id="{322D5505-29A6-4366-9101-3F3CD8BDAD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7439" y="4838701"/>
                    <a:ext cx="369887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9" name="Text Box 99">
                    <a:extLst>
                      <a:ext uri="{FF2B5EF4-FFF2-40B4-BE49-F238E27FC236}">
                        <a16:creationId xmlns:a16="http://schemas.microsoft.com/office/drawing/2014/main" id="{931A558F-8E54-41FB-B16E-404120D0C8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3047" y="4728788"/>
                    <a:ext cx="296218" cy="340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1333"/>
                      </a:spcAft>
                      <a:defRPr/>
                    </a:pPr>
                    <a:r>
                      <a:rPr 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00" name="Text Box 101">
                    <a:extLst>
                      <a:ext uri="{FF2B5EF4-FFF2-40B4-BE49-F238E27FC236}">
                        <a16:creationId xmlns:a16="http://schemas.microsoft.com/office/drawing/2014/main" id="{62D7E45E-6D1A-44D0-AC54-C8F1EF5673C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1690" y="4843812"/>
                    <a:ext cx="371475" cy="366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333"/>
                      </a:spcAft>
                      <a:buNone/>
                    </a:pPr>
                    <a:r>
                      <a:rPr lang="it-IT" altLang="it-IT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it-IT" altLang="it-IT" sz="1867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5" name="Text Box 97">
                  <a:extLst>
                    <a:ext uri="{FF2B5EF4-FFF2-40B4-BE49-F238E27FC236}">
                      <a16:creationId xmlns:a16="http://schemas.microsoft.com/office/drawing/2014/main" id="{B1FA7C53-83FB-4778-91AB-E38CDD1B59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83210" y="3261786"/>
                  <a:ext cx="28631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333"/>
                    </a:spcAft>
                    <a:buNone/>
                  </a:pPr>
                  <a:r>
                    <a:rPr lang="it-IT" altLang="it-IT" sz="16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37" name="Text Box 97">
                <a:extLst>
                  <a:ext uri="{FF2B5EF4-FFF2-40B4-BE49-F238E27FC236}">
                    <a16:creationId xmlns:a16="http://schemas.microsoft.com/office/drawing/2014/main" id="{D009B0E4-6931-45E0-B074-22F3FAFA6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19205" y="3518051"/>
                <a:ext cx="2863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ts val="1333"/>
                  </a:spcAft>
                  <a:buNone/>
                </a:pPr>
                <a:r>
                  <a:rPr lang="it-IT" altLang="it-IT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39" name="Text Box 94">
              <a:extLst>
                <a:ext uri="{FF2B5EF4-FFF2-40B4-BE49-F238E27FC236}">
                  <a16:creationId xmlns:a16="http://schemas.microsoft.com/office/drawing/2014/main" id="{75640084-F42B-42EF-A37D-E2ABF27E1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2802" y="5195868"/>
              <a:ext cx="333201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333"/>
                </a:spcAft>
                <a:buNone/>
              </a:pPr>
              <a:r>
                <a:rPr lang="it-IT" altLang="it-IT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0CDF96-680D-4B4C-8643-3CFDC3C9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63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69370" y="1081165"/>
            <a:ext cx="996526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L’attività di preservazione della fertilità in pazienti oncologici e/o a rischio di infertilità iatrogena è stata effettuata fino al 2023 da almeno 70 centri di PMA e 1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banca di tessuto ovarico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sono </a:t>
            </a:r>
            <a:r>
              <a:rPr lang="it-IT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pubblici e privati convenzionati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hanno svolto:</a:t>
            </a:r>
          </a:p>
          <a:p>
            <a:pPr marL="896938" indent="-1778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95,9% dell’attività con crioconservazione di ovociti</a:t>
            </a:r>
          </a:p>
          <a:p>
            <a:pPr marL="896938" indent="-1778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95,0% dell’attività con crioconservazione di tessuto ovarico </a:t>
            </a:r>
          </a:p>
          <a:p>
            <a:pPr marL="896938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86,9% dell’attività con crioconservazione di liquido seminale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regioni che hanno più centri che offrono il servizio di preservazione della fertilità sono:</a:t>
            </a:r>
          </a:p>
          <a:p>
            <a:pPr marL="896938" indent="-1778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Lazio e Lombardia con 9 centri</a:t>
            </a:r>
          </a:p>
          <a:p>
            <a:pPr marL="896938" indent="-1778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 ed Emilia Romagna con 8 centri</a:t>
            </a:r>
          </a:p>
          <a:p>
            <a:pPr marL="896938" indent="-1778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Toscana con 7 centri</a:t>
            </a:r>
          </a:p>
          <a:p>
            <a:pPr marL="896938" indent="-1778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Campania e Puglia con 6 centri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regioni che hanno più </a:t>
            </a:r>
            <a:r>
              <a:rPr lang="it-IT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 pubblici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offrono il servizio di preservazione della fertilità sono:</a:t>
            </a:r>
          </a:p>
          <a:p>
            <a:pPr marL="896938" indent="-1778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Lombardia con 9 centri</a:t>
            </a:r>
          </a:p>
          <a:p>
            <a:pPr marL="896938" indent="-1778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Emilia Romagna e Toscana con 5 centri</a:t>
            </a:r>
          </a:p>
          <a:p>
            <a:pPr marL="896938" indent="-1778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 e Lazio con 4 centri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BE39AB-6077-4828-9C4D-9CF151CA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0" y="436734"/>
            <a:ext cx="1261981" cy="121320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7806821-A4A5-4B0E-91F1-8D4D919C67AC}"/>
              </a:ext>
            </a:extLst>
          </p:cNvPr>
          <p:cNvSpPr/>
          <p:nvPr/>
        </p:nvSpPr>
        <p:spPr>
          <a:xfrm>
            <a:off x="2157999" y="76425"/>
            <a:ext cx="7876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Registro Nazionale PMA – Istituto Superiore di Sanità (ISS)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535D466-F3E1-486C-B38A-CF175DB4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D54E-2C70-4404-9CE6-1864981786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005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1814</Words>
  <Application>Microsoft Office PowerPoint</Application>
  <PresentationFormat>Widescreen</PresentationFormat>
  <Paragraphs>444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Luca Roberto</dc:creator>
  <cp:lastModifiedBy>Scaravelli Giulia</cp:lastModifiedBy>
  <cp:revision>29</cp:revision>
  <cp:lastPrinted>2025-05-05T09:14:44Z</cp:lastPrinted>
  <dcterms:created xsi:type="dcterms:W3CDTF">2025-04-30T10:05:19Z</dcterms:created>
  <dcterms:modified xsi:type="dcterms:W3CDTF">2025-05-05T09:29:37Z</dcterms:modified>
</cp:coreProperties>
</file>