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7"/>
  </p:notesMasterIdLst>
  <p:sldIdLst>
    <p:sldId id="379" r:id="rId2"/>
    <p:sldId id="368" r:id="rId3"/>
    <p:sldId id="378" r:id="rId4"/>
    <p:sldId id="381" r:id="rId5"/>
    <p:sldId id="377" r:id="rId6"/>
  </p:sldIdLst>
  <p:sldSz cx="9144000" cy="6858000" type="screen4x3"/>
  <p:notesSz cx="6811963" cy="9942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Noto Sans CJK S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4" autoAdjust="0"/>
    <p:restoredTop sz="94675" autoAdjust="0"/>
  </p:normalViewPr>
  <p:slideViewPr>
    <p:cSldViewPr>
      <p:cViewPr varScale="1">
        <p:scale>
          <a:sx n="102" d="100"/>
          <a:sy n="102" d="100"/>
        </p:scale>
        <p:origin x="138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>
            <a:extLst>
              <a:ext uri="{FF2B5EF4-FFF2-40B4-BE49-F238E27FC236}">
                <a16:creationId xmlns:a16="http://schemas.microsoft.com/office/drawing/2014/main" id="{A707DD57-7E8F-E190-1596-A1B5E86D0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119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6387" name="AutoShape 2">
            <a:extLst>
              <a:ext uri="{FF2B5EF4-FFF2-40B4-BE49-F238E27FC236}">
                <a16:creationId xmlns:a16="http://schemas.microsoft.com/office/drawing/2014/main" id="{CE445A40-AF96-7024-2969-C1CD44760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119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6388" name="AutoShape 3">
            <a:extLst>
              <a:ext uri="{FF2B5EF4-FFF2-40B4-BE49-F238E27FC236}">
                <a16:creationId xmlns:a16="http://schemas.microsoft.com/office/drawing/2014/main" id="{B65B0E3E-40DF-837E-A46C-F1BA749AB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119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6389" name="AutoShape 4">
            <a:extLst>
              <a:ext uri="{FF2B5EF4-FFF2-40B4-BE49-F238E27FC236}">
                <a16:creationId xmlns:a16="http://schemas.microsoft.com/office/drawing/2014/main" id="{7CA07795-744F-01D3-59CC-94667B9A3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119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6390" name="Text Box 5">
            <a:extLst>
              <a:ext uri="{FF2B5EF4-FFF2-40B4-BE49-F238E27FC236}">
                <a16:creationId xmlns:a16="http://schemas.microsoft.com/office/drawing/2014/main" id="{DBE1779A-BF01-AB0A-D93D-A25B4D12C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6391" name="Text Box 6">
            <a:extLst>
              <a:ext uri="{FF2B5EF4-FFF2-40B4-BE49-F238E27FC236}">
                <a16:creationId xmlns:a16="http://schemas.microsoft.com/office/drawing/2014/main" id="{18AEE8BD-4752-764B-9D75-F5E954200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536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6392" name="Rectangle 7">
            <a:extLst>
              <a:ext uri="{FF2B5EF4-FFF2-40B4-BE49-F238E27FC236}">
                <a16:creationId xmlns:a16="http://schemas.microsoft.com/office/drawing/2014/main" id="{AB2E9DEE-8BDD-CB3B-BFD0-7FA38426471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2338" y="746125"/>
            <a:ext cx="4960937" cy="3721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FA9C28F3-723E-5EF6-D391-9AC7738A90B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1196" y="4722694"/>
            <a:ext cx="5443263" cy="44672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16394" name="Text Box 9">
            <a:extLst>
              <a:ext uri="{FF2B5EF4-FFF2-40B4-BE49-F238E27FC236}">
                <a16:creationId xmlns:a16="http://schemas.microsoft.com/office/drawing/2014/main" id="{D26AF5E8-0311-4653-0673-9E66D8518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EED27650-0EE9-4126-218C-49A8C917F9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58536" y="9443662"/>
            <a:ext cx="2945543" cy="4902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1138" algn="r" eaLnBrk="1" hangingPunct="1">
              <a:buClrTx/>
              <a:buSzPct val="4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650BB4C1-AC11-46BE-A518-6A43E5D83553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BBF866-328C-B4C5-33EC-8CAD0466197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29456-F79E-4431-A6E8-B8C406E244D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6723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352323-1CBD-99DF-FCD0-318B85B1A44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C29A-6BF2-4A52-9EAB-BA38814A982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2148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3050"/>
            <a:ext cx="2055812" cy="5302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5038" cy="5302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472FB1-EB8E-92CE-CF9E-AD642B0180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99D11-5DF5-4A1B-9B2A-0910B439330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8181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DC6E9B-B3F1-C877-A5D2-4A08DEF4E63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7772E-E0C7-4CF0-88D4-6E75DD23E82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1400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FAB22D-C5E4-E3BC-97E3-779F5E989A2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4FE0A-9527-4C11-952F-5671C838999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1676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3970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3970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6877F7D-364E-CF16-8B79-AD0E2FAC4E9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E6F1D-A88D-4B4E-B6A2-18A8AC2BAD2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0527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0DBBBCD-2C35-949A-FE2F-3A8FD8A2231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712A4-CAB1-4335-B6AF-7D8F79BDDE9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646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1A527B3-915D-E6F2-E8BE-43A1192568C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9FA3-263A-4DCF-9B82-9B33903E80B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9285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BC79C73-BCB1-6057-A099-B99FCE38BFC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5C796-D62E-417E-97C2-28FFDAD13CB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3259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BA2CC9-AA31-A698-4B9C-531DF54F194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B0F9E-9586-4F16-9CEF-630F1BE97C2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257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BFAB81D-CC20-8135-5209-55E00C9C64B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86B2B-19CB-4652-97C4-FF35E2CB4B1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9275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356E5EC3-AA8B-007E-BC0B-EF77E06B1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6813"/>
            <a:ext cx="2082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307FE42E-D75A-6C9C-9C36-F3D9E71E3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5" y="6246813"/>
            <a:ext cx="28527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3920223-F8BB-3F5F-9D3F-A0C85F38631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4788" y="6246813"/>
            <a:ext cx="2076450" cy="4206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7988" algn="l"/>
                <a:tab pos="822325" algn="l"/>
                <a:tab pos="1236663" algn="l"/>
                <a:tab pos="1651000" algn="l"/>
                <a:tab pos="2066925" algn="l"/>
                <a:tab pos="2481263" algn="l"/>
                <a:tab pos="2895600" algn="l"/>
                <a:tab pos="3309938" algn="l"/>
                <a:tab pos="3725863" algn="l"/>
                <a:tab pos="4140200" algn="l"/>
                <a:tab pos="4554538" algn="l"/>
                <a:tab pos="4968875" algn="l"/>
                <a:tab pos="5384800" algn="l"/>
                <a:tab pos="5799138" algn="l"/>
                <a:tab pos="6213475" algn="l"/>
                <a:tab pos="6629400" algn="l"/>
                <a:tab pos="7043738" algn="l"/>
                <a:tab pos="7458075" algn="l"/>
                <a:tab pos="7872413" algn="l"/>
                <a:tab pos="8286750" algn="l"/>
                <a:tab pos="9144000" algn="l"/>
                <a:tab pos="100584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F64CAD80-1A7D-4DE5-AFBE-1B01C828781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5CFFD60E-9BCF-1B01-7A7C-83410CB89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325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48908517-FF4B-FBAE-FD17-A8A965B4D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FFFFFF"/>
          </a:solidFill>
          <a:latin typeface="Arial" panose="020B0604020202020204" pitchFamily="34" charset="0"/>
          <a:cs typeface="Noto Sans CJK S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FFFFFF"/>
          </a:solidFill>
          <a:latin typeface="Arial" panose="020B0604020202020204" pitchFamily="34" charset="0"/>
          <a:cs typeface="Noto Sans CJK S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FFFFFF"/>
          </a:solidFill>
          <a:latin typeface="Arial" panose="020B0604020202020204" pitchFamily="34" charset="0"/>
          <a:cs typeface="Noto Sans CJK S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FFFFFF"/>
          </a:solidFill>
          <a:latin typeface="Arial" panose="020B0604020202020204" pitchFamily="34" charset="0"/>
          <a:cs typeface="Noto Sans CJK SC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FFFFFF"/>
          </a:solidFill>
          <a:latin typeface="Arial" panose="020B0604020202020204" pitchFamily="34" charset="0"/>
          <a:cs typeface="Noto Sans CJK SC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FFFFFF"/>
          </a:solidFill>
          <a:latin typeface="Arial" panose="020B0604020202020204" pitchFamily="34" charset="0"/>
          <a:cs typeface="Noto Sans CJK SC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FFFFFF"/>
          </a:solidFill>
          <a:latin typeface="Arial" panose="020B0604020202020204" pitchFamily="34" charset="0"/>
          <a:cs typeface="Noto Sans CJK SC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>
          <a:solidFill>
            <a:srgbClr val="FFFFFF"/>
          </a:solidFill>
          <a:latin typeface="Arial" panose="020B0604020202020204" pitchFamily="34" charset="0"/>
          <a:cs typeface="Noto Sans CJK SC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1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5E1DCC-B5AD-3B99-346E-C91634F5C4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47" r="6739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DABE23-532A-13F1-E6EE-CFC66BB00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97085"/>
            <a:ext cx="3419872" cy="29060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0F348E-4FB8-BDD3-1F91-2FA3EB04C454}"/>
              </a:ext>
            </a:extLst>
          </p:cNvPr>
          <p:cNvSpPr txBox="1"/>
          <p:nvPr/>
        </p:nvSpPr>
        <p:spPr>
          <a:xfrm>
            <a:off x="4427984" y="260648"/>
            <a:ext cx="4005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PRESENTATION BY UGO BARDI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1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5ADF0F-E16D-D1F9-A308-596FCF36B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739098"/>
            <a:ext cx="1578293" cy="23298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64096A-462A-55A4-1247-923FC2BBE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751" y="1052736"/>
            <a:ext cx="5889269" cy="456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5ADF0F-E16D-D1F9-A308-596FCF36B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739098"/>
            <a:ext cx="1584176" cy="23385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DB2499-98C5-44E3-8609-18FC92628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545" y="1340768"/>
            <a:ext cx="6153911" cy="379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0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5ADF0F-E16D-D1F9-A308-596FCF36B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739098"/>
            <a:ext cx="1578293" cy="23298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98EF21-0A08-5280-DD74-4EC4CFB9C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379" y="739098"/>
            <a:ext cx="6571245" cy="521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7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4BC291-A974-BC45-7CD8-28A1310ED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656" y="1220559"/>
            <a:ext cx="3090687" cy="26404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935AA4-A0AA-76E9-B7DA-D29272031E85}"/>
              </a:ext>
            </a:extLst>
          </p:cNvPr>
          <p:cNvSpPr txBox="1"/>
          <p:nvPr/>
        </p:nvSpPr>
        <p:spPr>
          <a:xfrm>
            <a:off x="16518636" y="3034022"/>
            <a:ext cx="33275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https://www.clubofrome.org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F7172D-5635-A25C-988D-BE30C9225489}"/>
              </a:ext>
            </a:extLst>
          </p:cNvPr>
          <p:cNvSpPr txBox="1"/>
          <p:nvPr/>
        </p:nvSpPr>
        <p:spPr>
          <a:xfrm>
            <a:off x="3049528" y="4581128"/>
            <a:ext cx="346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https://www.clubofrome.org</a:t>
            </a:r>
          </a:p>
        </p:txBody>
      </p:sp>
    </p:spTree>
    <p:extLst>
      <p:ext uri="{BB962C8B-B14F-4D97-AF65-F5344CB8AC3E}">
        <p14:creationId xmlns:p14="http://schemas.microsoft.com/office/powerpoint/2010/main" val="34305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"/>
      </a:majorFont>
      <a:minorFont>
        <a:latin typeface="Arial"/>
        <a:ea typeface="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Noto Sans CJK S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11450</TotalTime>
  <Words>10</Words>
  <Application>Microsoft Office PowerPoint</Application>
  <PresentationFormat>Presentazione su schermo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Arial Nova</vt:lpstr>
      <vt:lpstr>Calibri</vt:lpstr>
      <vt:lpstr>DejaVu Sans</vt:lpstr>
      <vt:lpstr>Noto Sans CJK SC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Astrobot</dc:creator>
  <cp:lastModifiedBy>Cdd</cp:lastModifiedBy>
  <cp:revision>102</cp:revision>
  <cp:lastPrinted>2023-12-21T11:00:14Z</cp:lastPrinted>
  <dcterms:created xsi:type="dcterms:W3CDTF">2007-11-06T18:53:15Z</dcterms:created>
  <dcterms:modified xsi:type="dcterms:W3CDTF">2023-12-21T11:00:24Z</dcterms:modified>
</cp:coreProperties>
</file>