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Page1_1!$A$43:$A$176</c:f>
              <c:numCache>
                <c:formatCode>[$-410]mmm\-yy;@</c:formatCode>
                <c:ptCount val="134"/>
                <c:pt idx="0">
                  <c:v>41289</c:v>
                </c:pt>
                <c:pt idx="1">
                  <c:v>41320</c:v>
                </c:pt>
                <c:pt idx="2">
                  <c:v>41348</c:v>
                </c:pt>
                <c:pt idx="3">
                  <c:v>41379</c:v>
                </c:pt>
                <c:pt idx="4">
                  <c:v>41410</c:v>
                </c:pt>
                <c:pt idx="5">
                  <c:v>41441</c:v>
                </c:pt>
                <c:pt idx="6">
                  <c:v>41472</c:v>
                </c:pt>
                <c:pt idx="7">
                  <c:v>41503</c:v>
                </c:pt>
                <c:pt idx="8">
                  <c:v>41534</c:v>
                </c:pt>
                <c:pt idx="9">
                  <c:v>41565</c:v>
                </c:pt>
                <c:pt idx="10">
                  <c:v>41596</c:v>
                </c:pt>
                <c:pt idx="11">
                  <c:v>41627</c:v>
                </c:pt>
                <c:pt idx="12">
                  <c:v>41658</c:v>
                </c:pt>
                <c:pt idx="13">
                  <c:v>41689</c:v>
                </c:pt>
                <c:pt idx="14">
                  <c:v>41717</c:v>
                </c:pt>
                <c:pt idx="15">
                  <c:v>41748</c:v>
                </c:pt>
                <c:pt idx="16">
                  <c:v>41779</c:v>
                </c:pt>
                <c:pt idx="17">
                  <c:v>41810</c:v>
                </c:pt>
                <c:pt idx="18">
                  <c:v>41841</c:v>
                </c:pt>
                <c:pt idx="19">
                  <c:v>41872</c:v>
                </c:pt>
                <c:pt idx="20">
                  <c:v>41903</c:v>
                </c:pt>
                <c:pt idx="21">
                  <c:v>41934</c:v>
                </c:pt>
                <c:pt idx="22">
                  <c:v>41965</c:v>
                </c:pt>
                <c:pt idx="23">
                  <c:v>41996</c:v>
                </c:pt>
                <c:pt idx="24">
                  <c:v>42027</c:v>
                </c:pt>
                <c:pt idx="25">
                  <c:v>42058</c:v>
                </c:pt>
                <c:pt idx="26">
                  <c:v>42086</c:v>
                </c:pt>
                <c:pt idx="27">
                  <c:v>42117</c:v>
                </c:pt>
                <c:pt idx="28">
                  <c:v>42148</c:v>
                </c:pt>
                <c:pt idx="29">
                  <c:v>42179</c:v>
                </c:pt>
                <c:pt idx="30">
                  <c:v>42210</c:v>
                </c:pt>
                <c:pt idx="31">
                  <c:v>42241</c:v>
                </c:pt>
                <c:pt idx="32">
                  <c:v>42272</c:v>
                </c:pt>
                <c:pt idx="33">
                  <c:v>42303</c:v>
                </c:pt>
                <c:pt idx="34">
                  <c:v>42334</c:v>
                </c:pt>
                <c:pt idx="35">
                  <c:v>42365</c:v>
                </c:pt>
                <c:pt idx="36">
                  <c:v>42396</c:v>
                </c:pt>
                <c:pt idx="37">
                  <c:v>42427</c:v>
                </c:pt>
                <c:pt idx="38">
                  <c:v>42458</c:v>
                </c:pt>
                <c:pt idx="39">
                  <c:v>42489</c:v>
                </c:pt>
                <c:pt idx="40">
                  <c:v>42520</c:v>
                </c:pt>
                <c:pt idx="41">
                  <c:v>42551</c:v>
                </c:pt>
                <c:pt idx="42">
                  <c:v>42582</c:v>
                </c:pt>
                <c:pt idx="43">
                  <c:v>42613</c:v>
                </c:pt>
                <c:pt idx="44">
                  <c:v>42643</c:v>
                </c:pt>
                <c:pt idx="45">
                  <c:v>42674</c:v>
                </c:pt>
                <c:pt idx="46">
                  <c:v>42704</c:v>
                </c:pt>
                <c:pt idx="47">
                  <c:v>42735</c:v>
                </c:pt>
                <c:pt idx="48">
                  <c:v>42766</c:v>
                </c:pt>
                <c:pt idx="49">
                  <c:v>42791</c:v>
                </c:pt>
                <c:pt idx="50">
                  <c:v>42822</c:v>
                </c:pt>
                <c:pt idx="51">
                  <c:v>42853</c:v>
                </c:pt>
                <c:pt idx="52">
                  <c:v>42884</c:v>
                </c:pt>
                <c:pt idx="53">
                  <c:v>42915</c:v>
                </c:pt>
                <c:pt idx="54">
                  <c:v>42946</c:v>
                </c:pt>
                <c:pt idx="55">
                  <c:v>42977</c:v>
                </c:pt>
                <c:pt idx="56">
                  <c:v>43008</c:v>
                </c:pt>
                <c:pt idx="57">
                  <c:v>43039</c:v>
                </c:pt>
                <c:pt idx="58">
                  <c:v>43068</c:v>
                </c:pt>
                <c:pt idx="59">
                  <c:v>43099</c:v>
                </c:pt>
                <c:pt idx="60">
                  <c:v>43130</c:v>
                </c:pt>
                <c:pt idx="61">
                  <c:v>43158</c:v>
                </c:pt>
                <c:pt idx="62">
                  <c:v>43189</c:v>
                </c:pt>
                <c:pt idx="63">
                  <c:v>43220</c:v>
                </c:pt>
                <c:pt idx="64">
                  <c:v>43251</c:v>
                </c:pt>
                <c:pt idx="65">
                  <c:v>43281</c:v>
                </c:pt>
                <c:pt idx="66">
                  <c:v>43312</c:v>
                </c:pt>
                <c:pt idx="67">
                  <c:v>43343</c:v>
                </c:pt>
                <c:pt idx="68">
                  <c:v>43373</c:v>
                </c:pt>
                <c:pt idx="69">
                  <c:v>43404</c:v>
                </c:pt>
                <c:pt idx="70">
                  <c:v>43434</c:v>
                </c:pt>
                <c:pt idx="71">
                  <c:v>43465</c:v>
                </c:pt>
                <c:pt idx="72">
                  <c:v>43496</c:v>
                </c:pt>
                <c:pt idx="73">
                  <c:v>43524</c:v>
                </c:pt>
                <c:pt idx="74">
                  <c:v>43555</c:v>
                </c:pt>
                <c:pt idx="75">
                  <c:v>43585</c:v>
                </c:pt>
                <c:pt idx="76">
                  <c:v>43616</c:v>
                </c:pt>
                <c:pt idx="77">
                  <c:v>43646</c:v>
                </c:pt>
                <c:pt idx="78">
                  <c:v>43677</c:v>
                </c:pt>
                <c:pt idx="79">
                  <c:v>43708</c:v>
                </c:pt>
                <c:pt idx="80">
                  <c:v>43738</c:v>
                </c:pt>
                <c:pt idx="81">
                  <c:v>43769</c:v>
                </c:pt>
                <c:pt idx="82">
                  <c:v>43799</c:v>
                </c:pt>
                <c:pt idx="83">
                  <c:v>43830</c:v>
                </c:pt>
                <c:pt idx="84">
                  <c:v>43858</c:v>
                </c:pt>
                <c:pt idx="85">
                  <c:v>43889</c:v>
                </c:pt>
                <c:pt idx="86">
                  <c:v>43920</c:v>
                </c:pt>
                <c:pt idx="87">
                  <c:v>43951</c:v>
                </c:pt>
                <c:pt idx="88">
                  <c:v>43982</c:v>
                </c:pt>
                <c:pt idx="89">
                  <c:v>44012</c:v>
                </c:pt>
                <c:pt idx="90">
                  <c:v>44043</c:v>
                </c:pt>
                <c:pt idx="91">
                  <c:v>44074</c:v>
                </c:pt>
                <c:pt idx="92">
                  <c:v>44104</c:v>
                </c:pt>
                <c:pt idx="93">
                  <c:v>44135</c:v>
                </c:pt>
                <c:pt idx="94">
                  <c:v>44165</c:v>
                </c:pt>
                <c:pt idx="95">
                  <c:v>44196</c:v>
                </c:pt>
                <c:pt idx="96">
                  <c:v>44227</c:v>
                </c:pt>
                <c:pt idx="97">
                  <c:v>44255</c:v>
                </c:pt>
                <c:pt idx="98">
                  <c:v>44286</c:v>
                </c:pt>
                <c:pt idx="99">
                  <c:v>44316</c:v>
                </c:pt>
                <c:pt idx="100">
                  <c:v>44347</c:v>
                </c:pt>
                <c:pt idx="101">
                  <c:v>44375</c:v>
                </c:pt>
                <c:pt idx="102">
                  <c:v>44406</c:v>
                </c:pt>
                <c:pt idx="103">
                  <c:v>44437</c:v>
                </c:pt>
                <c:pt idx="104">
                  <c:v>44468</c:v>
                </c:pt>
                <c:pt idx="105">
                  <c:v>44499</c:v>
                </c:pt>
                <c:pt idx="106">
                  <c:v>44530</c:v>
                </c:pt>
                <c:pt idx="107">
                  <c:v>44561</c:v>
                </c:pt>
                <c:pt idx="108">
                  <c:v>44592</c:v>
                </c:pt>
                <c:pt idx="109">
                  <c:v>44620</c:v>
                </c:pt>
                <c:pt idx="110">
                  <c:v>44648</c:v>
                </c:pt>
                <c:pt idx="111">
                  <c:v>44676</c:v>
                </c:pt>
                <c:pt idx="112">
                  <c:v>44704</c:v>
                </c:pt>
                <c:pt idx="113">
                  <c:v>44732</c:v>
                </c:pt>
                <c:pt idx="114">
                  <c:v>44760</c:v>
                </c:pt>
                <c:pt idx="115">
                  <c:v>44788</c:v>
                </c:pt>
                <c:pt idx="116">
                  <c:v>44816</c:v>
                </c:pt>
                <c:pt idx="117">
                  <c:v>44844</c:v>
                </c:pt>
                <c:pt idx="118">
                  <c:v>44872</c:v>
                </c:pt>
                <c:pt idx="119">
                  <c:v>44900</c:v>
                </c:pt>
                <c:pt idx="120">
                  <c:v>44928</c:v>
                </c:pt>
                <c:pt idx="121">
                  <c:v>44959</c:v>
                </c:pt>
                <c:pt idx="122">
                  <c:v>44990</c:v>
                </c:pt>
                <c:pt idx="123">
                  <c:v>45021</c:v>
                </c:pt>
                <c:pt idx="124">
                  <c:v>45052</c:v>
                </c:pt>
                <c:pt idx="125">
                  <c:v>45083</c:v>
                </c:pt>
                <c:pt idx="126">
                  <c:v>45114</c:v>
                </c:pt>
                <c:pt idx="127">
                  <c:v>45145</c:v>
                </c:pt>
                <c:pt idx="128">
                  <c:v>45176</c:v>
                </c:pt>
                <c:pt idx="129">
                  <c:v>45207</c:v>
                </c:pt>
                <c:pt idx="130">
                  <c:v>45238</c:v>
                </c:pt>
                <c:pt idx="131">
                  <c:v>45269</c:v>
                </c:pt>
                <c:pt idx="132">
                  <c:v>45300</c:v>
                </c:pt>
                <c:pt idx="133">
                  <c:v>45331</c:v>
                </c:pt>
              </c:numCache>
            </c:numRef>
          </c:cat>
          <c:val>
            <c:numRef>
              <c:f>Page1_1!$E$43:$E$176</c:f>
              <c:numCache>
                <c:formatCode>#,##0.00</c:formatCode>
                <c:ptCount val="134"/>
                <c:pt idx="0">
                  <c:v>109063</c:v>
                </c:pt>
                <c:pt idx="1">
                  <c:v>146923</c:v>
                </c:pt>
                <c:pt idx="2">
                  <c:v>1584035</c:v>
                </c:pt>
                <c:pt idx="3">
                  <c:v>3856394</c:v>
                </c:pt>
                <c:pt idx="4">
                  <c:v>6720919</c:v>
                </c:pt>
                <c:pt idx="5">
                  <c:v>7670664</c:v>
                </c:pt>
                <c:pt idx="6">
                  <c:v>7169845</c:v>
                </c:pt>
                <c:pt idx="7">
                  <c:v>6467245</c:v>
                </c:pt>
                <c:pt idx="8">
                  <c:v>1975042</c:v>
                </c:pt>
                <c:pt idx="9">
                  <c:v>750968</c:v>
                </c:pt>
                <c:pt idx="10">
                  <c:v>1422567</c:v>
                </c:pt>
                <c:pt idx="11">
                  <c:v>291554</c:v>
                </c:pt>
                <c:pt idx="12">
                  <c:v>429397</c:v>
                </c:pt>
                <c:pt idx="13">
                  <c:v>785731</c:v>
                </c:pt>
                <c:pt idx="14">
                  <c:v>720400</c:v>
                </c:pt>
                <c:pt idx="15">
                  <c:v>959284</c:v>
                </c:pt>
                <c:pt idx="16">
                  <c:v>977437</c:v>
                </c:pt>
                <c:pt idx="17">
                  <c:v>977727</c:v>
                </c:pt>
                <c:pt idx="18">
                  <c:v>4217590</c:v>
                </c:pt>
                <c:pt idx="19">
                  <c:v>358011</c:v>
                </c:pt>
                <c:pt idx="20">
                  <c:v>736312</c:v>
                </c:pt>
                <c:pt idx="21">
                  <c:v>586912</c:v>
                </c:pt>
                <c:pt idx="22">
                  <c:v>406495</c:v>
                </c:pt>
                <c:pt idx="23">
                  <c:v>300709</c:v>
                </c:pt>
                <c:pt idx="24">
                  <c:v>683417</c:v>
                </c:pt>
                <c:pt idx="25">
                  <c:v>2614392</c:v>
                </c:pt>
                <c:pt idx="26">
                  <c:v>4931215</c:v>
                </c:pt>
                <c:pt idx="27">
                  <c:v>697355</c:v>
                </c:pt>
                <c:pt idx="28">
                  <c:v>462607</c:v>
                </c:pt>
                <c:pt idx="29">
                  <c:v>1215915</c:v>
                </c:pt>
                <c:pt idx="30">
                  <c:v>521113</c:v>
                </c:pt>
                <c:pt idx="31">
                  <c:v>835199</c:v>
                </c:pt>
                <c:pt idx="32">
                  <c:v>1070398</c:v>
                </c:pt>
                <c:pt idx="33">
                  <c:v>2073109</c:v>
                </c:pt>
                <c:pt idx="34">
                  <c:v>2174620</c:v>
                </c:pt>
                <c:pt idx="35">
                  <c:v>5695787</c:v>
                </c:pt>
                <c:pt idx="36">
                  <c:v>3828987</c:v>
                </c:pt>
                <c:pt idx="37">
                  <c:v>5017089</c:v>
                </c:pt>
                <c:pt idx="38">
                  <c:v>6057964</c:v>
                </c:pt>
                <c:pt idx="39">
                  <c:v>6834752</c:v>
                </c:pt>
                <c:pt idx="40">
                  <c:v>4036362</c:v>
                </c:pt>
                <c:pt idx="41">
                  <c:v>4605163</c:v>
                </c:pt>
                <c:pt idx="42">
                  <c:v>10240437</c:v>
                </c:pt>
                <c:pt idx="43">
                  <c:v>10856506</c:v>
                </c:pt>
                <c:pt idx="44">
                  <c:v>12024720</c:v>
                </c:pt>
                <c:pt idx="45">
                  <c:v>11786913</c:v>
                </c:pt>
                <c:pt idx="46">
                  <c:v>14797448</c:v>
                </c:pt>
                <c:pt idx="47">
                  <c:v>13330180</c:v>
                </c:pt>
                <c:pt idx="48">
                  <c:v>13704047</c:v>
                </c:pt>
                <c:pt idx="49">
                  <c:v>14899579</c:v>
                </c:pt>
                <c:pt idx="50">
                  <c:v>19432534</c:v>
                </c:pt>
                <c:pt idx="51">
                  <c:v>19466050</c:v>
                </c:pt>
                <c:pt idx="52">
                  <c:v>23943751</c:v>
                </c:pt>
                <c:pt idx="53">
                  <c:v>24253490</c:v>
                </c:pt>
                <c:pt idx="54">
                  <c:v>26357418</c:v>
                </c:pt>
                <c:pt idx="55">
                  <c:v>29481045</c:v>
                </c:pt>
                <c:pt idx="56">
                  <c:v>27624986</c:v>
                </c:pt>
                <c:pt idx="57">
                  <c:v>27979315</c:v>
                </c:pt>
                <c:pt idx="58">
                  <c:v>31192677</c:v>
                </c:pt>
                <c:pt idx="59">
                  <c:v>28125214</c:v>
                </c:pt>
                <c:pt idx="60">
                  <c:v>28991192</c:v>
                </c:pt>
                <c:pt idx="61">
                  <c:v>16631655</c:v>
                </c:pt>
                <c:pt idx="62">
                  <c:v>13136511</c:v>
                </c:pt>
                <c:pt idx="63">
                  <c:v>15582316</c:v>
                </c:pt>
                <c:pt idx="64">
                  <c:v>24842220</c:v>
                </c:pt>
                <c:pt idx="65">
                  <c:v>25076773</c:v>
                </c:pt>
                <c:pt idx="66">
                  <c:v>28341411</c:v>
                </c:pt>
                <c:pt idx="67">
                  <c:v>27275686</c:v>
                </c:pt>
                <c:pt idx="68">
                  <c:v>24618936</c:v>
                </c:pt>
                <c:pt idx="69">
                  <c:v>25232436</c:v>
                </c:pt>
                <c:pt idx="70">
                  <c:v>24712417</c:v>
                </c:pt>
                <c:pt idx="71">
                  <c:v>23381096</c:v>
                </c:pt>
                <c:pt idx="72">
                  <c:v>27600821</c:v>
                </c:pt>
                <c:pt idx="73">
                  <c:v>27487703</c:v>
                </c:pt>
                <c:pt idx="74">
                  <c:v>29850827</c:v>
                </c:pt>
                <c:pt idx="75">
                  <c:v>30437792</c:v>
                </c:pt>
                <c:pt idx="76">
                  <c:v>34154321</c:v>
                </c:pt>
                <c:pt idx="77">
                  <c:v>33475397</c:v>
                </c:pt>
                <c:pt idx="78">
                  <c:v>40539898</c:v>
                </c:pt>
                <c:pt idx="79">
                  <c:v>38149374</c:v>
                </c:pt>
                <c:pt idx="80">
                  <c:v>38513445</c:v>
                </c:pt>
                <c:pt idx="81">
                  <c:v>33986839</c:v>
                </c:pt>
                <c:pt idx="82">
                  <c:v>23297846</c:v>
                </c:pt>
                <c:pt idx="83">
                  <c:v>27772102</c:v>
                </c:pt>
                <c:pt idx="84">
                  <c:v>32235583</c:v>
                </c:pt>
                <c:pt idx="85">
                  <c:v>25176435</c:v>
                </c:pt>
                <c:pt idx="86">
                  <c:v>16377113</c:v>
                </c:pt>
                <c:pt idx="87">
                  <c:v>7555853</c:v>
                </c:pt>
                <c:pt idx="88">
                  <c:v>20572310</c:v>
                </c:pt>
                <c:pt idx="89">
                  <c:v>32072485</c:v>
                </c:pt>
                <c:pt idx="90">
                  <c:v>43107366</c:v>
                </c:pt>
                <c:pt idx="91">
                  <c:v>41768059</c:v>
                </c:pt>
                <c:pt idx="92">
                  <c:v>35756060</c:v>
                </c:pt>
                <c:pt idx="93">
                  <c:v>34591968</c:v>
                </c:pt>
                <c:pt idx="94">
                  <c:v>20892850</c:v>
                </c:pt>
                <c:pt idx="95">
                  <c:v>3158820</c:v>
                </c:pt>
                <c:pt idx="96">
                  <c:v>2341445</c:v>
                </c:pt>
                <c:pt idx="97">
                  <c:v>3317530</c:v>
                </c:pt>
                <c:pt idx="98">
                  <c:v>3469009</c:v>
                </c:pt>
                <c:pt idx="99">
                  <c:v>4849669</c:v>
                </c:pt>
                <c:pt idx="100">
                  <c:v>6122866</c:v>
                </c:pt>
                <c:pt idx="101">
                  <c:v>6165269</c:v>
                </c:pt>
                <c:pt idx="102">
                  <c:v>11479684</c:v>
                </c:pt>
                <c:pt idx="103">
                  <c:v>9637309</c:v>
                </c:pt>
                <c:pt idx="104">
                  <c:v>6526274</c:v>
                </c:pt>
                <c:pt idx="105">
                  <c:v>4826303</c:v>
                </c:pt>
                <c:pt idx="106">
                  <c:v>5160940</c:v>
                </c:pt>
                <c:pt idx="107">
                  <c:v>8859914</c:v>
                </c:pt>
                <c:pt idx="108">
                  <c:v>8540033</c:v>
                </c:pt>
                <c:pt idx="109">
                  <c:v>10533354</c:v>
                </c:pt>
                <c:pt idx="110">
                  <c:v>14147372</c:v>
                </c:pt>
                <c:pt idx="111">
                  <c:v>9386592</c:v>
                </c:pt>
                <c:pt idx="112">
                  <c:v>12342107</c:v>
                </c:pt>
                <c:pt idx="113">
                  <c:v>11869846</c:v>
                </c:pt>
                <c:pt idx="114">
                  <c:v>9220526</c:v>
                </c:pt>
                <c:pt idx="115">
                  <c:v>8298410</c:v>
                </c:pt>
                <c:pt idx="116">
                  <c:v>9199761</c:v>
                </c:pt>
                <c:pt idx="117">
                  <c:v>8189204</c:v>
                </c:pt>
                <c:pt idx="118">
                  <c:v>9134891</c:v>
                </c:pt>
                <c:pt idx="119">
                  <c:v>6726704</c:v>
                </c:pt>
                <c:pt idx="120">
                  <c:v>8676752</c:v>
                </c:pt>
                <c:pt idx="121">
                  <c:v>7722428</c:v>
                </c:pt>
                <c:pt idx="122">
                  <c:v>8034998</c:v>
                </c:pt>
                <c:pt idx="123">
                  <c:v>6041980</c:v>
                </c:pt>
                <c:pt idx="124">
                  <c:v>6694168</c:v>
                </c:pt>
                <c:pt idx="125">
                  <c:v>6514556</c:v>
                </c:pt>
                <c:pt idx="126">
                  <c:v>6122982</c:v>
                </c:pt>
                <c:pt idx="127">
                  <c:v>5246270</c:v>
                </c:pt>
                <c:pt idx="128">
                  <c:v>6577994</c:v>
                </c:pt>
                <c:pt idx="129">
                  <c:v>8106329</c:v>
                </c:pt>
                <c:pt idx="130">
                  <c:v>5254784</c:v>
                </c:pt>
                <c:pt idx="131">
                  <c:v>5722165</c:v>
                </c:pt>
                <c:pt idx="132">
                  <c:v>6488913</c:v>
                </c:pt>
                <c:pt idx="133">
                  <c:v>5001305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43-4484-B5F8-D1D105629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6217343"/>
        <c:axId val="1756219007"/>
      </c:lineChart>
      <c:dateAx>
        <c:axId val="1756217343"/>
        <c:scaling>
          <c:orientation val="minMax"/>
        </c:scaling>
        <c:delete val="0"/>
        <c:axPos val="b"/>
        <c:numFmt formatCode="[$-410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756219007"/>
        <c:crosses val="autoZero"/>
        <c:auto val="1"/>
        <c:lblOffset val="100"/>
        <c:baseTimeUnit val="days"/>
        <c:majorUnit val="2"/>
      </c:dateAx>
      <c:valAx>
        <c:axId val="1756219007"/>
        <c:scaling>
          <c:orientation val="minMax"/>
          <c:max val="4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756217343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Page1_1!$A$43:$A$176</c:f>
              <c:numCache>
                <c:formatCode>[$-410]mmm\-yy;@</c:formatCode>
                <c:ptCount val="134"/>
                <c:pt idx="0">
                  <c:v>41289</c:v>
                </c:pt>
                <c:pt idx="1">
                  <c:v>41320</c:v>
                </c:pt>
                <c:pt idx="2">
                  <c:v>41348</c:v>
                </c:pt>
                <c:pt idx="3">
                  <c:v>41379</c:v>
                </c:pt>
                <c:pt idx="4">
                  <c:v>41410</c:v>
                </c:pt>
                <c:pt idx="5">
                  <c:v>41441</c:v>
                </c:pt>
                <c:pt idx="6">
                  <c:v>41472</c:v>
                </c:pt>
                <c:pt idx="7">
                  <c:v>41503</c:v>
                </c:pt>
                <c:pt idx="8">
                  <c:v>41534</c:v>
                </c:pt>
                <c:pt idx="9">
                  <c:v>41565</c:v>
                </c:pt>
                <c:pt idx="10">
                  <c:v>41596</c:v>
                </c:pt>
                <c:pt idx="11">
                  <c:v>41627</c:v>
                </c:pt>
                <c:pt idx="12">
                  <c:v>41658</c:v>
                </c:pt>
                <c:pt idx="13">
                  <c:v>41689</c:v>
                </c:pt>
                <c:pt idx="14">
                  <c:v>41717</c:v>
                </c:pt>
                <c:pt idx="15">
                  <c:v>41748</c:v>
                </c:pt>
                <c:pt idx="16">
                  <c:v>41779</c:v>
                </c:pt>
                <c:pt idx="17">
                  <c:v>41810</c:v>
                </c:pt>
                <c:pt idx="18">
                  <c:v>41841</c:v>
                </c:pt>
                <c:pt idx="19">
                  <c:v>41872</c:v>
                </c:pt>
                <c:pt idx="20">
                  <c:v>41903</c:v>
                </c:pt>
                <c:pt idx="21">
                  <c:v>41934</c:v>
                </c:pt>
                <c:pt idx="22">
                  <c:v>41965</c:v>
                </c:pt>
                <c:pt idx="23">
                  <c:v>41996</c:v>
                </c:pt>
                <c:pt idx="24">
                  <c:v>42027</c:v>
                </c:pt>
                <c:pt idx="25">
                  <c:v>42058</c:v>
                </c:pt>
                <c:pt idx="26">
                  <c:v>42086</c:v>
                </c:pt>
                <c:pt idx="27">
                  <c:v>42117</c:v>
                </c:pt>
                <c:pt idx="28">
                  <c:v>42148</c:v>
                </c:pt>
                <c:pt idx="29">
                  <c:v>42179</c:v>
                </c:pt>
                <c:pt idx="30">
                  <c:v>42210</c:v>
                </c:pt>
                <c:pt idx="31">
                  <c:v>42241</c:v>
                </c:pt>
                <c:pt idx="32">
                  <c:v>42272</c:v>
                </c:pt>
                <c:pt idx="33">
                  <c:v>42303</c:v>
                </c:pt>
                <c:pt idx="34">
                  <c:v>42334</c:v>
                </c:pt>
                <c:pt idx="35">
                  <c:v>42365</c:v>
                </c:pt>
                <c:pt idx="36">
                  <c:v>42396</c:v>
                </c:pt>
                <c:pt idx="37">
                  <c:v>42427</c:v>
                </c:pt>
                <c:pt idx="38">
                  <c:v>42458</c:v>
                </c:pt>
                <c:pt idx="39">
                  <c:v>42489</c:v>
                </c:pt>
                <c:pt idx="40">
                  <c:v>42520</c:v>
                </c:pt>
                <c:pt idx="41">
                  <c:v>42551</c:v>
                </c:pt>
                <c:pt idx="42">
                  <c:v>42582</c:v>
                </c:pt>
                <c:pt idx="43">
                  <c:v>42613</c:v>
                </c:pt>
                <c:pt idx="44">
                  <c:v>42643</c:v>
                </c:pt>
                <c:pt idx="45">
                  <c:v>42674</c:v>
                </c:pt>
                <c:pt idx="46">
                  <c:v>42704</c:v>
                </c:pt>
                <c:pt idx="47">
                  <c:v>42735</c:v>
                </c:pt>
                <c:pt idx="48">
                  <c:v>42766</c:v>
                </c:pt>
                <c:pt idx="49">
                  <c:v>42791</c:v>
                </c:pt>
                <c:pt idx="50">
                  <c:v>42822</c:v>
                </c:pt>
                <c:pt idx="51">
                  <c:v>42853</c:v>
                </c:pt>
                <c:pt idx="52">
                  <c:v>42884</c:v>
                </c:pt>
                <c:pt idx="53">
                  <c:v>42915</c:v>
                </c:pt>
                <c:pt idx="54">
                  <c:v>42946</c:v>
                </c:pt>
                <c:pt idx="55">
                  <c:v>42977</c:v>
                </c:pt>
                <c:pt idx="56">
                  <c:v>43008</c:v>
                </c:pt>
                <c:pt idx="57">
                  <c:v>43039</c:v>
                </c:pt>
                <c:pt idx="58">
                  <c:v>43068</c:v>
                </c:pt>
                <c:pt idx="59">
                  <c:v>43099</c:v>
                </c:pt>
                <c:pt idx="60">
                  <c:v>43130</c:v>
                </c:pt>
                <c:pt idx="61">
                  <c:v>43158</c:v>
                </c:pt>
                <c:pt idx="62">
                  <c:v>43189</c:v>
                </c:pt>
                <c:pt idx="63">
                  <c:v>43220</c:v>
                </c:pt>
                <c:pt idx="64">
                  <c:v>43251</c:v>
                </c:pt>
                <c:pt idx="65">
                  <c:v>43281</c:v>
                </c:pt>
                <c:pt idx="66">
                  <c:v>43312</c:v>
                </c:pt>
                <c:pt idx="67">
                  <c:v>43343</c:v>
                </c:pt>
                <c:pt idx="68">
                  <c:v>43373</c:v>
                </c:pt>
                <c:pt idx="69">
                  <c:v>43404</c:v>
                </c:pt>
                <c:pt idx="70">
                  <c:v>43434</c:v>
                </c:pt>
                <c:pt idx="71">
                  <c:v>43465</c:v>
                </c:pt>
                <c:pt idx="72">
                  <c:v>43496</c:v>
                </c:pt>
                <c:pt idx="73">
                  <c:v>43524</c:v>
                </c:pt>
                <c:pt idx="74">
                  <c:v>43555</c:v>
                </c:pt>
                <c:pt idx="75">
                  <c:v>43585</c:v>
                </c:pt>
                <c:pt idx="76">
                  <c:v>43616</c:v>
                </c:pt>
                <c:pt idx="77">
                  <c:v>43646</c:v>
                </c:pt>
                <c:pt idx="78">
                  <c:v>43677</c:v>
                </c:pt>
                <c:pt idx="79">
                  <c:v>43708</c:v>
                </c:pt>
                <c:pt idx="80">
                  <c:v>43738</c:v>
                </c:pt>
                <c:pt idx="81">
                  <c:v>43769</c:v>
                </c:pt>
                <c:pt idx="82">
                  <c:v>43799</c:v>
                </c:pt>
                <c:pt idx="83">
                  <c:v>43830</c:v>
                </c:pt>
                <c:pt idx="84">
                  <c:v>43858</c:v>
                </c:pt>
                <c:pt idx="85">
                  <c:v>43889</c:v>
                </c:pt>
                <c:pt idx="86">
                  <c:v>43920</c:v>
                </c:pt>
                <c:pt idx="87">
                  <c:v>43951</c:v>
                </c:pt>
                <c:pt idx="88">
                  <c:v>43982</c:v>
                </c:pt>
                <c:pt idx="89">
                  <c:v>44012</c:v>
                </c:pt>
                <c:pt idx="90">
                  <c:v>44043</c:v>
                </c:pt>
                <c:pt idx="91">
                  <c:v>44074</c:v>
                </c:pt>
                <c:pt idx="92">
                  <c:v>44104</c:v>
                </c:pt>
                <c:pt idx="93">
                  <c:v>44135</c:v>
                </c:pt>
                <c:pt idx="94">
                  <c:v>44165</c:v>
                </c:pt>
                <c:pt idx="95">
                  <c:v>44196</c:v>
                </c:pt>
                <c:pt idx="96">
                  <c:v>44227</c:v>
                </c:pt>
                <c:pt idx="97">
                  <c:v>44255</c:v>
                </c:pt>
                <c:pt idx="98">
                  <c:v>44286</c:v>
                </c:pt>
                <c:pt idx="99">
                  <c:v>44316</c:v>
                </c:pt>
                <c:pt idx="100">
                  <c:v>44347</c:v>
                </c:pt>
                <c:pt idx="101">
                  <c:v>44375</c:v>
                </c:pt>
                <c:pt idx="102">
                  <c:v>44406</c:v>
                </c:pt>
                <c:pt idx="103">
                  <c:v>44437</c:v>
                </c:pt>
                <c:pt idx="104">
                  <c:v>44468</c:v>
                </c:pt>
                <c:pt idx="105">
                  <c:v>44499</c:v>
                </c:pt>
                <c:pt idx="106">
                  <c:v>44530</c:v>
                </c:pt>
                <c:pt idx="107">
                  <c:v>44561</c:v>
                </c:pt>
                <c:pt idx="108">
                  <c:v>44592</c:v>
                </c:pt>
                <c:pt idx="109">
                  <c:v>44620</c:v>
                </c:pt>
                <c:pt idx="110">
                  <c:v>44648</c:v>
                </c:pt>
                <c:pt idx="111">
                  <c:v>44676</c:v>
                </c:pt>
                <c:pt idx="112">
                  <c:v>44704</c:v>
                </c:pt>
                <c:pt idx="113">
                  <c:v>44732</c:v>
                </c:pt>
                <c:pt idx="114">
                  <c:v>44760</c:v>
                </c:pt>
                <c:pt idx="115">
                  <c:v>44788</c:v>
                </c:pt>
                <c:pt idx="116">
                  <c:v>44816</c:v>
                </c:pt>
                <c:pt idx="117">
                  <c:v>44844</c:v>
                </c:pt>
                <c:pt idx="118">
                  <c:v>44872</c:v>
                </c:pt>
                <c:pt idx="119">
                  <c:v>44900</c:v>
                </c:pt>
                <c:pt idx="120">
                  <c:v>44928</c:v>
                </c:pt>
                <c:pt idx="121">
                  <c:v>44958</c:v>
                </c:pt>
                <c:pt idx="122">
                  <c:v>44988</c:v>
                </c:pt>
                <c:pt idx="123">
                  <c:v>45018</c:v>
                </c:pt>
                <c:pt idx="124">
                  <c:v>45048</c:v>
                </c:pt>
                <c:pt idx="125">
                  <c:v>45078</c:v>
                </c:pt>
                <c:pt idx="126">
                  <c:v>45108</c:v>
                </c:pt>
                <c:pt idx="127">
                  <c:v>45139</c:v>
                </c:pt>
                <c:pt idx="128">
                  <c:v>45170</c:v>
                </c:pt>
                <c:pt idx="129">
                  <c:v>45201</c:v>
                </c:pt>
                <c:pt idx="130">
                  <c:v>45232</c:v>
                </c:pt>
                <c:pt idx="131">
                  <c:v>45263</c:v>
                </c:pt>
                <c:pt idx="132">
                  <c:v>45294</c:v>
                </c:pt>
                <c:pt idx="133">
                  <c:v>45324</c:v>
                </c:pt>
              </c:numCache>
            </c:numRef>
          </c:cat>
          <c:val>
            <c:numRef>
              <c:f>Page1_1!$C$43:$C$176</c:f>
              <c:numCache>
                <c:formatCode>#,##0.00</c:formatCode>
                <c:ptCount val="134"/>
                <c:pt idx="0">
                  <c:v>2019991</c:v>
                </c:pt>
                <c:pt idx="1">
                  <c:v>5163271</c:v>
                </c:pt>
                <c:pt idx="2">
                  <c:v>9064976</c:v>
                </c:pt>
                <c:pt idx="3">
                  <c:v>6791762</c:v>
                </c:pt>
                <c:pt idx="4">
                  <c:v>6028055</c:v>
                </c:pt>
                <c:pt idx="5">
                  <c:v>5811526</c:v>
                </c:pt>
                <c:pt idx="6">
                  <c:v>6658554</c:v>
                </c:pt>
                <c:pt idx="7">
                  <c:v>1356413</c:v>
                </c:pt>
                <c:pt idx="8">
                  <c:v>1785498</c:v>
                </c:pt>
                <c:pt idx="9">
                  <c:v>1304073</c:v>
                </c:pt>
                <c:pt idx="10">
                  <c:v>2473133</c:v>
                </c:pt>
                <c:pt idx="11">
                  <c:v>1755810</c:v>
                </c:pt>
                <c:pt idx="12">
                  <c:v>1753071</c:v>
                </c:pt>
                <c:pt idx="13">
                  <c:v>1871347</c:v>
                </c:pt>
                <c:pt idx="14">
                  <c:v>1339505</c:v>
                </c:pt>
                <c:pt idx="15">
                  <c:v>2226360</c:v>
                </c:pt>
                <c:pt idx="16">
                  <c:v>2768472</c:v>
                </c:pt>
                <c:pt idx="17">
                  <c:v>3092719</c:v>
                </c:pt>
                <c:pt idx="18">
                  <c:v>2738192</c:v>
                </c:pt>
                <c:pt idx="19">
                  <c:v>2060610</c:v>
                </c:pt>
                <c:pt idx="20">
                  <c:v>1902395</c:v>
                </c:pt>
                <c:pt idx="21">
                  <c:v>3237057</c:v>
                </c:pt>
                <c:pt idx="22">
                  <c:v>3735014</c:v>
                </c:pt>
                <c:pt idx="23">
                  <c:v>3067276</c:v>
                </c:pt>
                <c:pt idx="24">
                  <c:v>3726619</c:v>
                </c:pt>
                <c:pt idx="25">
                  <c:v>5873108</c:v>
                </c:pt>
                <c:pt idx="26">
                  <c:v>4922800</c:v>
                </c:pt>
                <c:pt idx="27">
                  <c:v>6308502</c:v>
                </c:pt>
                <c:pt idx="28">
                  <c:v>6105790</c:v>
                </c:pt>
                <c:pt idx="29">
                  <c:v>11178400</c:v>
                </c:pt>
                <c:pt idx="30">
                  <c:v>16150656</c:v>
                </c:pt>
                <c:pt idx="31">
                  <c:v>14873219</c:v>
                </c:pt>
                <c:pt idx="32">
                  <c:v>23649275</c:v>
                </c:pt>
                <c:pt idx="33">
                  <c:v>32919563</c:v>
                </c:pt>
                <c:pt idx="34">
                  <c:v>44657900</c:v>
                </c:pt>
                <c:pt idx="35">
                  <c:v>34914053</c:v>
                </c:pt>
                <c:pt idx="36">
                  <c:v>36215295</c:v>
                </c:pt>
                <c:pt idx="37">
                  <c:v>29803108</c:v>
                </c:pt>
                <c:pt idx="38">
                  <c:v>17654800</c:v>
                </c:pt>
                <c:pt idx="39">
                  <c:v>27158471</c:v>
                </c:pt>
                <c:pt idx="40">
                  <c:v>30518301</c:v>
                </c:pt>
                <c:pt idx="41">
                  <c:v>36600585</c:v>
                </c:pt>
                <c:pt idx="42">
                  <c:v>35172875</c:v>
                </c:pt>
                <c:pt idx="43">
                  <c:v>36079191</c:v>
                </c:pt>
                <c:pt idx="44">
                  <c:v>37915913</c:v>
                </c:pt>
                <c:pt idx="45">
                  <c:v>45416798</c:v>
                </c:pt>
                <c:pt idx="46">
                  <c:v>48367028</c:v>
                </c:pt>
                <c:pt idx="47">
                  <c:v>43477729</c:v>
                </c:pt>
                <c:pt idx="48">
                  <c:v>48063463</c:v>
                </c:pt>
                <c:pt idx="49">
                  <c:v>57290885</c:v>
                </c:pt>
                <c:pt idx="50">
                  <c:v>68264795</c:v>
                </c:pt>
                <c:pt idx="51">
                  <c:v>59387882</c:v>
                </c:pt>
                <c:pt idx="52">
                  <c:v>74468620</c:v>
                </c:pt>
                <c:pt idx="53">
                  <c:v>76625160</c:v>
                </c:pt>
                <c:pt idx="54">
                  <c:v>69513399</c:v>
                </c:pt>
                <c:pt idx="55">
                  <c:v>62341076</c:v>
                </c:pt>
                <c:pt idx="56">
                  <c:v>64426612</c:v>
                </c:pt>
                <c:pt idx="57">
                  <c:v>82013328</c:v>
                </c:pt>
                <c:pt idx="58">
                  <c:v>75578331</c:v>
                </c:pt>
                <c:pt idx="59">
                  <c:v>64883487</c:v>
                </c:pt>
                <c:pt idx="60">
                  <c:v>84462061</c:v>
                </c:pt>
                <c:pt idx="61">
                  <c:v>72234649</c:v>
                </c:pt>
                <c:pt idx="62">
                  <c:v>67506276</c:v>
                </c:pt>
                <c:pt idx="63">
                  <c:v>80691554</c:v>
                </c:pt>
                <c:pt idx="64">
                  <c:v>106052313</c:v>
                </c:pt>
                <c:pt idx="65">
                  <c:v>86714926</c:v>
                </c:pt>
                <c:pt idx="66">
                  <c:v>98389276</c:v>
                </c:pt>
                <c:pt idx="67">
                  <c:v>87065093</c:v>
                </c:pt>
                <c:pt idx="68">
                  <c:v>100453996</c:v>
                </c:pt>
                <c:pt idx="69">
                  <c:v>114831754</c:v>
                </c:pt>
                <c:pt idx="70">
                  <c:v>116918339</c:v>
                </c:pt>
                <c:pt idx="71">
                  <c:v>86070813</c:v>
                </c:pt>
                <c:pt idx="72">
                  <c:v>106761858</c:v>
                </c:pt>
                <c:pt idx="73">
                  <c:v>100308522</c:v>
                </c:pt>
                <c:pt idx="74">
                  <c:v>103901648</c:v>
                </c:pt>
                <c:pt idx="75">
                  <c:v>94197883</c:v>
                </c:pt>
                <c:pt idx="76">
                  <c:v>125026695</c:v>
                </c:pt>
                <c:pt idx="77">
                  <c:v>117274333</c:v>
                </c:pt>
                <c:pt idx="78">
                  <c:v>130118444</c:v>
                </c:pt>
                <c:pt idx="79">
                  <c:v>113564532.72</c:v>
                </c:pt>
                <c:pt idx="80">
                  <c:v>113740743</c:v>
                </c:pt>
                <c:pt idx="81">
                  <c:v>111254487</c:v>
                </c:pt>
                <c:pt idx="82">
                  <c:v>72423472</c:v>
                </c:pt>
                <c:pt idx="83">
                  <c:v>50744607</c:v>
                </c:pt>
                <c:pt idx="84">
                  <c:v>60794586</c:v>
                </c:pt>
                <c:pt idx="85">
                  <c:v>57280400</c:v>
                </c:pt>
                <c:pt idx="86">
                  <c:v>41703203</c:v>
                </c:pt>
                <c:pt idx="87">
                  <c:v>28473128</c:v>
                </c:pt>
                <c:pt idx="88">
                  <c:v>54348786</c:v>
                </c:pt>
                <c:pt idx="89">
                  <c:v>66807594</c:v>
                </c:pt>
                <c:pt idx="90">
                  <c:v>55816072</c:v>
                </c:pt>
                <c:pt idx="91">
                  <c:v>42109943</c:v>
                </c:pt>
                <c:pt idx="92">
                  <c:v>38274369</c:v>
                </c:pt>
                <c:pt idx="93">
                  <c:v>63594359</c:v>
                </c:pt>
                <c:pt idx="94">
                  <c:v>48294589</c:v>
                </c:pt>
                <c:pt idx="95">
                  <c:v>8347329</c:v>
                </c:pt>
                <c:pt idx="96">
                  <c:v>8587926</c:v>
                </c:pt>
                <c:pt idx="97">
                  <c:v>18896845</c:v>
                </c:pt>
                <c:pt idx="98">
                  <c:v>14956141</c:v>
                </c:pt>
                <c:pt idx="99">
                  <c:v>26628315</c:v>
                </c:pt>
                <c:pt idx="100">
                  <c:v>37420550</c:v>
                </c:pt>
                <c:pt idx="101">
                  <c:v>37270039</c:v>
                </c:pt>
                <c:pt idx="102">
                  <c:v>43134525</c:v>
                </c:pt>
                <c:pt idx="103">
                  <c:v>36127034</c:v>
                </c:pt>
                <c:pt idx="104">
                  <c:v>38171953</c:v>
                </c:pt>
                <c:pt idx="105">
                  <c:v>42676667</c:v>
                </c:pt>
                <c:pt idx="106">
                  <c:v>41967275</c:v>
                </c:pt>
                <c:pt idx="107">
                  <c:v>34666762</c:v>
                </c:pt>
                <c:pt idx="108">
                  <c:v>36535351</c:v>
                </c:pt>
                <c:pt idx="109">
                  <c:v>40298580</c:v>
                </c:pt>
                <c:pt idx="110">
                  <c:v>15231157</c:v>
                </c:pt>
                <c:pt idx="111">
                  <c:v>25759458</c:v>
                </c:pt>
                <c:pt idx="112">
                  <c:v>36465882</c:v>
                </c:pt>
                <c:pt idx="113">
                  <c:v>32988199</c:v>
                </c:pt>
                <c:pt idx="114">
                  <c:v>28699946</c:v>
                </c:pt>
                <c:pt idx="115">
                  <c:v>26533139</c:v>
                </c:pt>
                <c:pt idx="116">
                  <c:v>35715918</c:v>
                </c:pt>
                <c:pt idx="117">
                  <c:v>36404602</c:v>
                </c:pt>
                <c:pt idx="118">
                  <c:v>40799134</c:v>
                </c:pt>
                <c:pt idx="119">
                  <c:v>37490332</c:v>
                </c:pt>
                <c:pt idx="120">
                  <c:v>34208130</c:v>
                </c:pt>
                <c:pt idx="121">
                  <c:v>32041492</c:v>
                </c:pt>
                <c:pt idx="122">
                  <c:v>37413627</c:v>
                </c:pt>
                <c:pt idx="123">
                  <c:v>29425103</c:v>
                </c:pt>
                <c:pt idx="124">
                  <c:v>39516002</c:v>
                </c:pt>
                <c:pt idx="125">
                  <c:v>34674248</c:v>
                </c:pt>
                <c:pt idx="126">
                  <c:v>37002397</c:v>
                </c:pt>
                <c:pt idx="127">
                  <c:v>26965478</c:v>
                </c:pt>
                <c:pt idx="128">
                  <c:v>28161605</c:v>
                </c:pt>
                <c:pt idx="129">
                  <c:v>31948644</c:v>
                </c:pt>
                <c:pt idx="130">
                  <c:v>28914849</c:v>
                </c:pt>
                <c:pt idx="131">
                  <c:v>28485491</c:v>
                </c:pt>
                <c:pt idx="132">
                  <c:v>33288337</c:v>
                </c:pt>
                <c:pt idx="133">
                  <c:v>32342302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49-45DE-BA42-8682D4ECC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6217343"/>
        <c:axId val="1756219007"/>
      </c:lineChart>
      <c:dateAx>
        <c:axId val="1756217343"/>
        <c:scaling>
          <c:orientation val="minMax"/>
        </c:scaling>
        <c:delete val="0"/>
        <c:axPos val="b"/>
        <c:numFmt formatCode="[$-410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756219007"/>
        <c:crosses val="autoZero"/>
        <c:auto val="1"/>
        <c:lblOffset val="100"/>
        <c:baseTimeUnit val="days"/>
        <c:majorUnit val="2"/>
      </c:dateAx>
      <c:valAx>
        <c:axId val="1756219007"/>
        <c:scaling>
          <c:orientation val="minMax"/>
          <c:max val="14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756217343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4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94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88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14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7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0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9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41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66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81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39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658E-7E4F-4D5B-9B0F-9F27B5959DB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3BFA-E399-42BA-8F68-7D52BDD45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54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7.png@01DA70B9.266D51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Grafico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868538"/>
              </p:ext>
            </p:extLst>
          </p:nvPr>
        </p:nvGraphicFramePr>
        <p:xfrm>
          <a:off x="64436" y="827208"/>
          <a:ext cx="11816307" cy="565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nettore diritto 9"/>
          <p:cNvCxnSpPr/>
          <p:nvPr/>
        </p:nvCxnSpPr>
        <p:spPr>
          <a:xfrm>
            <a:off x="3635877" y="543030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>
          <a:xfrm>
            <a:off x="8477852" y="578882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5787522" y="614742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7636804" y="2170124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176284" y="158220"/>
            <a:ext cx="1245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Legge 205/17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6956672" y="260855"/>
            <a:ext cx="15707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DL 124/19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2856958" y="234890"/>
            <a:ext cx="15707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Esordio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275827" y="390009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latin typeface="Garamond" panose="02020404030301010803" pitchFamily="18" charset="0"/>
              </a:rPr>
              <a:t>[Litri / mese]</a:t>
            </a:r>
          </a:p>
        </p:txBody>
      </p:sp>
      <p:sp>
        <p:nvSpPr>
          <p:cNvPr id="31" name="CasellaDiTesto 1"/>
          <p:cNvSpPr txBox="1"/>
          <p:nvPr/>
        </p:nvSpPr>
        <p:spPr>
          <a:xfrm>
            <a:off x="1859277" y="283411"/>
            <a:ext cx="1366107" cy="24106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0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Assenza</a:t>
            </a:r>
          </a:p>
        </p:txBody>
      </p:sp>
      <p:sp>
        <p:nvSpPr>
          <p:cNvPr id="18" name="Ovale 17"/>
          <p:cNvSpPr/>
          <p:nvPr/>
        </p:nvSpPr>
        <p:spPr>
          <a:xfrm>
            <a:off x="5636661" y="2558096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472499" y="5535772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cxnSp>
        <p:nvCxnSpPr>
          <p:cNvPr id="23" name="Connettore diritto 22"/>
          <p:cNvCxnSpPr/>
          <p:nvPr/>
        </p:nvCxnSpPr>
        <p:spPr>
          <a:xfrm flipH="1">
            <a:off x="7751609" y="569922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/>
          <p:cNvCxnSpPr/>
          <p:nvPr/>
        </p:nvCxnSpPr>
        <p:spPr>
          <a:xfrm flipH="1">
            <a:off x="793728" y="5771553"/>
            <a:ext cx="1121270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750675" y="5522393"/>
            <a:ext cx="85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Garamond" panose="02020404030301010803" pitchFamily="18" charset="0"/>
              </a:rPr>
              <a:t>Soglia fisiologica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743834" y="296715"/>
            <a:ext cx="15670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E-DAS</a:t>
            </a:r>
          </a:p>
        </p:txBody>
      </p:sp>
      <p:sp>
        <p:nvSpPr>
          <p:cNvPr id="28" name="CasellaDiTesto 1"/>
          <p:cNvSpPr txBox="1"/>
          <p:nvPr/>
        </p:nvSpPr>
        <p:spPr>
          <a:xfrm>
            <a:off x="4010578" y="299643"/>
            <a:ext cx="1366107" cy="516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1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Crescita</a:t>
            </a:r>
          </a:p>
        </p:txBody>
      </p:sp>
      <p:sp>
        <p:nvSpPr>
          <p:cNvPr id="30" name="CasellaDiTesto 1"/>
          <p:cNvSpPr txBox="1"/>
          <p:nvPr/>
        </p:nvSpPr>
        <p:spPr>
          <a:xfrm>
            <a:off x="6121737" y="273210"/>
            <a:ext cx="1366107" cy="516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2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Prime misure</a:t>
            </a:r>
          </a:p>
        </p:txBody>
      </p:sp>
      <p:sp>
        <p:nvSpPr>
          <p:cNvPr id="32" name="CasellaDiTesto 1"/>
          <p:cNvSpPr txBox="1"/>
          <p:nvPr/>
        </p:nvSpPr>
        <p:spPr>
          <a:xfrm>
            <a:off x="9456726" y="283484"/>
            <a:ext cx="1366107" cy="516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3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Nulla osta ADM</a:t>
            </a:r>
          </a:p>
        </p:txBody>
      </p:sp>
      <p:cxnSp>
        <p:nvCxnSpPr>
          <p:cNvPr id="27" name="Connettore 1 26"/>
          <p:cNvCxnSpPr/>
          <p:nvPr/>
        </p:nvCxnSpPr>
        <p:spPr>
          <a:xfrm>
            <a:off x="784853" y="713533"/>
            <a:ext cx="0" cy="57412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267153" y="112121"/>
            <a:ext cx="1289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Garamond" panose="02020404030301010803" pitchFamily="18" charset="0"/>
              </a:rPr>
              <a:t>BENZINA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7515078" y="5262877"/>
            <a:ext cx="97174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Lock down</a:t>
            </a:r>
          </a:p>
        </p:txBody>
      </p:sp>
      <p:sp>
        <p:nvSpPr>
          <p:cNvPr id="35" name="Ovale 34"/>
          <p:cNvSpPr/>
          <p:nvPr/>
        </p:nvSpPr>
        <p:spPr>
          <a:xfrm>
            <a:off x="7830492" y="4880965"/>
            <a:ext cx="360000" cy="360000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8325954" y="1806142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81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Grafico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418003"/>
              </p:ext>
            </p:extLst>
          </p:nvPr>
        </p:nvGraphicFramePr>
        <p:xfrm>
          <a:off x="74428" y="784544"/>
          <a:ext cx="11949932" cy="591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nettore diritto 9"/>
          <p:cNvCxnSpPr/>
          <p:nvPr/>
        </p:nvCxnSpPr>
        <p:spPr>
          <a:xfrm>
            <a:off x="3269269" y="839734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 hidden="1"/>
          <p:cNvCxnSpPr>
            <a:stCxn id="32" idx="2"/>
          </p:cNvCxnSpPr>
          <p:nvPr/>
        </p:nvCxnSpPr>
        <p:spPr>
          <a:xfrm flipH="1">
            <a:off x="10337093" y="877781"/>
            <a:ext cx="14070" cy="546998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5909197" y="840645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7684002" y="3794264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254680" y="248493"/>
            <a:ext cx="1245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Legge 205/17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192131" y="449000"/>
            <a:ext cx="15707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DL 124/19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2511141" y="496179"/>
            <a:ext cx="15707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Esordio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275827" y="390009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latin typeface="Garamond" panose="02020404030301010803" pitchFamily="18" charset="0"/>
              </a:rPr>
              <a:t>[Litri / mese]</a:t>
            </a:r>
          </a:p>
        </p:txBody>
      </p:sp>
      <p:sp>
        <p:nvSpPr>
          <p:cNvPr id="31" name="CasellaDiTesto 1"/>
          <p:cNvSpPr txBox="1"/>
          <p:nvPr/>
        </p:nvSpPr>
        <p:spPr>
          <a:xfrm>
            <a:off x="1483789" y="387779"/>
            <a:ext cx="1366107" cy="24106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0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Assenza</a:t>
            </a:r>
          </a:p>
        </p:txBody>
      </p:sp>
      <p:cxnSp>
        <p:nvCxnSpPr>
          <p:cNvPr id="23" name="Connettore diritto 22"/>
          <p:cNvCxnSpPr/>
          <p:nvPr/>
        </p:nvCxnSpPr>
        <p:spPr>
          <a:xfrm flipH="1">
            <a:off x="7874679" y="905567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8477373" y="3633255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cxnSp>
        <p:nvCxnSpPr>
          <p:cNvPr id="7" name="Connettore diritto 6"/>
          <p:cNvCxnSpPr/>
          <p:nvPr/>
        </p:nvCxnSpPr>
        <p:spPr>
          <a:xfrm flipH="1">
            <a:off x="811658" y="6010582"/>
            <a:ext cx="1121270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462739" y="5756990"/>
            <a:ext cx="85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Garamond" panose="02020404030301010803" pitchFamily="18" charset="0"/>
              </a:rPr>
              <a:t>Soglia fisiologica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844393" y="247449"/>
            <a:ext cx="16753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solidFill>
                  <a:srgbClr val="FF0000"/>
                </a:solidFill>
                <a:latin typeface="Garamond" panose="02020404030301010803" pitchFamily="18" charset="0"/>
              </a:rPr>
              <a:t>E-DAS</a:t>
            </a:r>
          </a:p>
        </p:txBody>
      </p:sp>
      <p:sp>
        <p:nvSpPr>
          <p:cNvPr id="28" name="CasellaDiTesto 1"/>
          <p:cNvSpPr txBox="1"/>
          <p:nvPr/>
        </p:nvSpPr>
        <p:spPr>
          <a:xfrm>
            <a:off x="3987248" y="353950"/>
            <a:ext cx="1366107" cy="516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1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Crescita</a:t>
            </a:r>
          </a:p>
        </p:txBody>
      </p:sp>
      <p:sp>
        <p:nvSpPr>
          <p:cNvPr id="30" name="CasellaDiTesto 1"/>
          <p:cNvSpPr txBox="1"/>
          <p:nvPr/>
        </p:nvSpPr>
        <p:spPr>
          <a:xfrm>
            <a:off x="6177807" y="349374"/>
            <a:ext cx="1366107" cy="516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2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Prime misure</a:t>
            </a:r>
          </a:p>
        </p:txBody>
      </p:sp>
      <p:sp>
        <p:nvSpPr>
          <p:cNvPr id="32" name="CasellaDiTesto 1"/>
          <p:cNvSpPr txBox="1"/>
          <p:nvPr/>
        </p:nvSpPr>
        <p:spPr>
          <a:xfrm>
            <a:off x="9668109" y="360957"/>
            <a:ext cx="1366107" cy="516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Fase 3</a:t>
            </a:r>
          </a:p>
          <a:p>
            <a:pPr algn="ctr"/>
            <a:r>
              <a:rPr lang="it-IT" sz="1400" b="1" cap="small" dirty="0">
                <a:solidFill>
                  <a:srgbClr val="002060"/>
                </a:solidFill>
                <a:latin typeface="Garamond" panose="02020404030301010803" pitchFamily="18" charset="0"/>
              </a:rPr>
              <a:t>Nulla osta ADM</a:t>
            </a:r>
          </a:p>
          <a:p>
            <a:pPr algn="ctr"/>
            <a:endParaRPr lang="it-IT" sz="1400" b="1" cap="small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876997" y="695427"/>
            <a:ext cx="0" cy="55512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267153" y="112121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Garamond" panose="02020404030301010803" pitchFamily="18" charset="0"/>
              </a:rPr>
              <a:t>GASOLIO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8612852" y="5330305"/>
            <a:ext cx="97174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Lock down</a:t>
            </a:r>
          </a:p>
        </p:txBody>
      </p:sp>
      <p:sp>
        <p:nvSpPr>
          <p:cNvPr id="22" name="Ovale 21"/>
          <p:cNvSpPr/>
          <p:nvPr/>
        </p:nvSpPr>
        <p:spPr>
          <a:xfrm>
            <a:off x="3072547" y="5774920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5747997" y="2852648"/>
            <a:ext cx="360000" cy="36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7956641" y="4949239"/>
            <a:ext cx="360000" cy="360000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cxnSp>
        <p:nvCxnSpPr>
          <p:cNvPr id="37" name="Connettore diritto 36"/>
          <p:cNvCxnSpPr/>
          <p:nvPr/>
        </p:nvCxnSpPr>
        <p:spPr>
          <a:xfrm flipH="1">
            <a:off x="8648358" y="585128"/>
            <a:ext cx="0" cy="540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8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linea, Diagramma, schermata&#10;&#10;Descrizione generata automaticamente">
            <a:extLst>
              <a:ext uri="{FF2B5EF4-FFF2-40B4-BE49-F238E27FC236}">
                <a16:creationId xmlns:a16="http://schemas.microsoft.com/office/drawing/2014/main" id="{2E0628A9-A95C-BF52-0496-0CDE7AD59D76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08" y="643812"/>
            <a:ext cx="11278594" cy="56007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84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35665B3-EAE4-AE84-F1BC-EE49C5349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31" y="457200"/>
            <a:ext cx="1146793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5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BDEB70B-4D0B-29B7-FFB5-D843A2E0F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59" y="587828"/>
            <a:ext cx="11551295" cy="577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7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1FB3F23-A3AD-9759-197B-87A5FE1156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44" y="625151"/>
            <a:ext cx="11529395" cy="5615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083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17C2401-0B1B-79A9-8A42-0D141CF04D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3" y="597159"/>
            <a:ext cx="11458023" cy="55890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474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3D797BC-341C-4829-9F97-701DF0808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559" y="242696"/>
            <a:ext cx="9349274" cy="6497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6468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0000"/>
              <a:satMod val="155000"/>
            </a:schemeClr>
          </a:gs>
          <a:gs pos="65000">
            <a:schemeClr val="phClr">
              <a:shade val="85000"/>
              <a:satMod val="155000"/>
            </a:schemeClr>
          </a:gs>
          <a:gs pos="100000">
            <a:schemeClr val="phClr">
              <a:shade val="95000"/>
              <a:satMod val="155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algn="tl" rotWithShape="0">
            <a:srgbClr val="000000">
              <a:alpha val="64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matte">
          <a:bevelT h="22225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0000"/>
              <a:satMod val="155000"/>
            </a:schemeClr>
          </a:gs>
          <a:gs pos="35000">
            <a:schemeClr val="phClr">
              <a:shade val="75000"/>
              <a:satMod val="155000"/>
            </a:schemeClr>
          </a:gs>
          <a:gs pos="100000">
            <a:schemeClr val="phClr">
              <a:tint val="80000"/>
              <a:satMod val="255000"/>
            </a:schemeClr>
          </a:gs>
        </a:gsLst>
        <a:lin ang="16200000" scaled="0"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0000"/>
              <a:satMod val="155000"/>
            </a:schemeClr>
          </a:gs>
          <a:gs pos="65000">
            <a:schemeClr val="phClr">
              <a:shade val="85000"/>
              <a:satMod val="155000"/>
            </a:schemeClr>
          </a:gs>
          <a:gs pos="100000">
            <a:schemeClr val="phClr">
              <a:shade val="95000"/>
              <a:satMod val="155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algn="tl" rotWithShape="0">
            <a:srgbClr val="000000">
              <a:alpha val="64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matte">
          <a:bevelT h="22225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0000"/>
              <a:satMod val="155000"/>
            </a:schemeClr>
          </a:gs>
          <a:gs pos="35000">
            <a:schemeClr val="phClr">
              <a:shade val="75000"/>
              <a:satMod val="155000"/>
            </a:schemeClr>
          </a:gs>
          <a:gs pos="100000">
            <a:schemeClr val="phClr">
              <a:tint val="80000"/>
              <a:satMod val="255000"/>
            </a:schemeClr>
          </a:gs>
        </a:gsLst>
        <a:lin ang="16200000" scaled="0"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62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Agenzia delle dogane e dei Monopoli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GALDI ROBERTO</dc:creator>
  <cp:lastModifiedBy>GALDI ROBERTO</cp:lastModifiedBy>
  <cp:revision>71</cp:revision>
  <dcterms:created xsi:type="dcterms:W3CDTF">2021-04-30T11:51:18Z</dcterms:created>
  <dcterms:modified xsi:type="dcterms:W3CDTF">2024-03-08T11:01:12Z</dcterms:modified>
</cp:coreProperties>
</file>